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4860" r:id="rId2"/>
    <p:sldMasterId id="2147484898" r:id="rId3"/>
  </p:sldMasterIdLst>
  <p:notesMasterIdLst>
    <p:notesMasterId r:id="rId33"/>
  </p:notesMasterIdLst>
  <p:handoutMasterIdLst>
    <p:handoutMasterId r:id="rId34"/>
  </p:handoutMasterIdLst>
  <p:sldIdLst>
    <p:sldId id="560" r:id="rId4"/>
    <p:sldId id="531" r:id="rId5"/>
    <p:sldId id="530" r:id="rId6"/>
    <p:sldId id="533" r:id="rId7"/>
    <p:sldId id="564" r:id="rId8"/>
    <p:sldId id="568" r:id="rId9"/>
    <p:sldId id="538" r:id="rId10"/>
    <p:sldId id="547" r:id="rId11"/>
    <p:sldId id="548" r:id="rId12"/>
    <p:sldId id="549" r:id="rId13"/>
    <p:sldId id="573" r:id="rId14"/>
    <p:sldId id="565" r:id="rId15"/>
    <p:sldId id="567" r:id="rId16"/>
    <p:sldId id="563" r:id="rId17"/>
    <p:sldId id="574" r:id="rId18"/>
    <p:sldId id="541" r:id="rId19"/>
    <p:sldId id="559" r:id="rId20"/>
    <p:sldId id="579" r:id="rId21"/>
    <p:sldId id="570" r:id="rId22"/>
    <p:sldId id="580" r:id="rId23"/>
    <p:sldId id="576" r:id="rId24"/>
    <p:sldId id="578" r:id="rId25"/>
    <p:sldId id="577" r:id="rId26"/>
    <p:sldId id="544" r:id="rId27"/>
    <p:sldId id="575" r:id="rId28"/>
    <p:sldId id="557" r:id="rId29"/>
    <p:sldId id="572" r:id="rId30"/>
    <p:sldId id="511" r:id="rId31"/>
    <p:sldId id="512" r:id="rId32"/>
  </p:sldIdLst>
  <p:sldSz cx="9144000" cy="5143500" type="screen16x9"/>
  <p:notesSz cx="6794500" cy="9906000"/>
  <p:custDataLst>
    <p:tags r:id="rId3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951">
          <p15:clr>
            <a:srgbClr val="A4A3A4"/>
          </p15:clr>
        </p15:guide>
        <p15:guide id="2" orient="horz" pos="322">
          <p15:clr>
            <a:srgbClr val="A4A3A4"/>
          </p15:clr>
        </p15:guide>
        <p15:guide id="3" orient="horz" pos="592">
          <p15:clr>
            <a:srgbClr val="A4A3A4"/>
          </p15:clr>
        </p15:guide>
        <p15:guide id="4" orient="horz" pos="863">
          <p15:clr>
            <a:srgbClr val="A4A3A4"/>
          </p15:clr>
        </p15:guide>
        <p15:guide id="5" orient="horz" pos="933">
          <p15:clr>
            <a:srgbClr val="A4A3A4"/>
          </p15:clr>
        </p15:guide>
        <p15:guide id="6" orient="horz" pos="132">
          <p15:clr>
            <a:srgbClr val="A4A3A4"/>
          </p15:clr>
        </p15:guide>
        <p15:guide id="7" orient="horz" pos="2425">
          <p15:clr>
            <a:srgbClr val="A4A3A4"/>
          </p15:clr>
        </p15:guide>
        <p15:guide id="8" orient="horz" pos="2741">
          <p15:clr>
            <a:srgbClr val="A4A3A4"/>
          </p15:clr>
        </p15:guide>
        <p15:guide id="9" orient="horz" pos="2777">
          <p15:clr>
            <a:srgbClr val="A4A3A4"/>
          </p15:clr>
        </p15:guide>
        <p15:guide id="10" orient="horz" pos="2539">
          <p15:clr>
            <a:srgbClr val="A4A3A4"/>
          </p15:clr>
        </p15:guide>
        <p15:guide id="11" orient="horz" pos="2216">
          <p15:clr>
            <a:srgbClr val="A4A3A4"/>
          </p15:clr>
        </p15:guide>
        <p15:guide id="12" orient="horz" pos="1928">
          <p15:clr>
            <a:srgbClr val="A4A3A4"/>
          </p15:clr>
        </p15:guide>
        <p15:guide id="13" orient="horz" pos="2120">
          <p15:clr>
            <a:srgbClr val="A4A3A4"/>
          </p15:clr>
        </p15:guide>
        <p15:guide id="14" orient="horz" pos="520">
          <p15:clr>
            <a:srgbClr val="A4A3A4"/>
          </p15:clr>
        </p15:guide>
        <p15:guide id="15" pos="5408">
          <p15:clr>
            <a:srgbClr val="A4A3A4"/>
          </p15:clr>
        </p15:guide>
        <p15:guide id="16" pos="360">
          <p15:clr>
            <a:srgbClr val="A4A3A4"/>
          </p15:clr>
        </p15:guide>
        <p15:guide id="17" pos="2821">
          <p15:clr>
            <a:srgbClr val="A4A3A4"/>
          </p15:clr>
        </p15:guide>
        <p15:guide id="18" pos="29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D07"/>
    <a:srgbClr val="0608FF"/>
    <a:srgbClr val="CC99FF"/>
    <a:srgbClr val="9695FF"/>
    <a:srgbClr val="3FB6FF"/>
    <a:srgbClr val="CCECFF"/>
    <a:srgbClr val="FFF8C0"/>
    <a:srgbClr val="084296"/>
    <a:srgbClr val="353645"/>
    <a:srgbClr val="FFF0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98" autoAdjust="0"/>
    <p:restoredTop sz="94626" autoAdjust="0"/>
  </p:normalViewPr>
  <p:slideViewPr>
    <p:cSldViewPr snapToGrid="0">
      <p:cViewPr varScale="1">
        <p:scale>
          <a:sx n="133" d="100"/>
          <a:sy n="133" d="100"/>
        </p:scale>
        <p:origin x="1014" y="126"/>
      </p:cViewPr>
      <p:guideLst>
        <p:guide orient="horz" pos="2951"/>
        <p:guide orient="horz" pos="322"/>
        <p:guide orient="horz" pos="592"/>
        <p:guide orient="horz" pos="863"/>
        <p:guide orient="horz" pos="933"/>
        <p:guide orient="horz" pos="132"/>
        <p:guide orient="horz" pos="2425"/>
        <p:guide orient="horz" pos="2741"/>
        <p:guide orient="horz" pos="2777"/>
        <p:guide orient="horz" pos="2539"/>
        <p:guide orient="horz" pos="2216"/>
        <p:guide orient="horz" pos="1928"/>
        <p:guide orient="horz" pos="2120"/>
        <p:guide orient="horz" pos="520"/>
        <p:guide pos="5408"/>
        <p:guide pos="360"/>
        <p:guide pos="2821"/>
        <p:guide pos="29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-2970" y="-96"/>
      </p:cViewPr>
      <p:guideLst>
        <p:guide orient="horz" pos="3120"/>
        <p:guide pos="21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gs" Target="tags/tag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6C21E3-62A9-4990-B934-67A552028682}" type="doc">
      <dgm:prSet loTypeId="urn:microsoft.com/office/officeart/2005/8/layout/target3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E59392-9F16-47A9-87C5-67F250D35499}">
      <dgm:prSet/>
      <dgm:spPr/>
      <dgm:t>
        <a:bodyPr/>
        <a:lstStyle/>
        <a:p>
          <a:pPr rtl="0"/>
          <a:r>
            <a:rPr lang="en-US"/>
            <a:t>Route re-construction</a:t>
          </a:r>
        </a:p>
      </dgm:t>
    </dgm:pt>
    <dgm:pt modelId="{4D684D63-B78F-4D62-B0D4-0668CE23C303}" type="parTrans" cxnId="{A4D9536C-EE40-4456-8285-DCA40823D8AC}">
      <dgm:prSet/>
      <dgm:spPr/>
      <dgm:t>
        <a:bodyPr/>
        <a:lstStyle/>
        <a:p>
          <a:endParaRPr lang="en-US"/>
        </a:p>
      </dgm:t>
    </dgm:pt>
    <dgm:pt modelId="{C9DE88E9-95A0-45E1-9D02-5AB0C5983411}" type="sibTrans" cxnId="{A4D9536C-EE40-4456-8285-DCA40823D8AC}">
      <dgm:prSet/>
      <dgm:spPr/>
      <dgm:t>
        <a:bodyPr/>
        <a:lstStyle/>
        <a:p>
          <a:endParaRPr lang="en-US"/>
        </a:p>
      </dgm:t>
    </dgm:pt>
    <dgm:pt modelId="{16AB11F7-444D-4772-931A-9D9DCBBD52A7}">
      <dgm:prSet/>
      <dgm:spPr/>
      <dgm:t>
        <a:bodyPr/>
        <a:lstStyle/>
        <a:p>
          <a:pPr rtl="0"/>
          <a:r>
            <a:rPr lang="en-US"/>
            <a:t>New track layouts</a:t>
          </a:r>
        </a:p>
      </dgm:t>
    </dgm:pt>
    <dgm:pt modelId="{C79D7ACC-1BD4-4557-951C-F18050909A9B}" type="parTrans" cxnId="{11C9991B-E902-4571-8F72-91590E5590D1}">
      <dgm:prSet/>
      <dgm:spPr/>
      <dgm:t>
        <a:bodyPr/>
        <a:lstStyle/>
        <a:p>
          <a:endParaRPr lang="en-US"/>
        </a:p>
      </dgm:t>
    </dgm:pt>
    <dgm:pt modelId="{685AB1B5-1078-4E08-97EE-152AECAFB15E}" type="sibTrans" cxnId="{11C9991B-E902-4571-8F72-91590E5590D1}">
      <dgm:prSet/>
      <dgm:spPr/>
      <dgm:t>
        <a:bodyPr/>
        <a:lstStyle/>
        <a:p>
          <a:endParaRPr lang="en-US"/>
        </a:p>
      </dgm:t>
    </dgm:pt>
    <dgm:pt modelId="{A3A693D6-C9C8-460D-BA5B-557A935052D8}">
      <dgm:prSet/>
      <dgm:spPr/>
      <dgm:t>
        <a:bodyPr/>
        <a:lstStyle/>
        <a:p>
          <a:pPr rtl="0"/>
          <a:r>
            <a:rPr lang="en-US" dirty="0"/>
            <a:t>Plain line renewal</a:t>
          </a:r>
        </a:p>
      </dgm:t>
    </dgm:pt>
    <dgm:pt modelId="{1B8C8FB7-58B2-4238-B513-AD79EEC358B2}" type="parTrans" cxnId="{AE4222A2-D11A-4E0C-BAA5-983C143126D9}">
      <dgm:prSet/>
      <dgm:spPr/>
      <dgm:t>
        <a:bodyPr/>
        <a:lstStyle/>
        <a:p>
          <a:endParaRPr lang="en-US"/>
        </a:p>
      </dgm:t>
    </dgm:pt>
    <dgm:pt modelId="{F6003AEA-490E-42AA-8031-3AF2CF241224}" type="sibTrans" cxnId="{AE4222A2-D11A-4E0C-BAA5-983C143126D9}">
      <dgm:prSet/>
      <dgm:spPr/>
      <dgm:t>
        <a:bodyPr/>
        <a:lstStyle/>
        <a:p>
          <a:endParaRPr lang="en-US"/>
        </a:p>
      </dgm:t>
    </dgm:pt>
    <dgm:pt modelId="{50BF3D15-F345-4AE8-A1B4-97ACD4BE2329}">
      <dgm:prSet/>
      <dgm:spPr/>
      <dgm:t>
        <a:bodyPr/>
        <a:lstStyle/>
        <a:p>
          <a:pPr rtl="0"/>
          <a:r>
            <a:rPr lang="en-US"/>
            <a:t>S&amp;C renewal and refurbishment</a:t>
          </a:r>
        </a:p>
      </dgm:t>
    </dgm:pt>
    <dgm:pt modelId="{C496191E-5BA6-40BB-9DA5-796AE1A2A26B}" type="parTrans" cxnId="{C7DA4E9F-FD60-4D78-8DD6-C1098E342BB7}">
      <dgm:prSet/>
      <dgm:spPr/>
      <dgm:t>
        <a:bodyPr/>
        <a:lstStyle/>
        <a:p>
          <a:endParaRPr lang="en-US"/>
        </a:p>
      </dgm:t>
    </dgm:pt>
    <dgm:pt modelId="{B204B75B-4FC2-4E33-8618-EAB0DE6C4DD1}" type="sibTrans" cxnId="{C7DA4E9F-FD60-4D78-8DD6-C1098E342BB7}">
      <dgm:prSet/>
      <dgm:spPr/>
      <dgm:t>
        <a:bodyPr/>
        <a:lstStyle/>
        <a:p>
          <a:endParaRPr lang="en-US"/>
        </a:p>
      </dgm:t>
    </dgm:pt>
    <dgm:pt modelId="{47265F55-44C9-4C11-9156-F9E4DDDD066C}">
      <dgm:prSet/>
      <dgm:spPr/>
      <dgm:t>
        <a:bodyPr/>
        <a:lstStyle/>
        <a:p>
          <a:pPr rtl="0"/>
          <a:r>
            <a:rPr lang="en-US"/>
            <a:t>Maintenance works</a:t>
          </a:r>
        </a:p>
      </dgm:t>
    </dgm:pt>
    <dgm:pt modelId="{2F31CEC5-FB15-4E03-82AA-4EF447EA6660}" type="parTrans" cxnId="{7F4B26BE-1A0F-46B9-BE11-D0ECDCA9117F}">
      <dgm:prSet/>
      <dgm:spPr/>
      <dgm:t>
        <a:bodyPr/>
        <a:lstStyle/>
        <a:p>
          <a:endParaRPr lang="en-US"/>
        </a:p>
      </dgm:t>
    </dgm:pt>
    <dgm:pt modelId="{AE218DA6-851E-4FB5-988A-125F92FE5629}" type="sibTrans" cxnId="{7F4B26BE-1A0F-46B9-BE11-D0ECDCA9117F}">
      <dgm:prSet/>
      <dgm:spPr/>
      <dgm:t>
        <a:bodyPr/>
        <a:lstStyle/>
        <a:p>
          <a:endParaRPr lang="en-US"/>
        </a:p>
      </dgm:t>
    </dgm:pt>
    <dgm:pt modelId="{B57A0263-F41B-466C-9A6D-A8B1DFB68761}">
      <dgm:prSet/>
      <dgm:spPr/>
      <dgm:t>
        <a:bodyPr/>
        <a:lstStyle/>
        <a:p>
          <a:pPr rtl="0"/>
          <a:r>
            <a:rPr lang="en-US" dirty="0"/>
            <a:t>Sidings renewals / maintenance</a:t>
          </a:r>
        </a:p>
      </dgm:t>
    </dgm:pt>
    <dgm:pt modelId="{BAA4CCA8-43C8-48AB-B370-E75252744A6C}" type="parTrans" cxnId="{EDC45912-3051-492C-8C42-07504476CBAF}">
      <dgm:prSet/>
      <dgm:spPr/>
      <dgm:t>
        <a:bodyPr/>
        <a:lstStyle/>
        <a:p>
          <a:endParaRPr lang="en-US"/>
        </a:p>
      </dgm:t>
    </dgm:pt>
    <dgm:pt modelId="{1F4A8877-F4B4-43BB-8340-3829CD339C07}" type="sibTrans" cxnId="{EDC45912-3051-492C-8C42-07504476CBAF}">
      <dgm:prSet/>
      <dgm:spPr/>
      <dgm:t>
        <a:bodyPr/>
        <a:lstStyle/>
        <a:p>
          <a:endParaRPr lang="en-US"/>
        </a:p>
      </dgm:t>
    </dgm:pt>
    <dgm:pt modelId="{75B3B4E8-8986-46BF-90AE-D0F64CD44AF4}" type="pres">
      <dgm:prSet presAssocID="{8A6C21E3-62A9-4990-B934-67A552028682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A3089759-4C57-4A85-848E-CA92D27A4EA9}" type="pres">
      <dgm:prSet presAssocID="{73E59392-9F16-47A9-87C5-67F250D35499}" presName="circle1" presStyleLbl="node1" presStyleIdx="0" presStyleCnt="6"/>
      <dgm:spPr/>
    </dgm:pt>
    <dgm:pt modelId="{6E6DB4C2-C2F9-4840-B8A2-BD1FF57B65C9}" type="pres">
      <dgm:prSet presAssocID="{73E59392-9F16-47A9-87C5-67F250D35499}" presName="space" presStyleCnt="0"/>
      <dgm:spPr/>
    </dgm:pt>
    <dgm:pt modelId="{AC87E88C-0B3A-46B9-A3A8-7A0CBC2763D5}" type="pres">
      <dgm:prSet presAssocID="{73E59392-9F16-47A9-87C5-67F250D35499}" presName="rect1" presStyleLbl="alignAcc1" presStyleIdx="0" presStyleCnt="6" custScaleX="100000"/>
      <dgm:spPr/>
    </dgm:pt>
    <dgm:pt modelId="{2AC3FF66-495D-4962-BB46-5E56B84013EB}" type="pres">
      <dgm:prSet presAssocID="{16AB11F7-444D-4772-931A-9D9DCBBD52A7}" presName="vertSpace2" presStyleLbl="node1" presStyleIdx="0" presStyleCnt="6"/>
      <dgm:spPr/>
    </dgm:pt>
    <dgm:pt modelId="{1BDE39B7-CC03-47DA-9516-2244067C6942}" type="pres">
      <dgm:prSet presAssocID="{16AB11F7-444D-4772-931A-9D9DCBBD52A7}" presName="circle2" presStyleLbl="node1" presStyleIdx="1" presStyleCnt="6"/>
      <dgm:spPr/>
    </dgm:pt>
    <dgm:pt modelId="{B012ABC0-5589-4AFB-88CA-BE487D765054}" type="pres">
      <dgm:prSet presAssocID="{16AB11F7-444D-4772-931A-9D9DCBBD52A7}" presName="rect2" presStyleLbl="alignAcc1" presStyleIdx="1" presStyleCnt="6"/>
      <dgm:spPr/>
    </dgm:pt>
    <dgm:pt modelId="{2946B835-1F0D-4753-836B-DD86207E69AD}" type="pres">
      <dgm:prSet presAssocID="{A3A693D6-C9C8-460D-BA5B-557A935052D8}" presName="vertSpace3" presStyleLbl="node1" presStyleIdx="1" presStyleCnt="6"/>
      <dgm:spPr/>
    </dgm:pt>
    <dgm:pt modelId="{4E8D600C-79E1-41F8-8265-DD479B485AFD}" type="pres">
      <dgm:prSet presAssocID="{A3A693D6-C9C8-460D-BA5B-557A935052D8}" presName="circle3" presStyleLbl="node1" presStyleIdx="2" presStyleCnt="6"/>
      <dgm:spPr/>
    </dgm:pt>
    <dgm:pt modelId="{0793B45B-D791-4E5B-AC41-4698E7190975}" type="pres">
      <dgm:prSet presAssocID="{A3A693D6-C9C8-460D-BA5B-557A935052D8}" presName="rect3" presStyleLbl="alignAcc1" presStyleIdx="2" presStyleCnt="6"/>
      <dgm:spPr/>
    </dgm:pt>
    <dgm:pt modelId="{CFD24447-A070-43CF-958F-6BF5AC5E5A4F}" type="pres">
      <dgm:prSet presAssocID="{50BF3D15-F345-4AE8-A1B4-97ACD4BE2329}" presName="vertSpace4" presStyleLbl="node1" presStyleIdx="2" presStyleCnt="6"/>
      <dgm:spPr/>
    </dgm:pt>
    <dgm:pt modelId="{AB0CAFDD-B4FB-4A5F-A7FA-45E302B1D536}" type="pres">
      <dgm:prSet presAssocID="{50BF3D15-F345-4AE8-A1B4-97ACD4BE2329}" presName="circle4" presStyleLbl="node1" presStyleIdx="3" presStyleCnt="6"/>
      <dgm:spPr/>
    </dgm:pt>
    <dgm:pt modelId="{A05E27D3-CF17-4B55-AB37-59F05944177A}" type="pres">
      <dgm:prSet presAssocID="{50BF3D15-F345-4AE8-A1B4-97ACD4BE2329}" presName="rect4" presStyleLbl="alignAcc1" presStyleIdx="3" presStyleCnt="6"/>
      <dgm:spPr/>
    </dgm:pt>
    <dgm:pt modelId="{B397E03E-A1E1-4964-BE75-D19AFC53DF45}" type="pres">
      <dgm:prSet presAssocID="{47265F55-44C9-4C11-9156-F9E4DDDD066C}" presName="vertSpace5" presStyleLbl="node1" presStyleIdx="3" presStyleCnt="6"/>
      <dgm:spPr/>
    </dgm:pt>
    <dgm:pt modelId="{A0C3A2EA-0C92-4E3A-AF00-3F2A4C5C401B}" type="pres">
      <dgm:prSet presAssocID="{47265F55-44C9-4C11-9156-F9E4DDDD066C}" presName="circle5" presStyleLbl="node1" presStyleIdx="4" presStyleCnt="6"/>
      <dgm:spPr/>
    </dgm:pt>
    <dgm:pt modelId="{F9F3FF2D-B0D9-4052-B8D1-B51E6C0FFD70}" type="pres">
      <dgm:prSet presAssocID="{47265F55-44C9-4C11-9156-F9E4DDDD066C}" presName="rect5" presStyleLbl="alignAcc1" presStyleIdx="4" presStyleCnt="6"/>
      <dgm:spPr/>
    </dgm:pt>
    <dgm:pt modelId="{66DC6FA4-F40C-4DFD-8C40-8C0106D997E5}" type="pres">
      <dgm:prSet presAssocID="{B57A0263-F41B-466C-9A6D-A8B1DFB68761}" presName="vertSpace6" presStyleLbl="node1" presStyleIdx="4" presStyleCnt="6"/>
      <dgm:spPr/>
    </dgm:pt>
    <dgm:pt modelId="{4CFA6524-78D0-4ECD-B2F6-100308E8CC7F}" type="pres">
      <dgm:prSet presAssocID="{B57A0263-F41B-466C-9A6D-A8B1DFB68761}" presName="circle6" presStyleLbl="node1" presStyleIdx="5" presStyleCnt="6"/>
      <dgm:spPr/>
    </dgm:pt>
    <dgm:pt modelId="{259AAC6B-6015-4B3B-9743-09FB001F9C93}" type="pres">
      <dgm:prSet presAssocID="{B57A0263-F41B-466C-9A6D-A8B1DFB68761}" presName="rect6" presStyleLbl="alignAcc1" presStyleIdx="5" presStyleCnt="6"/>
      <dgm:spPr/>
    </dgm:pt>
    <dgm:pt modelId="{AF84A34D-F73D-4063-9B8B-D191B34BFC2B}" type="pres">
      <dgm:prSet presAssocID="{73E59392-9F16-47A9-87C5-67F250D35499}" presName="rect1ParTxNoCh" presStyleLbl="alignAcc1" presStyleIdx="5" presStyleCnt="6">
        <dgm:presLayoutVars>
          <dgm:chMax val="1"/>
          <dgm:bulletEnabled val="1"/>
        </dgm:presLayoutVars>
      </dgm:prSet>
      <dgm:spPr/>
    </dgm:pt>
    <dgm:pt modelId="{D145F1DC-DB57-4918-B4FE-8F580E183F05}" type="pres">
      <dgm:prSet presAssocID="{16AB11F7-444D-4772-931A-9D9DCBBD52A7}" presName="rect2ParTxNoCh" presStyleLbl="alignAcc1" presStyleIdx="5" presStyleCnt="6">
        <dgm:presLayoutVars>
          <dgm:chMax val="1"/>
          <dgm:bulletEnabled val="1"/>
        </dgm:presLayoutVars>
      </dgm:prSet>
      <dgm:spPr/>
    </dgm:pt>
    <dgm:pt modelId="{65A6E599-190F-4C88-B195-EB4DB94BEBE8}" type="pres">
      <dgm:prSet presAssocID="{A3A693D6-C9C8-460D-BA5B-557A935052D8}" presName="rect3ParTxNoCh" presStyleLbl="alignAcc1" presStyleIdx="5" presStyleCnt="6">
        <dgm:presLayoutVars>
          <dgm:chMax val="1"/>
          <dgm:bulletEnabled val="1"/>
        </dgm:presLayoutVars>
      </dgm:prSet>
      <dgm:spPr/>
    </dgm:pt>
    <dgm:pt modelId="{E141D539-A418-4734-A736-80CC49FA5467}" type="pres">
      <dgm:prSet presAssocID="{50BF3D15-F345-4AE8-A1B4-97ACD4BE2329}" presName="rect4ParTxNoCh" presStyleLbl="alignAcc1" presStyleIdx="5" presStyleCnt="6">
        <dgm:presLayoutVars>
          <dgm:chMax val="1"/>
          <dgm:bulletEnabled val="1"/>
        </dgm:presLayoutVars>
      </dgm:prSet>
      <dgm:spPr/>
    </dgm:pt>
    <dgm:pt modelId="{CFE5E76B-CA98-473F-8CC9-4BE190FC7C86}" type="pres">
      <dgm:prSet presAssocID="{47265F55-44C9-4C11-9156-F9E4DDDD066C}" presName="rect5ParTxNoCh" presStyleLbl="alignAcc1" presStyleIdx="5" presStyleCnt="6">
        <dgm:presLayoutVars>
          <dgm:chMax val="1"/>
          <dgm:bulletEnabled val="1"/>
        </dgm:presLayoutVars>
      </dgm:prSet>
      <dgm:spPr/>
    </dgm:pt>
    <dgm:pt modelId="{A6FF31B7-3E41-4115-B458-2A4540083A9F}" type="pres">
      <dgm:prSet presAssocID="{B57A0263-F41B-466C-9A6D-A8B1DFB68761}" presName="rect6ParTxNoCh" presStyleLbl="alignAcc1" presStyleIdx="5" presStyleCnt="6">
        <dgm:presLayoutVars>
          <dgm:chMax val="1"/>
          <dgm:bulletEnabled val="1"/>
        </dgm:presLayoutVars>
      </dgm:prSet>
      <dgm:spPr/>
    </dgm:pt>
  </dgm:ptLst>
  <dgm:cxnLst>
    <dgm:cxn modelId="{7BBBD406-8362-44DE-82B7-2E0B55E36C75}" type="presOf" srcId="{47265F55-44C9-4C11-9156-F9E4DDDD066C}" destId="{CFE5E76B-CA98-473F-8CC9-4BE190FC7C86}" srcOrd="1" destOrd="0" presId="urn:microsoft.com/office/officeart/2005/8/layout/target3"/>
    <dgm:cxn modelId="{E700DE08-1670-45D0-8F48-C1085E4FABC1}" type="presOf" srcId="{B57A0263-F41B-466C-9A6D-A8B1DFB68761}" destId="{259AAC6B-6015-4B3B-9743-09FB001F9C93}" srcOrd="0" destOrd="0" presId="urn:microsoft.com/office/officeart/2005/8/layout/target3"/>
    <dgm:cxn modelId="{EDC45912-3051-492C-8C42-07504476CBAF}" srcId="{8A6C21E3-62A9-4990-B934-67A552028682}" destId="{B57A0263-F41B-466C-9A6D-A8B1DFB68761}" srcOrd="5" destOrd="0" parTransId="{BAA4CCA8-43C8-48AB-B370-E75252744A6C}" sibTransId="{1F4A8877-F4B4-43BB-8340-3829CD339C07}"/>
    <dgm:cxn modelId="{11C9991B-E902-4571-8F72-91590E5590D1}" srcId="{8A6C21E3-62A9-4990-B934-67A552028682}" destId="{16AB11F7-444D-4772-931A-9D9DCBBD52A7}" srcOrd="1" destOrd="0" parTransId="{C79D7ACC-1BD4-4557-951C-F18050909A9B}" sibTransId="{685AB1B5-1078-4E08-97EE-152AECAFB15E}"/>
    <dgm:cxn modelId="{76726927-060E-4A49-9318-8DF2AA5DF6F4}" type="presOf" srcId="{16AB11F7-444D-4772-931A-9D9DCBBD52A7}" destId="{B012ABC0-5589-4AFB-88CA-BE487D765054}" srcOrd="0" destOrd="0" presId="urn:microsoft.com/office/officeart/2005/8/layout/target3"/>
    <dgm:cxn modelId="{17E84836-D35A-423B-8425-A6186155DBFC}" type="presOf" srcId="{73E59392-9F16-47A9-87C5-67F250D35499}" destId="{AC87E88C-0B3A-46B9-A3A8-7A0CBC2763D5}" srcOrd="0" destOrd="0" presId="urn:microsoft.com/office/officeart/2005/8/layout/target3"/>
    <dgm:cxn modelId="{38601A37-14FF-4B41-98B3-4D41F4A7E14B}" type="presOf" srcId="{47265F55-44C9-4C11-9156-F9E4DDDD066C}" destId="{F9F3FF2D-B0D9-4052-B8D1-B51E6C0FFD70}" srcOrd="0" destOrd="0" presId="urn:microsoft.com/office/officeart/2005/8/layout/target3"/>
    <dgm:cxn modelId="{BF486F5D-565F-4A5E-84CD-82B7064991DF}" type="presOf" srcId="{16AB11F7-444D-4772-931A-9D9DCBBD52A7}" destId="{D145F1DC-DB57-4918-B4FE-8F580E183F05}" srcOrd="1" destOrd="0" presId="urn:microsoft.com/office/officeart/2005/8/layout/target3"/>
    <dgm:cxn modelId="{B22E7E45-C89D-419B-9A75-B4EB8B038B13}" type="presOf" srcId="{50BF3D15-F345-4AE8-A1B4-97ACD4BE2329}" destId="{E141D539-A418-4734-A736-80CC49FA5467}" srcOrd="1" destOrd="0" presId="urn:microsoft.com/office/officeart/2005/8/layout/target3"/>
    <dgm:cxn modelId="{A4D9536C-EE40-4456-8285-DCA40823D8AC}" srcId="{8A6C21E3-62A9-4990-B934-67A552028682}" destId="{73E59392-9F16-47A9-87C5-67F250D35499}" srcOrd="0" destOrd="0" parTransId="{4D684D63-B78F-4D62-B0D4-0668CE23C303}" sibTransId="{C9DE88E9-95A0-45E1-9D02-5AB0C5983411}"/>
    <dgm:cxn modelId="{6E9D1E56-62B9-4C14-B2F1-7A5A5F87F03F}" type="presOf" srcId="{50BF3D15-F345-4AE8-A1B4-97ACD4BE2329}" destId="{A05E27D3-CF17-4B55-AB37-59F05944177A}" srcOrd="0" destOrd="0" presId="urn:microsoft.com/office/officeart/2005/8/layout/target3"/>
    <dgm:cxn modelId="{CC5FE27D-6240-493E-B005-FA5E9AB0D33F}" type="presOf" srcId="{A3A693D6-C9C8-460D-BA5B-557A935052D8}" destId="{65A6E599-190F-4C88-B195-EB4DB94BEBE8}" srcOrd="1" destOrd="0" presId="urn:microsoft.com/office/officeart/2005/8/layout/target3"/>
    <dgm:cxn modelId="{C7DA4E9F-FD60-4D78-8DD6-C1098E342BB7}" srcId="{8A6C21E3-62A9-4990-B934-67A552028682}" destId="{50BF3D15-F345-4AE8-A1B4-97ACD4BE2329}" srcOrd="3" destOrd="0" parTransId="{C496191E-5BA6-40BB-9DA5-796AE1A2A26B}" sibTransId="{B204B75B-4FC2-4E33-8618-EAB0DE6C4DD1}"/>
    <dgm:cxn modelId="{AE4222A2-D11A-4E0C-BAA5-983C143126D9}" srcId="{8A6C21E3-62A9-4990-B934-67A552028682}" destId="{A3A693D6-C9C8-460D-BA5B-557A935052D8}" srcOrd="2" destOrd="0" parTransId="{1B8C8FB7-58B2-4238-B513-AD79EEC358B2}" sibTransId="{F6003AEA-490E-42AA-8031-3AF2CF241224}"/>
    <dgm:cxn modelId="{7F4B26BE-1A0F-46B9-BE11-D0ECDCA9117F}" srcId="{8A6C21E3-62A9-4990-B934-67A552028682}" destId="{47265F55-44C9-4C11-9156-F9E4DDDD066C}" srcOrd="4" destOrd="0" parTransId="{2F31CEC5-FB15-4E03-82AA-4EF447EA6660}" sibTransId="{AE218DA6-851E-4FB5-988A-125F92FE5629}"/>
    <dgm:cxn modelId="{658B7FD2-1624-492B-8390-1C3C1E6723F8}" type="presOf" srcId="{73E59392-9F16-47A9-87C5-67F250D35499}" destId="{AF84A34D-F73D-4063-9B8B-D191B34BFC2B}" srcOrd="1" destOrd="0" presId="urn:microsoft.com/office/officeart/2005/8/layout/target3"/>
    <dgm:cxn modelId="{DACAF1DF-F2C0-47C5-9C9E-EE00CBEC8F1A}" type="presOf" srcId="{8A6C21E3-62A9-4990-B934-67A552028682}" destId="{75B3B4E8-8986-46BF-90AE-D0F64CD44AF4}" srcOrd="0" destOrd="0" presId="urn:microsoft.com/office/officeart/2005/8/layout/target3"/>
    <dgm:cxn modelId="{5BD3DEEB-9A23-4099-A766-1D858FD7637B}" type="presOf" srcId="{B57A0263-F41B-466C-9A6D-A8B1DFB68761}" destId="{A6FF31B7-3E41-4115-B458-2A4540083A9F}" srcOrd="1" destOrd="0" presId="urn:microsoft.com/office/officeart/2005/8/layout/target3"/>
    <dgm:cxn modelId="{0C4221F3-353D-4373-BFE2-983490412543}" type="presOf" srcId="{A3A693D6-C9C8-460D-BA5B-557A935052D8}" destId="{0793B45B-D791-4E5B-AC41-4698E7190975}" srcOrd="0" destOrd="0" presId="urn:microsoft.com/office/officeart/2005/8/layout/target3"/>
    <dgm:cxn modelId="{0584F624-8470-409D-9DC0-98243B4D552B}" type="presParOf" srcId="{75B3B4E8-8986-46BF-90AE-D0F64CD44AF4}" destId="{A3089759-4C57-4A85-848E-CA92D27A4EA9}" srcOrd="0" destOrd="0" presId="urn:microsoft.com/office/officeart/2005/8/layout/target3"/>
    <dgm:cxn modelId="{1E604E48-377C-45B1-81B4-5FEB9D17EEC4}" type="presParOf" srcId="{75B3B4E8-8986-46BF-90AE-D0F64CD44AF4}" destId="{6E6DB4C2-C2F9-4840-B8A2-BD1FF57B65C9}" srcOrd="1" destOrd="0" presId="urn:microsoft.com/office/officeart/2005/8/layout/target3"/>
    <dgm:cxn modelId="{15E65A0B-4DCE-435D-A388-8362AB1F3211}" type="presParOf" srcId="{75B3B4E8-8986-46BF-90AE-D0F64CD44AF4}" destId="{AC87E88C-0B3A-46B9-A3A8-7A0CBC2763D5}" srcOrd="2" destOrd="0" presId="urn:microsoft.com/office/officeart/2005/8/layout/target3"/>
    <dgm:cxn modelId="{A52DB011-9DD3-4D07-B60C-44C0DD42DA07}" type="presParOf" srcId="{75B3B4E8-8986-46BF-90AE-D0F64CD44AF4}" destId="{2AC3FF66-495D-4962-BB46-5E56B84013EB}" srcOrd="3" destOrd="0" presId="urn:microsoft.com/office/officeart/2005/8/layout/target3"/>
    <dgm:cxn modelId="{E6BADAB7-996D-43EC-8486-49A7AE93C31E}" type="presParOf" srcId="{75B3B4E8-8986-46BF-90AE-D0F64CD44AF4}" destId="{1BDE39B7-CC03-47DA-9516-2244067C6942}" srcOrd="4" destOrd="0" presId="urn:microsoft.com/office/officeart/2005/8/layout/target3"/>
    <dgm:cxn modelId="{1E5ABCDE-7357-4D26-B198-A899D8CD12D0}" type="presParOf" srcId="{75B3B4E8-8986-46BF-90AE-D0F64CD44AF4}" destId="{B012ABC0-5589-4AFB-88CA-BE487D765054}" srcOrd="5" destOrd="0" presId="urn:microsoft.com/office/officeart/2005/8/layout/target3"/>
    <dgm:cxn modelId="{56F09A99-2B1E-4BC3-92E8-937DBF64E55A}" type="presParOf" srcId="{75B3B4E8-8986-46BF-90AE-D0F64CD44AF4}" destId="{2946B835-1F0D-4753-836B-DD86207E69AD}" srcOrd="6" destOrd="0" presId="urn:microsoft.com/office/officeart/2005/8/layout/target3"/>
    <dgm:cxn modelId="{525910A5-20DC-4706-B08C-31A555A0E271}" type="presParOf" srcId="{75B3B4E8-8986-46BF-90AE-D0F64CD44AF4}" destId="{4E8D600C-79E1-41F8-8265-DD479B485AFD}" srcOrd="7" destOrd="0" presId="urn:microsoft.com/office/officeart/2005/8/layout/target3"/>
    <dgm:cxn modelId="{6967A4F8-8039-4F75-B0BB-17DBACEF1B75}" type="presParOf" srcId="{75B3B4E8-8986-46BF-90AE-D0F64CD44AF4}" destId="{0793B45B-D791-4E5B-AC41-4698E7190975}" srcOrd="8" destOrd="0" presId="urn:microsoft.com/office/officeart/2005/8/layout/target3"/>
    <dgm:cxn modelId="{55DC399C-CEBD-4D27-8E33-8A6BA5A60851}" type="presParOf" srcId="{75B3B4E8-8986-46BF-90AE-D0F64CD44AF4}" destId="{CFD24447-A070-43CF-958F-6BF5AC5E5A4F}" srcOrd="9" destOrd="0" presId="urn:microsoft.com/office/officeart/2005/8/layout/target3"/>
    <dgm:cxn modelId="{3AF2CC31-C9F5-4775-B489-3C2C4C1E69AD}" type="presParOf" srcId="{75B3B4E8-8986-46BF-90AE-D0F64CD44AF4}" destId="{AB0CAFDD-B4FB-4A5F-A7FA-45E302B1D536}" srcOrd="10" destOrd="0" presId="urn:microsoft.com/office/officeart/2005/8/layout/target3"/>
    <dgm:cxn modelId="{B8B69C77-16D2-47E1-BD55-C6EB08C2C230}" type="presParOf" srcId="{75B3B4E8-8986-46BF-90AE-D0F64CD44AF4}" destId="{A05E27D3-CF17-4B55-AB37-59F05944177A}" srcOrd="11" destOrd="0" presId="urn:microsoft.com/office/officeart/2005/8/layout/target3"/>
    <dgm:cxn modelId="{FC762F7F-FAA1-440B-9D55-4142515815F7}" type="presParOf" srcId="{75B3B4E8-8986-46BF-90AE-D0F64CD44AF4}" destId="{B397E03E-A1E1-4964-BE75-D19AFC53DF45}" srcOrd="12" destOrd="0" presId="urn:microsoft.com/office/officeart/2005/8/layout/target3"/>
    <dgm:cxn modelId="{2F69B440-45C7-4F39-B16D-523EDF0BD190}" type="presParOf" srcId="{75B3B4E8-8986-46BF-90AE-D0F64CD44AF4}" destId="{A0C3A2EA-0C92-4E3A-AF00-3F2A4C5C401B}" srcOrd="13" destOrd="0" presId="urn:microsoft.com/office/officeart/2005/8/layout/target3"/>
    <dgm:cxn modelId="{32E84101-EF21-4955-82CE-44EA456E3708}" type="presParOf" srcId="{75B3B4E8-8986-46BF-90AE-D0F64CD44AF4}" destId="{F9F3FF2D-B0D9-4052-B8D1-B51E6C0FFD70}" srcOrd="14" destOrd="0" presId="urn:microsoft.com/office/officeart/2005/8/layout/target3"/>
    <dgm:cxn modelId="{C08C24FF-94E0-4925-AE6A-11F8F607742E}" type="presParOf" srcId="{75B3B4E8-8986-46BF-90AE-D0F64CD44AF4}" destId="{66DC6FA4-F40C-4DFD-8C40-8C0106D997E5}" srcOrd="15" destOrd="0" presId="urn:microsoft.com/office/officeart/2005/8/layout/target3"/>
    <dgm:cxn modelId="{9DE10812-C7F7-4992-8CB8-073EB8C19201}" type="presParOf" srcId="{75B3B4E8-8986-46BF-90AE-D0F64CD44AF4}" destId="{4CFA6524-78D0-4ECD-B2F6-100308E8CC7F}" srcOrd="16" destOrd="0" presId="urn:microsoft.com/office/officeart/2005/8/layout/target3"/>
    <dgm:cxn modelId="{41E74055-5D38-41AC-BB17-8CDBEED1D397}" type="presParOf" srcId="{75B3B4E8-8986-46BF-90AE-D0F64CD44AF4}" destId="{259AAC6B-6015-4B3B-9743-09FB001F9C93}" srcOrd="17" destOrd="0" presId="urn:microsoft.com/office/officeart/2005/8/layout/target3"/>
    <dgm:cxn modelId="{7E3D7E2F-7F6D-4788-9042-DB10FF92A1DC}" type="presParOf" srcId="{75B3B4E8-8986-46BF-90AE-D0F64CD44AF4}" destId="{AF84A34D-F73D-4063-9B8B-D191B34BFC2B}" srcOrd="18" destOrd="0" presId="urn:microsoft.com/office/officeart/2005/8/layout/target3"/>
    <dgm:cxn modelId="{73C00770-379E-4D0D-99CE-D33DE1FBA415}" type="presParOf" srcId="{75B3B4E8-8986-46BF-90AE-D0F64CD44AF4}" destId="{D145F1DC-DB57-4918-B4FE-8F580E183F05}" srcOrd="19" destOrd="0" presId="urn:microsoft.com/office/officeart/2005/8/layout/target3"/>
    <dgm:cxn modelId="{3C99D7CA-FD02-41A0-8599-3E363F23C71A}" type="presParOf" srcId="{75B3B4E8-8986-46BF-90AE-D0F64CD44AF4}" destId="{65A6E599-190F-4C88-B195-EB4DB94BEBE8}" srcOrd="20" destOrd="0" presId="urn:microsoft.com/office/officeart/2005/8/layout/target3"/>
    <dgm:cxn modelId="{225AB88E-0890-41D6-80AB-8A591C5AB907}" type="presParOf" srcId="{75B3B4E8-8986-46BF-90AE-D0F64CD44AF4}" destId="{E141D539-A418-4734-A736-80CC49FA5467}" srcOrd="21" destOrd="0" presId="urn:microsoft.com/office/officeart/2005/8/layout/target3"/>
    <dgm:cxn modelId="{7B114B4B-7E6F-4E61-8068-8C0A4A55E194}" type="presParOf" srcId="{75B3B4E8-8986-46BF-90AE-D0F64CD44AF4}" destId="{CFE5E76B-CA98-473F-8CC9-4BE190FC7C86}" srcOrd="22" destOrd="0" presId="urn:microsoft.com/office/officeart/2005/8/layout/target3"/>
    <dgm:cxn modelId="{B5D0A02B-5299-4A69-9767-B15EDFCC87BE}" type="presParOf" srcId="{75B3B4E8-8986-46BF-90AE-D0F64CD44AF4}" destId="{A6FF31B7-3E41-4115-B458-2A4540083A9F}" srcOrd="2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089759-4C57-4A85-848E-CA92D27A4EA9}">
      <dsp:nvSpPr>
        <dsp:cNvPr id="0" name=""/>
        <dsp:cNvSpPr/>
      </dsp:nvSpPr>
      <dsp:spPr>
        <a:xfrm>
          <a:off x="0" y="0"/>
          <a:ext cx="1277272" cy="127727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C87E88C-0B3A-46B9-A3A8-7A0CBC2763D5}">
      <dsp:nvSpPr>
        <dsp:cNvPr id="0" name=""/>
        <dsp:cNvSpPr/>
      </dsp:nvSpPr>
      <dsp:spPr>
        <a:xfrm>
          <a:off x="638636" y="0"/>
          <a:ext cx="2096824" cy="127727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/>
            <a:t>Route re-construction</a:t>
          </a:r>
        </a:p>
      </dsp:txBody>
      <dsp:txXfrm>
        <a:off x="638636" y="0"/>
        <a:ext cx="2096824" cy="159659"/>
      </dsp:txXfrm>
    </dsp:sp>
    <dsp:sp modelId="{1BDE39B7-CC03-47DA-9516-2244067C6942}">
      <dsp:nvSpPr>
        <dsp:cNvPr id="0" name=""/>
        <dsp:cNvSpPr/>
      </dsp:nvSpPr>
      <dsp:spPr>
        <a:xfrm>
          <a:off x="111761" y="159659"/>
          <a:ext cx="1053749" cy="105374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012ABC0-5589-4AFB-88CA-BE487D765054}">
      <dsp:nvSpPr>
        <dsp:cNvPr id="0" name=""/>
        <dsp:cNvSpPr/>
      </dsp:nvSpPr>
      <dsp:spPr>
        <a:xfrm>
          <a:off x="638636" y="159659"/>
          <a:ext cx="2096824" cy="10537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/>
            <a:t>New track layouts</a:t>
          </a:r>
        </a:p>
      </dsp:txBody>
      <dsp:txXfrm>
        <a:off x="638636" y="159659"/>
        <a:ext cx="2096824" cy="159659"/>
      </dsp:txXfrm>
    </dsp:sp>
    <dsp:sp modelId="{4E8D600C-79E1-41F8-8265-DD479B485AFD}">
      <dsp:nvSpPr>
        <dsp:cNvPr id="0" name=""/>
        <dsp:cNvSpPr/>
      </dsp:nvSpPr>
      <dsp:spPr>
        <a:xfrm>
          <a:off x="223523" y="319319"/>
          <a:ext cx="830226" cy="83022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793B45B-D791-4E5B-AC41-4698E7190975}">
      <dsp:nvSpPr>
        <dsp:cNvPr id="0" name=""/>
        <dsp:cNvSpPr/>
      </dsp:nvSpPr>
      <dsp:spPr>
        <a:xfrm>
          <a:off x="638636" y="319319"/>
          <a:ext cx="2096824" cy="83022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Plain line renewal</a:t>
          </a:r>
        </a:p>
      </dsp:txBody>
      <dsp:txXfrm>
        <a:off x="638636" y="319319"/>
        <a:ext cx="2096824" cy="159658"/>
      </dsp:txXfrm>
    </dsp:sp>
    <dsp:sp modelId="{AB0CAFDD-B4FB-4A5F-A7FA-45E302B1D536}">
      <dsp:nvSpPr>
        <dsp:cNvPr id="0" name=""/>
        <dsp:cNvSpPr/>
      </dsp:nvSpPr>
      <dsp:spPr>
        <a:xfrm>
          <a:off x="335284" y="478977"/>
          <a:ext cx="606704" cy="60670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05E27D3-CF17-4B55-AB37-59F05944177A}">
      <dsp:nvSpPr>
        <dsp:cNvPr id="0" name=""/>
        <dsp:cNvSpPr/>
      </dsp:nvSpPr>
      <dsp:spPr>
        <a:xfrm>
          <a:off x="638636" y="478977"/>
          <a:ext cx="2096824" cy="60670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/>
            <a:t>S&amp;C renewal and refurbishment</a:t>
          </a:r>
        </a:p>
      </dsp:txBody>
      <dsp:txXfrm>
        <a:off x="638636" y="478977"/>
        <a:ext cx="2096824" cy="159659"/>
      </dsp:txXfrm>
    </dsp:sp>
    <dsp:sp modelId="{A0C3A2EA-0C92-4E3A-AF00-3F2A4C5C401B}">
      <dsp:nvSpPr>
        <dsp:cNvPr id="0" name=""/>
        <dsp:cNvSpPr/>
      </dsp:nvSpPr>
      <dsp:spPr>
        <a:xfrm>
          <a:off x="447045" y="638636"/>
          <a:ext cx="383181" cy="38318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9F3FF2D-B0D9-4052-B8D1-B51E6C0FFD70}">
      <dsp:nvSpPr>
        <dsp:cNvPr id="0" name=""/>
        <dsp:cNvSpPr/>
      </dsp:nvSpPr>
      <dsp:spPr>
        <a:xfrm>
          <a:off x="638636" y="638636"/>
          <a:ext cx="2096824" cy="38318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/>
            <a:t>Maintenance works</a:t>
          </a:r>
        </a:p>
      </dsp:txBody>
      <dsp:txXfrm>
        <a:off x="638636" y="638636"/>
        <a:ext cx="2096824" cy="159659"/>
      </dsp:txXfrm>
    </dsp:sp>
    <dsp:sp modelId="{4CFA6524-78D0-4ECD-B2F6-100308E8CC7F}">
      <dsp:nvSpPr>
        <dsp:cNvPr id="0" name=""/>
        <dsp:cNvSpPr/>
      </dsp:nvSpPr>
      <dsp:spPr>
        <a:xfrm>
          <a:off x="558807" y="798296"/>
          <a:ext cx="159658" cy="15965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59AAC6B-6015-4B3B-9743-09FB001F9C93}">
      <dsp:nvSpPr>
        <dsp:cNvPr id="0" name=""/>
        <dsp:cNvSpPr/>
      </dsp:nvSpPr>
      <dsp:spPr>
        <a:xfrm>
          <a:off x="638636" y="798296"/>
          <a:ext cx="2096824" cy="15965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Sidings renewals / maintenance</a:t>
          </a:r>
        </a:p>
      </dsp:txBody>
      <dsp:txXfrm>
        <a:off x="638636" y="798296"/>
        <a:ext cx="2096824" cy="1596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36" tIns="43068" rIns="86136" bIns="43068" numCol="1" anchor="t" anchorCtr="0" compatLnSpc="1">
            <a:prstTxWarp prst="textNoShape">
              <a:avLst/>
            </a:prstTxWarp>
          </a:bodyPr>
          <a:lstStyle>
            <a:lvl1pPr defTabSz="862013">
              <a:defRPr sz="11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36" tIns="43068" rIns="86136" bIns="43068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36" tIns="43068" rIns="86136" bIns="43068" numCol="1" anchor="b" anchorCtr="0" compatLnSpc="1">
            <a:prstTxWarp prst="textNoShape">
              <a:avLst/>
            </a:prstTxWarp>
          </a:bodyPr>
          <a:lstStyle>
            <a:lvl1pPr defTabSz="862013">
              <a:defRPr sz="11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1070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36" tIns="43068" rIns="86136" bIns="43068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74EE0509-1E0F-42A7-8FE1-8402301C60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3201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5" tIns="45528" rIns="91055" bIns="45528" numCol="1" anchor="t" anchorCtr="0" compatLnSpc="1">
            <a:prstTxWarp prst="textNoShape">
              <a:avLst/>
            </a:prstTxWarp>
          </a:bodyPr>
          <a:lstStyle>
            <a:lvl1pPr defTabSz="911225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5" tIns="45528" rIns="91055" bIns="45528" numCol="1" anchor="t" anchorCtr="0" compatLnSpc="1">
            <a:prstTxWarp prst="textNoShape">
              <a:avLst/>
            </a:prstTxWarp>
          </a:bodyPr>
          <a:lstStyle>
            <a:lvl1pPr algn="r" defTabSz="911225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838" y="742950"/>
            <a:ext cx="6602412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5" tIns="45528" rIns="91055" bIns="45528" numCol="1" anchor="b" anchorCtr="0" compatLnSpc="1">
            <a:prstTxWarp prst="textNoShape">
              <a:avLst/>
            </a:prstTxWarp>
          </a:bodyPr>
          <a:lstStyle>
            <a:lvl1pPr defTabSz="911225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1070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5" tIns="45528" rIns="91055" bIns="45528" numCol="1" anchor="b" anchorCtr="0" compatLnSpc="1">
            <a:prstTxWarp prst="textNoShape">
              <a:avLst/>
            </a:prstTxWarp>
          </a:bodyPr>
          <a:lstStyle>
            <a:lvl1pPr algn="r" defTabSz="911225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42AE5E83-FBBB-4BDE-9890-A9B9A7154E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576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3"/>
            <a:ext cx="5608320" cy="366045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AE5E83-FBBB-4BDE-9890-A9B9A7154E7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737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3"/>
            <a:ext cx="5608320" cy="366045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AE5E83-FBBB-4BDE-9890-A9B9A7154E7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2378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3"/>
            <a:ext cx="5608320" cy="366045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AE5E83-FBBB-4BDE-9890-A9B9A7154E7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0797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3"/>
            <a:ext cx="5608320" cy="366045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AE5E83-FBBB-4BDE-9890-A9B9A7154E7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869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3"/>
            <a:ext cx="5608320" cy="366045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AE5E83-FBBB-4BDE-9890-A9B9A7154E7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5912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3"/>
            <a:ext cx="5608320" cy="366045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AE5E83-FBBB-4BDE-9890-A9B9A7154E7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1676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3"/>
            <a:ext cx="5608320" cy="366045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AE5E83-FBBB-4BDE-9890-A9B9A7154E7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5998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3"/>
            <a:ext cx="5608320" cy="366045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AE5E83-FBBB-4BDE-9890-A9B9A7154E7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9774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3"/>
            <a:ext cx="5608320" cy="366045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AE5E83-FBBB-4BDE-9890-A9B9A7154E7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727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3"/>
            <a:ext cx="5608320" cy="366045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AE5E83-FBBB-4BDE-9890-A9B9A7154E7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31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 bwMode="auto">
          <a:xfrm>
            <a:off x="709931" y="4861442"/>
            <a:ext cx="5679440" cy="460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/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69919" indent="-29612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84491" indent="-23689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58287" indent="-23689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32084" indent="-23689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05880" indent="-23689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79676" indent="-23689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53473" indent="-23689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27269" indent="-23689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56A7A0A-A493-4F7E-B6A9-AB598592170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779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67263"/>
            <a:ext cx="5435600" cy="3900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AE5E83-FBBB-4BDE-9890-A9B9A7154E7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2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3"/>
            <a:ext cx="5608320" cy="366045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AE5E83-FBBB-4BDE-9890-A9B9A7154E7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46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7863" y="642938"/>
            <a:ext cx="5719762" cy="3217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08049" y="8150738"/>
            <a:ext cx="3066231" cy="42906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CE7F5C1-7815-4A0F-AF54-99FA5E05136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61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3"/>
            <a:ext cx="5608320" cy="366045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AE5E83-FBBB-4BDE-9890-A9B9A7154E7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963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3"/>
            <a:ext cx="5608320" cy="366045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AE5E83-FBBB-4BDE-9890-A9B9A7154E7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49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3"/>
            <a:ext cx="5608320" cy="366045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AE5E83-FBBB-4BDE-9890-A9B9A7154E7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068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53144" cy="5148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75480" y="4037710"/>
            <a:ext cx="8002587" cy="644517"/>
          </a:xfrm>
          <a:effectLst/>
        </p:spPr>
        <p:txBody>
          <a:bodyPr anchor="ctr" anchorCtr="0">
            <a:normAutofit/>
          </a:bodyPr>
          <a:lstStyle>
            <a:lvl1pPr algn="l">
              <a:defRPr baseline="0">
                <a:solidFill>
                  <a:schemeClr val="tx2"/>
                </a:solidFill>
                <a:effectLst/>
                <a:latin typeface="Calibri"/>
                <a:cs typeface="Calibri"/>
              </a:defRPr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80770" y="3078395"/>
            <a:ext cx="8004430" cy="287503"/>
          </a:xfrm>
        </p:spPr>
        <p:txBody>
          <a:bodyPr anchor="ctr" anchorCtr="0">
            <a:noAutofit/>
          </a:bodyPr>
          <a:lstStyle>
            <a:lvl1pPr marL="0" indent="0" algn="l">
              <a:buFont typeface="Wingdings" pitchFamily="2" charset="2"/>
              <a:buNone/>
              <a:defRPr sz="1800">
                <a:solidFill>
                  <a:schemeClr val="bg1"/>
                </a:solidFill>
                <a:effectLst/>
                <a:latin typeface="Calibri"/>
                <a:cs typeface="Calibri"/>
              </a:defRPr>
            </a:lvl1pPr>
          </a:lstStyle>
          <a:p>
            <a:r>
              <a:rPr lang="en-US" dirty="0"/>
              <a:t>Presenter’s Name  |  Presenter’s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80770" y="3535059"/>
            <a:ext cx="8001000" cy="31308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 cap="all" baseline="0">
                <a:solidFill>
                  <a:schemeClr val="bg2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MONTH YEAR</a:t>
            </a:r>
          </a:p>
        </p:txBody>
      </p:sp>
    </p:spTree>
    <p:extLst>
      <p:ext uri="{BB962C8B-B14F-4D97-AF65-F5344CB8AC3E}">
        <p14:creationId xmlns:p14="http://schemas.microsoft.com/office/powerpoint/2010/main" val="3517401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Grp="1" noChangeArrowheads="1"/>
          </p:cNvSpPr>
          <p:nvPr>
            <p:ph type="title" hasCustomPrompt="1"/>
          </p:nvPr>
        </p:nvSpPr>
        <p:spPr bwMode="gray">
          <a:xfrm>
            <a:off x="580240" y="220265"/>
            <a:ext cx="8001000" cy="613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77065" y="952501"/>
            <a:ext cx="8001000" cy="419475"/>
          </a:xfrm>
        </p:spPr>
        <p:txBody>
          <a:bodyPr anchor="ctr" anchorCtr="0"/>
          <a:lstStyle>
            <a:lvl1pPr marL="0" indent="0">
              <a:buNone/>
              <a:defRPr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Page subtitle – CLICK TO EDIT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77065" y="1495425"/>
            <a:ext cx="3886200" cy="29146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4686300" y="1495425"/>
            <a:ext cx="3886200" cy="29146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8884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77065" y="952501"/>
            <a:ext cx="8001000" cy="419475"/>
          </a:xfrm>
        </p:spPr>
        <p:txBody>
          <a:bodyPr anchor="ctr" anchorCtr="0"/>
          <a:lstStyle>
            <a:lvl1pPr marL="0" indent="0">
              <a:buNone/>
              <a:defRPr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Page subtitle – CLICK TO EDIT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title" hasCustomPrompt="1"/>
          </p:nvPr>
        </p:nvSpPr>
        <p:spPr bwMode="gray">
          <a:xfrm>
            <a:off x="580240" y="220265"/>
            <a:ext cx="8001000" cy="613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77065" y="1495425"/>
            <a:ext cx="2514600" cy="2914650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copy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3314700" y="1495425"/>
            <a:ext cx="5257800" cy="29146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7040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78143" y="939404"/>
            <a:ext cx="8001000" cy="3080147"/>
          </a:xfrm>
        </p:spPr>
        <p:txBody>
          <a:bodyPr>
            <a:normAutofit/>
          </a:bodyPr>
          <a:lstStyle>
            <a:lvl1pPr marL="0" indent="0">
              <a:buNone/>
              <a:defRPr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578635" y="4030663"/>
            <a:ext cx="8013699" cy="377824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chart heading</a:t>
            </a:r>
          </a:p>
        </p:txBody>
      </p:sp>
    </p:spTree>
    <p:extLst>
      <p:ext uri="{BB962C8B-B14F-4D97-AF65-F5344CB8AC3E}">
        <p14:creationId xmlns:p14="http://schemas.microsoft.com/office/powerpoint/2010/main" val="3717274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77065" y="952501"/>
            <a:ext cx="8013700" cy="419475"/>
          </a:xfrm>
        </p:spPr>
        <p:txBody>
          <a:bodyPr/>
          <a:lstStyle>
            <a:lvl1pPr marL="0" indent="0">
              <a:buNone/>
              <a:defRPr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Page subtitle – CLICK TO EDIT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577065" y="1488472"/>
            <a:ext cx="3886200" cy="2914650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2"/>
          </p:nvPr>
        </p:nvSpPr>
        <p:spPr>
          <a:xfrm>
            <a:off x="4699000" y="1495044"/>
            <a:ext cx="3886200" cy="2914650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0976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1066800"/>
            <a:ext cx="9144000" cy="334208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086D5"/>
              </a:solidFill>
            </a:endParaRP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84200" y="1377506"/>
            <a:ext cx="3886200" cy="419475"/>
          </a:xfrm>
        </p:spPr>
        <p:txBody>
          <a:bodyPr anchor="ctr" anchorCtr="0"/>
          <a:lstStyle>
            <a:lvl1pPr marL="0" indent="0">
              <a:buNone/>
              <a:defRPr cap="all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Page subtitle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584200" y="1971676"/>
            <a:ext cx="3886200" cy="2158422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Calibri"/>
                <a:cs typeface="Calibri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4696354" y="1374892"/>
            <a:ext cx="4447646" cy="2763453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Calibri"/>
                <a:cs typeface="Calibri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insert an image</a:t>
            </a:r>
          </a:p>
        </p:txBody>
      </p:sp>
    </p:spTree>
    <p:extLst>
      <p:ext uri="{BB962C8B-B14F-4D97-AF65-F5344CB8AC3E}">
        <p14:creationId xmlns:p14="http://schemas.microsoft.com/office/powerpoint/2010/main" val="585632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3"/>
          </p:nvPr>
        </p:nvSpPr>
        <p:spPr>
          <a:xfrm>
            <a:off x="0" y="939404"/>
            <a:ext cx="9144000" cy="3469084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363545"/>
                </a:solidFill>
                <a:latin typeface="Calibri"/>
                <a:cs typeface="Calibri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3720941"/>
            <a:ext cx="9144000" cy="685800"/>
          </a:xfrm>
          <a:prstGeom prst="rect">
            <a:avLst/>
          </a:prstGeom>
          <a:solidFill>
            <a:schemeClr val="accent4">
              <a:alpha val="9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1086D5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5596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71500" y="3787601"/>
            <a:ext cx="8020034" cy="56373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6617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0" y="939403"/>
            <a:ext cx="9144000" cy="3469481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363545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87375" y="220265"/>
            <a:ext cx="8001000" cy="61317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4686300" y="1370411"/>
            <a:ext cx="4457700" cy="2620565"/>
          </a:xfrm>
          <a:prstGeom prst="rect">
            <a:avLst/>
          </a:prstGeom>
          <a:solidFill>
            <a:schemeClr val="accent4">
              <a:alpha val="9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889500" y="1485900"/>
            <a:ext cx="3886200" cy="419475"/>
          </a:xfrm>
        </p:spPr>
        <p:txBody>
          <a:bodyPr anchor="ctr" anchorCtr="0"/>
          <a:lstStyle>
            <a:lvl1pPr marL="0" indent="0"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Page subtitle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889500" y="1971676"/>
            <a:ext cx="3886200" cy="1876425"/>
          </a:xfrm>
        </p:spPr>
        <p:txBody>
          <a:bodyPr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8778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638" y="1029677"/>
            <a:ext cx="8329612" cy="38340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 noChangeArrowheads="1"/>
          </p:cNvSpPr>
          <p:nvPr>
            <p:ph type="title"/>
          </p:nvPr>
        </p:nvSpPr>
        <p:spPr bwMode="gray">
          <a:xfrm>
            <a:off x="401641" y="311944"/>
            <a:ext cx="83343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476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5" y="3"/>
            <a:ext cx="9151713" cy="5148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75481" y="4037711"/>
            <a:ext cx="8002587" cy="644517"/>
          </a:xfrm>
          <a:effectLst/>
        </p:spPr>
        <p:txBody>
          <a:bodyPr anchor="ctr" anchorCtr="0">
            <a:normAutofit/>
          </a:bodyPr>
          <a:lstStyle>
            <a:lvl1pPr algn="l">
              <a:defRPr baseline="0">
                <a:solidFill>
                  <a:schemeClr val="tx2"/>
                </a:solidFill>
                <a:effectLst/>
                <a:latin typeface="Calibri"/>
                <a:cs typeface="Calibri"/>
              </a:defRPr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80770" y="3078399"/>
            <a:ext cx="8004430" cy="287503"/>
          </a:xfrm>
        </p:spPr>
        <p:txBody>
          <a:bodyPr anchor="ctr" anchorCtr="0">
            <a:noAutofit/>
          </a:bodyPr>
          <a:lstStyle>
            <a:lvl1pPr marL="0" indent="0" algn="l">
              <a:buFont typeface="Wingdings" pitchFamily="2" charset="2"/>
              <a:buNone/>
              <a:defRPr sz="1350">
                <a:solidFill>
                  <a:schemeClr val="bg1"/>
                </a:solidFill>
                <a:effectLst/>
                <a:latin typeface="Calibri"/>
                <a:cs typeface="Calibri"/>
              </a:defRPr>
            </a:lvl1pPr>
          </a:lstStyle>
          <a:p>
            <a:r>
              <a:rPr lang="en-US" dirty="0"/>
              <a:t>Presenter’s Name  |  Presenter’s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80770" y="3535063"/>
            <a:ext cx="8001000" cy="31308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50" cap="all" baseline="0">
                <a:solidFill>
                  <a:schemeClr val="bg2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MONTH YEAR</a:t>
            </a:r>
          </a:p>
        </p:txBody>
      </p:sp>
    </p:spTree>
    <p:extLst>
      <p:ext uri="{BB962C8B-B14F-4D97-AF65-F5344CB8AC3E}">
        <p14:creationId xmlns:p14="http://schemas.microsoft.com/office/powerpoint/2010/main" val="24852007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5" y="1"/>
            <a:ext cx="9151713" cy="5148644"/>
          </a:xfrm>
          <a:prstGeom prst="rect">
            <a:avLst/>
          </a:prstGeom>
          <a:solidFill>
            <a:srgbClr val="2780C7"/>
          </a:solidFill>
          <a:ln>
            <a:noFill/>
          </a:ln>
        </p:spPr>
      </p:pic>
      <p:sp>
        <p:nvSpPr>
          <p:cNvPr id="161796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80770" y="3078399"/>
            <a:ext cx="8004430" cy="287503"/>
          </a:xfrm>
        </p:spPr>
        <p:txBody>
          <a:bodyPr anchor="ctr" anchorCtr="0">
            <a:noAutofit/>
          </a:bodyPr>
          <a:lstStyle>
            <a:lvl1pPr marL="0" indent="0" algn="l">
              <a:buFont typeface="Wingdings" pitchFamily="2" charset="2"/>
              <a:buNone/>
              <a:defRPr sz="1350">
                <a:solidFill>
                  <a:schemeClr val="bg1"/>
                </a:solidFill>
                <a:effectLst/>
                <a:latin typeface="Calibri"/>
                <a:cs typeface="Calibri"/>
              </a:defRPr>
            </a:lvl1pPr>
          </a:lstStyle>
          <a:p>
            <a:r>
              <a:rPr lang="en-US" dirty="0"/>
              <a:t>Presenter’s Name  |  Presenter’s Title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75481" y="4030663"/>
            <a:ext cx="8002587" cy="654050"/>
          </a:xfrm>
          <a:effectLst/>
        </p:spPr>
        <p:txBody>
          <a:bodyPr anchor="ctr" anchorCtr="0">
            <a:normAutofit/>
          </a:bodyPr>
          <a:lstStyle>
            <a:lvl1pPr algn="l">
              <a:defRPr baseline="0">
                <a:solidFill>
                  <a:srgbClr val="005596"/>
                </a:solidFill>
                <a:effectLst/>
                <a:latin typeface="Calibri"/>
                <a:cs typeface="Calibri"/>
              </a:defRPr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77065" y="3517904"/>
            <a:ext cx="8001000" cy="33178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50" cap="all" baseline="0">
                <a:solidFill>
                  <a:schemeClr val="bg2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Month Year</a:t>
            </a:r>
          </a:p>
        </p:txBody>
      </p:sp>
    </p:spTree>
    <p:extLst>
      <p:ext uri="{BB962C8B-B14F-4D97-AF65-F5344CB8AC3E}">
        <p14:creationId xmlns:p14="http://schemas.microsoft.com/office/powerpoint/2010/main" val="20895318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 noGrp="1" noChangeArrowheads="1"/>
          </p:cNvSpPr>
          <p:nvPr>
            <p:ph type="title" hasCustomPrompt="1"/>
          </p:nvPr>
        </p:nvSpPr>
        <p:spPr bwMode="gray">
          <a:xfrm>
            <a:off x="580240" y="213130"/>
            <a:ext cx="8001000" cy="613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77065" y="939404"/>
            <a:ext cx="8001000" cy="34611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77810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-5144"/>
            <a:ext cx="9151713" cy="514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75481" y="4030663"/>
            <a:ext cx="8002587" cy="654050"/>
          </a:xfrm>
          <a:effectLst/>
        </p:spPr>
        <p:txBody>
          <a:bodyPr anchor="ctr" anchorCtr="0">
            <a:normAutofit/>
          </a:bodyPr>
          <a:lstStyle>
            <a:lvl1pPr algn="l">
              <a:defRPr baseline="0">
                <a:solidFill>
                  <a:srgbClr val="005596"/>
                </a:solidFill>
                <a:effectLst/>
                <a:latin typeface="Calibri"/>
                <a:cs typeface="Calibri"/>
              </a:defRPr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71500" y="3078399"/>
            <a:ext cx="8013700" cy="287503"/>
          </a:xfrm>
        </p:spPr>
        <p:txBody>
          <a:bodyPr anchor="ctr" anchorCtr="0">
            <a:noAutofit/>
          </a:bodyPr>
          <a:lstStyle>
            <a:lvl1pPr marL="0" indent="0" algn="l">
              <a:buFont typeface="Wingdings" pitchFamily="2" charset="2"/>
              <a:buNone/>
              <a:defRPr sz="1350">
                <a:solidFill>
                  <a:schemeClr val="bg1"/>
                </a:solidFill>
                <a:effectLst/>
                <a:latin typeface="Calibri"/>
                <a:cs typeface="Calibri"/>
              </a:defRPr>
            </a:lvl1pPr>
          </a:lstStyle>
          <a:p>
            <a:r>
              <a:rPr lang="en-US" dirty="0"/>
              <a:t>Presenter’s Name  |  Presenter’s Title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77065" y="3517900"/>
            <a:ext cx="8001000" cy="33178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50" cap="all" baseline="0">
                <a:solidFill>
                  <a:schemeClr val="bg2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Month Year</a:t>
            </a:r>
          </a:p>
        </p:txBody>
      </p:sp>
    </p:spTree>
    <p:extLst>
      <p:ext uri="{BB962C8B-B14F-4D97-AF65-F5344CB8AC3E}">
        <p14:creationId xmlns:p14="http://schemas.microsoft.com/office/powerpoint/2010/main" val="35277580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Mid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5" y="3"/>
            <a:ext cx="9145618" cy="514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74708" y="4030663"/>
            <a:ext cx="7996747" cy="654050"/>
          </a:xfrm>
          <a:effectLst/>
        </p:spPr>
        <p:txBody>
          <a:bodyPr anchor="ctr" anchorCtr="0">
            <a:noAutofit/>
          </a:bodyPr>
          <a:lstStyle>
            <a:lvl1pPr algn="l">
              <a:defRPr sz="240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Section Title Slide</a:t>
            </a:r>
          </a:p>
        </p:txBody>
      </p:sp>
    </p:spTree>
    <p:extLst>
      <p:ext uri="{BB962C8B-B14F-4D97-AF65-F5344CB8AC3E}">
        <p14:creationId xmlns:p14="http://schemas.microsoft.com/office/powerpoint/2010/main" val="3152963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5" y="4"/>
            <a:ext cx="9151712" cy="5148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81848" y="4030663"/>
            <a:ext cx="7996747" cy="654050"/>
          </a:xfrm>
          <a:effectLst/>
        </p:spPr>
        <p:txBody>
          <a:bodyPr anchor="ctr" anchorCtr="0">
            <a:noAutofit/>
          </a:bodyPr>
          <a:lstStyle>
            <a:lvl1pPr algn="l">
              <a:defRPr sz="240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Section Title Slide</a:t>
            </a:r>
          </a:p>
        </p:txBody>
      </p:sp>
    </p:spTree>
    <p:extLst>
      <p:ext uri="{BB962C8B-B14F-4D97-AF65-F5344CB8AC3E}">
        <p14:creationId xmlns:p14="http://schemas.microsoft.com/office/powerpoint/2010/main" val="2864433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3856" y="3"/>
            <a:ext cx="9151712" cy="5148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81848" y="4030663"/>
            <a:ext cx="7996747" cy="654050"/>
          </a:xfrm>
          <a:effectLst/>
        </p:spPr>
        <p:txBody>
          <a:bodyPr anchor="ctr" anchorCtr="0">
            <a:noAutofit/>
          </a:bodyPr>
          <a:lstStyle>
            <a:lvl1pPr algn="l">
              <a:defRPr sz="240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Section Title Slide</a:t>
            </a:r>
          </a:p>
        </p:txBody>
      </p:sp>
    </p:spTree>
    <p:extLst>
      <p:ext uri="{BB962C8B-B14F-4D97-AF65-F5344CB8AC3E}">
        <p14:creationId xmlns:p14="http://schemas.microsoft.com/office/powerpoint/2010/main" val="7229199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 noGrp="1" noChangeArrowheads="1"/>
          </p:cNvSpPr>
          <p:nvPr>
            <p:ph type="title" hasCustomPrompt="1"/>
          </p:nvPr>
        </p:nvSpPr>
        <p:spPr bwMode="gray">
          <a:xfrm>
            <a:off x="580240" y="213131"/>
            <a:ext cx="8001000" cy="613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rgbClr val="005596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77065" y="939405"/>
            <a:ext cx="8001000" cy="346114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0682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 noGrp="1" noChangeArrowheads="1"/>
          </p:cNvSpPr>
          <p:nvPr>
            <p:ph type="title" hasCustomPrompt="1"/>
          </p:nvPr>
        </p:nvSpPr>
        <p:spPr bwMode="gray">
          <a:xfrm>
            <a:off x="578635" y="217490"/>
            <a:ext cx="8001000" cy="613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>
              <a:defRPr baseline="0"/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77065" y="1485900"/>
            <a:ext cx="8001000" cy="291465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77065" y="952502"/>
            <a:ext cx="8001000" cy="419475"/>
          </a:xfrm>
        </p:spPr>
        <p:txBody>
          <a:bodyPr anchor="ctr" anchorCtr="0"/>
          <a:lstStyle>
            <a:lvl1pPr marL="0" indent="0">
              <a:buNone/>
              <a:defRPr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Page subtitle – CLICK TO EDIT</a:t>
            </a:r>
          </a:p>
        </p:txBody>
      </p:sp>
    </p:spTree>
    <p:extLst>
      <p:ext uri="{BB962C8B-B14F-4D97-AF65-F5344CB8AC3E}">
        <p14:creationId xmlns:p14="http://schemas.microsoft.com/office/powerpoint/2010/main" val="41793568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Grp="1" noChangeArrowheads="1"/>
          </p:cNvSpPr>
          <p:nvPr>
            <p:ph type="title" hasCustomPrompt="1"/>
          </p:nvPr>
        </p:nvSpPr>
        <p:spPr bwMode="gray">
          <a:xfrm>
            <a:off x="580240" y="220265"/>
            <a:ext cx="8001000" cy="613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77065" y="939804"/>
            <a:ext cx="3886200" cy="347027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4686300" y="939804"/>
            <a:ext cx="3886200" cy="347027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86046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Grp="1" noChangeArrowheads="1"/>
          </p:cNvSpPr>
          <p:nvPr>
            <p:ph type="title" hasCustomPrompt="1"/>
          </p:nvPr>
        </p:nvSpPr>
        <p:spPr bwMode="gray">
          <a:xfrm>
            <a:off x="580240" y="220265"/>
            <a:ext cx="8001000" cy="613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77065" y="952502"/>
            <a:ext cx="8001000" cy="419475"/>
          </a:xfrm>
        </p:spPr>
        <p:txBody>
          <a:bodyPr anchor="ctr" anchorCtr="0"/>
          <a:lstStyle>
            <a:lvl1pPr marL="0" indent="0">
              <a:buNone/>
              <a:defRPr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Page subtitle – CLICK TO EDIT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77065" y="1495425"/>
            <a:ext cx="3886200" cy="291465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4686300" y="1495425"/>
            <a:ext cx="3886200" cy="291465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32187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77065" y="952502"/>
            <a:ext cx="8001000" cy="419475"/>
          </a:xfrm>
        </p:spPr>
        <p:txBody>
          <a:bodyPr anchor="ctr" anchorCtr="0"/>
          <a:lstStyle>
            <a:lvl1pPr marL="0" indent="0">
              <a:buNone/>
              <a:defRPr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Page subtitle – CLICK TO EDIT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title" hasCustomPrompt="1"/>
          </p:nvPr>
        </p:nvSpPr>
        <p:spPr bwMode="gray">
          <a:xfrm>
            <a:off x="580240" y="220265"/>
            <a:ext cx="8001000" cy="613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77065" y="1495425"/>
            <a:ext cx="2514600" cy="2914650"/>
          </a:xfrm>
        </p:spPr>
        <p:txBody>
          <a:bodyPr/>
          <a:lstStyle>
            <a:lvl1pPr marL="0" indent="0">
              <a:buNone/>
              <a:defRPr sz="15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copy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3314700" y="1495425"/>
            <a:ext cx="5257800" cy="291465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63107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78143" y="939408"/>
            <a:ext cx="8001000" cy="3080147"/>
          </a:xfrm>
        </p:spPr>
        <p:txBody>
          <a:bodyPr>
            <a:normAutofit/>
          </a:bodyPr>
          <a:lstStyle>
            <a:lvl1pPr marL="0" indent="0">
              <a:buNone/>
              <a:defRPr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578643" y="4030665"/>
            <a:ext cx="8013699" cy="377824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chart heading</a:t>
            </a:r>
          </a:p>
        </p:txBody>
      </p:sp>
    </p:spTree>
    <p:extLst>
      <p:ext uri="{BB962C8B-B14F-4D97-AF65-F5344CB8AC3E}">
        <p14:creationId xmlns:p14="http://schemas.microsoft.com/office/powerpoint/2010/main" val="350068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53144" cy="5148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796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80770" y="3078395"/>
            <a:ext cx="8004430" cy="287503"/>
          </a:xfrm>
        </p:spPr>
        <p:txBody>
          <a:bodyPr anchor="ctr" anchorCtr="0">
            <a:noAutofit/>
          </a:bodyPr>
          <a:lstStyle>
            <a:lvl1pPr marL="0" indent="0" algn="l">
              <a:buFont typeface="Wingdings" pitchFamily="2" charset="2"/>
              <a:buNone/>
              <a:defRPr sz="1800">
                <a:solidFill>
                  <a:schemeClr val="bg1"/>
                </a:solidFill>
                <a:effectLst/>
                <a:latin typeface="Calibri"/>
                <a:cs typeface="Calibri"/>
              </a:defRPr>
            </a:lvl1pPr>
          </a:lstStyle>
          <a:p>
            <a:r>
              <a:rPr lang="en-US" dirty="0"/>
              <a:t>Presenter’s Name  |  Presenter’s Title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75480" y="4030663"/>
            <a:ext cx="8002587" cy="654050"/>
          </a:xfrm>
          <a:effectLst/>
        </p:spPr>
        <p:txBody>
          <a:bodyPr anchor="ctr" anchorCtr="0">
            <a:normAutofit/>
          </a:bodyPr>
          <a:lstStyle>
            <a:lvl1pPr algn="l">
              <a:defRPr baseline="0">
                <a:solidFill>
                  <a:srgbClr val="005596"/>
                </a:solidFill>
                <a:effectLst/>
                <a:latin typeface="Calibri"/>
                <a:cs typeface="Calibri"/>
              </a:defRPr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77065" y="3517900"/>
            <a:ext cx="8001000" cy="33178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 cap="all" baseline="0">
                <a:solidFill>
                  <a:schemeClr val="bg2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Month Year</a:t>
            </a:r>
          </a:p>
        </p:txBody>
      </p:sp>
    </p:spTree>
    <p:extLst>
      <p:ext uri="{BB962C8B-B14F-4D97-AF65-F5344CB8AC3E}">
        <p14:creationId xmlns:p14="http://schemas.microsoft.com/office/powerpoint/2010/main" val="1719082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77065" y="952502"/>
            <a:ext cx="8013700" cy="419475"/>
          </a:xfrm>
        </p:spPr>
        <p:txBody>
          <a:bodyPr/>
          <a:lstStyle>
            <a:lvl1pPr marL="0" indent="0">
              <a:buNone/>
              <a:defRPr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Page subtitle – CLICK TO EDIT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577065" y="1488472"/>
            <a:ext cx="3886200" cy="2914650"/>
          </a:xfrm>
        </p:spPr>
        <p:txBody>
          <a:bodyPr/>
          <a:lstStyle>
            <a:lvl1pPr marL="0" indent="0">
              <a:buNone/>
              <a:defRPr sz="15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2"/>
          </p:nvPr>
        </p:nvSpPr>
        <p:spPr>
          <a:xfrm>
            <a:off x="4699000" y="1495044"/>
            <a:ext cx="3886200" cy="2914650"/>
          </a:xfrm>
        </p:spPr>
        <p:txBody>
          <a:bodyPr/>
          <a:lstStyle>
            <a:lvl1pPr marL="0" indent="0">
              <a:buNone/>
              <a:defRPr sz="15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15794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1047364"/>
            <a:ext cx="9144000" cy="334208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84200" y="1377506"/>
            <a:ext cx="3886200" cy="419475"/>
          </a:xfrm>
        </p:spPr>
        <p:txBody>
          <a:bodyPr anchor="ctr" anchorCtr="0"/>
          <a:lstStyle>
            <a:lvl1pPr marL="0" indent="0">
              <a:buNone/>
              <a:defRPr cap="all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Page subtitle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584200" y="1971676"/>
            <a:ext cx="3886200" cy="2158422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1"/>
          </p:nvPr>
        </p:nvSpPr>
        <p:spPr>
          <a:xfrm>
            <a:off x="4699000" y="1377508"/>
            <a:ext cx="4445000" cy="2752592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  <a:latin typeface="Calibri"/>
                <a:cs typeface="Calibri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412091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3"/>
          </p:nvPr>
        </p:nvSpPr>
        <p:spPr>
          <a:xfrm>
            <a:off x="0" y="939405"/>
            <a:ext cx="9144000" cy="346908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Calibri"/>
                <a:cs typeface="Calibri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3720941"/>
            <a:ext cx="9144000" cy="685800"/>
          </a:xfrm>
          <a:prstGeom prst="rect">
            <a:avLst/>
          </a:prstGeom>
          <a:solidFill>
            <a:schemeClr val="accent4">
              <a:alpha val="9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1086D5"/>
              </a:solidFill>
              <a:latin typeface="Calibri"/>
              <a:cs typeface="Calibri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71500" y="3787605"/>
            <a:ext cx="8020034" cy="56373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350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62477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0" y="939407"/>
            <a:ext cx="9144000" cy="346948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363545"/>
                </a:solidFill>
                <a:latin typeface="Calibri"/>
                <a:cs typeface="Calibri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87375" y="220265"/>
            <a:ext cx="8001000" cy="61317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4686300" y="1370415"/>
            <a:ext cx="4457700" cy="2620565"/>
          </a:xfrm>
          <a:prstGeom prst="rect">
            <a:avLst/>
          </a:prstGeom>
          <a:solidFill>
            <a:schemeClr val="accent4">
              <a:alpha val="9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889500" y="1485902"/>
            <a:ext cx="3886200" cy="419475"/>
          </a:xfrm>
        </p:spPr>
        <p:txBody>
          <a:bodyPr anchor="ctr" anchorCtr="0"/>
          <a:lstStyle>
            <a:lvl1pPr marL="0" indent="0">
              <a:buNone/>
              <a:defRPr cap="all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Page subtitle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889500" y="1971677"/>
            <a:ext cx="3886200" cy="1876425"/>
          </a:xfrm>
        </p:spPr>
        <p:txBody>
          <a:bodyPr/>
          <a:lstStyle>
            <a:lvl1pPr marL="0" indent="0">
              <a:buNone/>
              <a:defRPr sz="1500">
                <a:solidFill>
                  <a:srgbClr val="FFFFFF"/>
                </a:solidFill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12070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638" y="1029677"/>
            <a:ext cx="8329612" cy="383402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itle 3"/>
          <p:cNvSpPr>
            <a:spLocks noGrp="1" noChangeArrowheads="1"/>
          </p:cNvSpPr>
          <p:nvPr>
            <p:ph type="title"/>
          </p:nvPr>
        </p:nvSpPr>
        <p:spPr bwMode="gray">
          <a:xfrm>
            <a:off x="401639" y="311944"/>
            <a:ext cx="83343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de-DE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6882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3778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A" preserve="1">
  <p:cSld name="Title slide A">
    <p:bg>
      <p:bgPr>
        <a:solidFill>
          <a:schemeClr val="lt2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8"/>
          <p:cNvSpPr/>
          <p:nvPr/>
        </p:nvSpPr>
        <p:spPr>
          <a:xfrm>
            <a:off x="0" y="3210750"/>
            <a:ext cx="9144000" cy="1932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48"/>
          <p:cNvSpPr txBox="1">
            <a:spLocks noGrp="1"/>
          </p:cNvSpPr>
          <p:nvPr>
            <p:ph type="title"/>
          </p:nvPr>
        </p:nvSpPr>
        <p:spPr>
          <a:xfrm>
            <a:off x="676650" y="1932750"/>
            <a:ext cx="7784100" cy="127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320025" tIns="91425" rIns="3200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/>
          </a:p>
        </p:txBody>
      </p:sp>
      <p:sp>
        <p:nvSpPr>
          <p:cNvPr id="21" name="Google Shape;21;p48"/>
          <p:cNvSpPr txBox="1">
            <a:spLocks noGrp="1"/>
          </p:cNvSpPr>
          <p:nvPr>
            <p:ph type="subTitle" idx="1"/>
          </p:nvPr>
        </p:nvSpPr>
        <p:spPr>
          <a:xfrm>
            <a:off x="676650" y="3209550"/>
            <a:ext cx="7790400" cy="12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320025" tIns="228600" rIns="3200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8"/>
          <p:cNvSpPr txBox="1">
            <a:spLocks noGrp="1"/>
          </p:cNvSpPr>
          <p:nvPr>
            <p:ph type="subTitle" idx="2"/>
          </p:nvPr>
        </p:nvSpPr>
        <p:spPr>
          <a:xfrm>
            <a:off x="676650" y="1286425"/>
            <a:ext cx="7784100" cy="67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228600" tIns="228600" rIns="228600" bIns="2286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48"/>
          <p:cNvSpPr/>
          <p:nvPr/>
        </p:nvSpPr>
        <p:spPr>
          <a:xfrm>
            <a:off x="1036300" y="3210750"/>
            <a:ext cx="649200" cy="474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48"/>
          <p:cNvSpPr txBox="1"/>
          <p:nvPr/>
        </p:nvSpPr>
        <p:spPr>
          <a:xfrm>
            <a:off x="676650" y="4499000"/>
            <a:ext cx="51936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25" tIns="27430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8C8B96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© 2021 Trimble, Inc - All Rights Reserved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rgbClr val="8C8B96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" name="Google Shape;25;p4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002D5B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002D5B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6" name="Google Shape;26;p48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10147" y="4709200"/>
            <a:ext cx="914400" cy="222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96854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ulleted List" preserve="1">
  <p:cSld name="Title and Bulleted List">
    <p:bg>
      <p:bgPr>
        <a:solidFill>
          <a:schemeClr val="dk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9"/>
          <p:cNvSpPr txBox="1">
            <a:spLocks noGrp="1"/>
          </p:cNvSpPr>
          <p:nvPr>
            <p:ph type="title"/>
          </p:nvPr>
        </p:nvSpPr>
        <p:spPr>
          <a:xfrm>
            <a:off x="676650" y="10225"/>
            <a:ext cx="7790400" cy="12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2286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/>
          </a:p>
        </p:txBody>
      </p:sp>
      <p:sp>
        <p:nvSpPr>
          <p:cNvPr id="29" name="Google Shape;29;p49"/>
          <p:cNvSpPr txBox="1">
            <a:spLocks noGrp="1"/>
          </p:cNvSpPr>
          <p:nvPr>
            <p:ph type="subTitle" idx="1"/>
          </p:nvPr>
        </p:nvSpPr>
        <p:spPr>
          <a:xfrm>
            <a:off x="676650" y="1289300"/>
            <a:ext cx="77904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9"/>
          <p:cNvSpPr txBox="1">
            <a:spLocks noGrp="1"/>
          </p:cNvSpPr>
          <p:nvPr>
            <p:ph type="body" idx="2"/>
          </p:nvPr>
        </p:nvSpPr>
        <p:spPr>
          <a:xfrm>
            <a:off x="676675" y="1609400"/>
            <a:ext cx="7790400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114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9"/>
          <p:cNvSpPr/>
          <p:nvPr/>
        </p:nvSpPr>
        <p:spPr>
          <a:xfrm>
            <a:off x="676650" y="1117825"/>
            <a:ext cx="649500" cy="58500"/>
          </a:xfrm>
          <a:prstGeom prst="rect">
            <a:avLst/>
          </a:prstGeom>
          <a:solidFill>
            <a:srgbClr val="FFB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" name="Google Shape;32;p49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45585" y="4668248"/>
            <a:ext cx="320040" cy="32004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49"/>
          <p:cNvSpPr txBox="1">
            <a:spLocks noGrp="1"/>
          </p:cNvSpPr>
          <p:nvPr>
            <p:ph type="sldNum" idx="12"/>
          </p:nvPr>
        </p:nvSpPr>
        <p:spPr>
          <a:xfrm>
            <a:off x="0" y="4503674"/>
            <a:ext cx="6765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ExtraBold"/>
                <a:ea typeface="Open Sans ExtraBold"/>
                <a:cs typeface="Open Sans ExtraBold"/>
                <a:sym typeface="Open Sans ExtraBold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33974295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 + Text " preserve="1">
  <p:cSld name="Section Title A + Text ">
    <p:bg>
      <p:bgPr>
        <a:solidFill>
          <a:schemeClr val="lt2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53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50224" y="4645152"/>
            <a:ext cx="320040" cy="32004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53"/>
          <p:cNvSpPr/>
          <p:nvPr/>
        </p:nvSpPr>
        <p:spPr>
          <a:xfrm>
            <a:off x="0" y="0"/>
            <a:ext cx="262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53"/>
          <p:cNvSpPr txBox="1">
            <a:spLocks noGrp="1"/>
          </p:cNvSpPr>
          <p:nvPr>
            <p:ph type="body" idx="1"/>
          </p:nvPr>
        </p:nvSpPr>
        <p:spPr>
          <a:xfrm>
            <a:off x="4572075" y="649100"/>
            <a:ext cx="3895200" cy="3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25" tIns="91425" rIns="0" bIns="91425" anchor="t" anchorCtr="0">
            <a:noAutofit/>
          </a:bodyPr>
          <a:lstStyle>
            <a:lvl1pPr marL="457200" lvl="0" indent="-3175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200"/>
              <a:buChar char="●"/>
              <a:defRPr sz="1200"/>
            </a:lvl2pPr>
            <a:lvl3pPr marL="1371600" lvl="2" indent="-3048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200"/>
              <a:buChar char="○"/>
              <a:defRPr sz="1200"/>
            </a:lvl3pPr>
            <a:lvl4pPr marL="1828800" lvl="3" indent="-3048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200"/>
              <a:buChar char="■"/>
              <a:defRPr sz="1200"/>
            </a:lvl4pPr>
            <a:lvl5pPr marL="2286000" lvl="4" indent="-3048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4000"/>
              </a:lnSpc>
              <a:spcBef>
                <a:spcPts val="500"/>
              </a:spcBef>
              <a:spcAft>
                <a:spcPts val="5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9" name="Google Shape;79;p53"/>
          <p:cNvSpPr txBox="1">
            <a:spLocks noGrp="1"/>
          </p:cNvSpPr>
          <p:nvPr>
            <p:ph type="sldNum" idx="12"/>
          </p:nvPr>
        </p:nvSpPr>
        <p:spPr>
          <a:xfrm>
            <a:off x="0" y="4503674"/>
            <a:ext cx="6765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ExtraBold"/>
                <a:ea typeface="Open Sans ExtraBold"/>
                <a:cs typeface="Open Sans ExtraBold"/>
                <a:sym typeface="Open Sans ExtraBold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80" name="Google Shape;80;p53"/>
          <p:cNvSpPr txBox="1">
            <a:spLocks noGrp="1"/>
          </p:cNvSpPr>
          <p:nvPr>
            <p:ph type="title"/>
          </p:nvPr>
        </p:nvSpPr>
        <p:spPr>
          <a:xfrm>
            <a:off x="676650" y="1927350"/>
            <a:ext cx="3895200" cy="1283400"/>
          </a:xfrm>
          <a:prstGeom prst="rect">
            <a:avLst/>
          </a:prstGeom>
          <a:solidFill>
            <a:srgbClr val="005F9E"/>
          </a:solidFill>
          <a:ln>
            <a:noFill/>
          </a:ln>
        </p:spPr>
        <p:txBody>
          <a:bodyPr spcFirstLastPara="1" wrap="square" lIns="320025" tIns="91425" rIns="3200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/>
          </a:p>
        </p:txBody>
      </p:sp>
      <p:sp>
        <p:nvSpPr>
          <p:cNvPr id="81" name="Google Shape;81;p53"/>
          <p:cNvSpPr txBox="1">
            <a:spLocks noGrp="1"/>
          </p:cNvSpPr>
          <p:nvPr>
            <p:ph type="subTitle" idx="2"/>
          </p:nvPr>
        </p:nvSpPr>
        <p:spPr>
          <a:xfrm>
            <a:off x="676650" y="3210750"/>
            <a:ext cx="3895200" cy="1278000"/>
          </a:xfrm>
          <a:prstGeom prst="rect">
            <a:avLst/>
          </a:prstGeom>
          <a:solidFill>
            <a:srgbClr val="005F9E"/>
          </a:solidFill>
          <a:ln>
            <a:noFill/>
          </a:ln>
        </p:spPr>
        <p:txBody>
          <a:bodyPr spcFirstLastPara="1" wrap="square" lIns="320025" tIns="228600" rIns="3200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3"/>
          <p:cNvSpPr txBox="1">
            <a:spLocks noGrp="1"/>
          </p:cNvSpPr>
          <p:nvPr>
            <p:ph type="title" idx="3"/>
          </p:nvPr>
        </p:nvSpPr>
        <p:spPr>
          <a:xfrm>
            <a:off x="676650" y="649425"/>
            <a:ext cx="3895200" cy="1283400"/>
          </a:xfrm>
          <a:prstGeom prst="rect">
            <a:avLst/>
          </a:prstGeom>
          <a:solidFill>
            <a:srgbClr val="005F9E"/>
          </a:solidFill>
          <a:ln>
            <a:noFill/>
          </a:ln>
        </p:spPr>
        <p:txBody>
          <a:bodyPr spcFirstLastPara="1" wrap="square" lIns="3200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83" name="Google Shape;83;p53"/>
          <p:cNvSpPr/>
          <p:nvPr/>
        </p:nvSpPr>
        <p:spPr>
          <a:xfrm>
            <a:off x="1001275" y="3210750"/>
            <a:ext cx="649200" cy="474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2154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ulleted List - Light" preserve="1">
  <p:cSld name="Title and Bulleted List - Light">
    <p:bg>
      <p:bgPr>
        <a:solidFill>
          <a:schemeClr val="lt2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5"/>
          <p:cNvSpPr txBox="1">
            <a:spLocks noGrp="1"/>
          </p:cNvSpPr>
          <p:nvPr>
            <p:ph type="title"/>
          </p:nvPr>
        </p:nvSpPr>
        <p:spPr>
          <a:xfrm>
            <a:off x="676650" y="10225"/>
            <a:ext cx="7790400" cy="12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2286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/>
          </a:p>
        </p:txBody>
      </p:sp>
      <p:sp>
        <p:nvSpPr>
          <p:cNvPr id="98" name="Google Shape;98;p55"/>
          <p:cNvSpPr txBox="1">
            <a:spLocks noGrp="1"/>
          </p:cNvSpPr>
          <p:nvPr>
            <p:ph type="subTitle" idx="1"/>
          </p:nvPr>
        </p:nvSpPr>
        <p:spPr>
          <a:xfrm>
            <a:off x="676650" y="1289300"/>
            <a:ext cx="77904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55"/>
          <p:cNvSpPr txBox="1">
            <a:spLocks noGrp="1"/>
          </p:cNvSpPr>
          <p:nvPr>
            <p:ph type="body" idx="2"/>
          </p:nvPr>
        </p:nvSpPr>
        <p:spPr>
          <a:xfrm>
            <a:off x="676675" y="1609400"/>
            <a:ext cx="7790400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SzPts val="1400"/>
              <a:buChar char="●"/>
              <a:defRPr/>
            </a:lvl2pPr>
            <a:lvl3pPr marL="1371600" lvl="2" indent="-317500" algn="l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SzPts val="1400"/>
              <a:buChar char="○"/>
              <a:defRPr/>
            </a:lvl3pPr>
            <a:lvl4pPr marL="1828800" lvl="3" indent="-317500" algn="l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4000"/>
              </a:lnSpc>
              <a:spcBef>
                <a:spcPts val="1100"/>
              </a:spcBef>
              <a:spcAft>
                <a:spcPts val="11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55"/>
          <p:cNvSpPr/>
          <p:nvPr/>
        </p:nvSpPr>
        <p:spPr>
          <a:xfrm>
            <a:off x="676650" y="1117825"/>
            <a:ext cx="649500" cy="58500"/>
          </a:xfrm>
          <a:prstGeom prst="rect">
            <a:avLst/>
          </a:prstGeom>
          <a:solidFill>
            <a:srgbClr val="FFB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55"/>
          <p:cNvSpPr txBox="1">
            <a:spLocks noGrp="1"/>
          </p:cNvSpPr>
          <p:nvPr>
            <p:ph type="sldNum" idx="12"/>
          </p:nvPr>
        </p:nvSpPr>
        <p:spPr>
          <a:xfrm>
            <a:off x="0" y="4503674"/>
            <a:ext cx="6765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ExtraBold"/>
                <a:ea typeface="Open Sans ExtraBold"/>
                <a:cs typeface="Open Sans ExtraBold"/>
                <a:sym typeface="Open Sans ExtraBold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id="102" name="Google Shape;102;p55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50224" y="4645152"/>
            <a:ext cx="320040" cy="320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9644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53144" cy="5148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75480" y="4030663"/>
            <a:ext cx="8002587" cy="654050"/>
          </a:xfrm>
          <a:effectLst/>
        </p:spPr>
        <p:txBody>
          <a:bodyPr anchor="ctr" anchorCtr="0">
            <a:normAutofit/>
          </a:bodyPr>
          <a:lstStyle>
            <a:lvl1pPr algn="l">
              <a:defRPr baseline="0">
                <a:solidFill>
                  <a:srgbClr val="005596"/>
                </a:solidFill>
                <a:effectLst/>
                <a:latin typeface="Calibri"/>
                <a:cs typeface="Calibri"/>
              </a:defRPr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71500" y="3078395"/>
            <a:ext cx="8013700" cy="287503"/>
          </a:xfrm>
        </p:spPr>
        <p:txBody>
          <a:bodyPr anchor="ctr" anchorCtr="0">
            <a:noAutofit/>
          </a:bodyPr>
          <a:lstStyle>
            <a:lvl1pPr marL="0" indent="0" algn="l">
              <a:buFont typeface="Wingdings" pitchFamily="2" charset="2"/>
              <a:buNone/>
              <a:defRPr sz="1800">
                <a:solidFill>
                  <a:schemeClr val="bg1"/>
                </a:solidFill>
                <a:effectLst/>
                <a:latin typeface="Calibri"/>
                <a:cs typeface="Calibri"/>
              </a:defRPr>
            </a:lvl1pPr>
          </a:lstStyle>
          <a:p>
            <a:r>
              <a:rPr lang="en-US" dirty="0"/>
              <a:t>Presenter’s Name  |  Presenter’s Title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77065" y="3517900"/>
            <a:ext cx="8001000" cy="33178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 cap="all" baseline="0">
                <a:solidFill>
                  <a:schemeClr val="bg2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Month Year</a:t>
            </a:r>
          </a:p>
        </p:txBody>
      </p:sp>
    </p:spTree>
    <p:extLst>
      <p:ext uri="{BB962C8B-B14F-4D97-AF65-F5344CB8AC3E}">
        <p14:creationId xmlns:p14="http://schemas.microsoft.com/office/powerpoint/2010/main" val="32846804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 preserve="1">
  <p:cSld name="Thanks + Credits">
    <p:bg>
      <p:bgPr>
        <a:solidFill>
          <a:schemeClr val="lt2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59"/>
          <p:cNvSpPr txBox="1">
            <a:spLocks noGrp="1"/>
          </p:cNvSpPr>
          <p:nvPr>
            <p:ph type="title"/>
          </p:nvPr>
        </p:nvSpPr>
        <p:spPr>
          <a:xfrm>
            <a:off x="676650" y="649225"/>
            <a:ext cx="4544400" cy="1281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320025" tIns="91425" rIns="3200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/>
          </a:p>
        </p:txBody>
      </p:sp>
      <p:sp>
        <p:nvSpPr>
          <p:cNvPr id="135" name="Google Shape;135;p59"/>
          <p:cNvSpPr txBox="1">
            <a:spLocks noGrp="1"/>
          </p:cNvSpPr>
          <p:nvPr>
            <p:ph type="subTitle" idx="1"/>
          </p:nvPr>
        </p:nvSpPr>
        <p:spPr>
          <a:xfrm>
            <a:off x="676650" y="1930575"/>
            <a:ext cx="4544400" cy="6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320025" tIns="228600" rIns="3200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6" name="Google Shape;136;p59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397" y="234575"/>
            <a:ext cx="914400" cy="222488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59"/>
          <p:cNvSpPr/>
          <p:nvPr/>
        </p:nvSpPr>
        <p:spPr>
          <a:xfrm>
            <a:off x="1001275" y="1905675"/>
            <a:ext cx="649200" cy="474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59"/>
          <p:cNvSpPr txBox="1"/>
          <p:nvPr/>
        </p:nvSpPr>
        <p:spPr>
          <a:xfrm>
            <a:off x="676650" y="4499000"/>
            <a:ext cx="51936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25" tIns="27430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8C8B96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© 2021 Trimble, Inc - All Rights Reserved - Confidential and Proprietary Information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rgbClr val="8C8B96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9" name="Google Shape;139;p59"/>
          <p:cNvSpPr txBox="1">
            <a:spLocks noGrp="1"/>
          </p:cNvSpPr>
          <p:nvPr>
            <p:ph type="subTitle" idx="2"/>
          </p:nvPr>
        </p:nvSpPr>
        <p:spPr>
          <a:xfrm>
            <a:off x="5870249" y="649225"/>
            <a:ext cx="25971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0" name="Google Shape;140;p59"/>
          <p:cNvSpPr txBox="1">
            <a:spLocks noGrp="1"/>
          </p:cNvSpPr>
          <p:nvPr>
            <p:ph type="body" idx="3"/>
          </p:nvPr>
        </p:nvSpPr>
        <p:spPr>
          <a:xfrm>
            <a:off x="676675" y="2573475"/>
            <a:ext cx="4544400" cy="1916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320025" tIns="91425" rIns="0" bIns="0" anchor="t" anchorCtr="0">
            <a:noAutofit/>
          </a:bodyPr>
          <a:lstStyle>
            <a:lvl1pPr marL="457200" lvl="0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BE00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59"/>
          <p:cNvSpPr txBox="1">
            <a:spLocks noGrp="1"/>
          </p:cNvSpPr>
          <p:nvPr>
            <p:ph type="body" idx="4"/>
          </p:nvPr>
        </p:nvSpPr>
        <p:spPr>
          <a:xfrm>
            <a:off x="5870100" y="1289300"/>
            <a:ext cx="25971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0" anchor="t" anchorCtr="0">
            <a:noAutofit/>
          </a:bodyPr>
          <a:lstStyle>
            <a:lvl1pPr marL="457200" lvl="0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142" name="Google Shape;142;p5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002D5B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002D5B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79758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B" preserve="1">
  <p:cSld name="Title slide B">
    <p:bg>
      <p:bgPr>
        <a:solidFill>
          <a:schemeClr val="lt2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0"/>
          <p:cNvSpPr/>
          <p:nvPr/>
        </p:nvSpPr>
        <p:spPr>
          <a:xfrm>
            <a:off x="0" y="0"/>
            <a:ext cx="65196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60"/>
          <p:cNvSpPr/>
          <p:nvPr/>
        </p:nvSpPr>
        <p:spPr>
          <a:xfrm>
            <a:off x="676775" y="1289300"/>
            <a:ext cx="5193600" cy="3200400"/>
          </a:xfrm>
          <a:prstGeom prst="rect">
            <a:avLst/>
          </a:prstGeom>
          <a:solidFill>
            <a:srgbClr val="005F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60"/>
          <p:cNvSpPr txBox="1">
            <a:spLocks noGrp="1"/>
          </p:cNvSpPr>
          <p:nvPr>
            <p:ph type="title"/>
          </p:nvPr>
        </p:nvSpPr>
        <p:spPr>
          <a:xfrm>
            <a:off x="676650" y="1932750"/>
            <a:ext cx="6492000" cy="127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320025" tIns="91425" rIns="3200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/>
          </a:p>
        </p:txBody>
      </p:sp>
      <p:sp>
        <p:nvSpPr>
          <p:cNvPr id="147" name="Google Shape;147;p60"/>
          <p:cNvSpPr txBox="1">
            <a:spLocks noGrp="1"/>
          </p:cNvSpPr>
          <p:nvPr>
            <p:ph type="subTitle" idx="1"/>
          </p:nvPr>
        </p:nvSpPr>
        <p:spPr>
          <a:xfrm>
            <a:off x="676650" y="3210750"/>
            <a:ext cx="6492000" cy="127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320025" tIns="228600" rIns="3200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8" name="Google Shape;148;p60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847" y="873250"/>
            <a:ext cx="914400" cy="222488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60"/>
          <p:cNvSpPr/>
          <p:nvPr/>
        </p:nvSpPr>
        <p:spPr>
          <a:xfrm>
            <a:off x="1001275" y="3210750"/>
            <a:ext cx="649200" cy="474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60"/>
          <p:cNvSpPr txBox="1"/>
          <p:nvPr/>
        </p:nvSpPr>
        <p:spPr>
          <a:xfrm>
            <a:off x="676650" y="4499000"/>
            <a:ext cx="51936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25" tIns="27430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8C8B96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© 2021 Trimble, Inc - All Rights Reserved - Confidential and Proprietary Information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rgbClr val="8C8B96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1" name="Google Shape;151;p60"/>
          <p:cNvSpPr txBox="1">
            <a:spLocks noGrp="1"/>
          </p:cNvSpPr>
          <p:nvPr>
            <p:ph type="subTitle" idx="2"/>
          </p:nvPr>
        </p:nvSpPr>
        <p:spPr>
          <a:xfrm>
            <a:off x="2624325" y="1286425"/>
            <a:ext cx="4544700" cy="66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228600" tIns="228600" rIns="228600" bIns="2286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6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002D5B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002D5B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8413358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- Two Features - Light" preserve="1">
  <p:cSld name="Two Column - Two Features - Light">
    <p:bg>
      <p:bgPr>
        <a:solidFill>
          <a:schemeClr val="accent6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61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45585" y="4668248"/>
            <a:ext cx="320040" cy="32004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61"/>
          <p:cNvSpPr/>
          <p:nvPr/>
        </p:nvSpPr>
        <p:spPr>
          <a:xfrm>
            <a:off x="4572000" y="-2250"/>
            <a:ext cx="4558200" cy="514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61"/>
          <p:cNvSpPr txBox="1">
            <a:spLocks noGrp="1"/>
          </p:cNvSpPr>
          <p:nvPr>
            <p:ph type="body" idx="1"/>
          </p:nvPr>
        </p:nvSpPr>
        <p:spPr>
          <a:xfrm>
            <a:off x="5221250" y="2565263"/>
            <a:ext cx="3246000" cy="6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25" tIns="91425" rIns="0" bIns="0" anchor="t" anchorCtr="0">
            <a:noAutofit/>
          </a:bodyPr>
          <a:lstStyle>
            <a:lvl1pPr marL="457200" lvl="0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157" name="Google Shape;157;p61"/>
          <p:cNvSpPr txBox="1">
            <a:spLocks noGrp="1"/>
          </p:cNvSpPr>
          <p:nvPr>
            <p:ph type="subTitle" idx="2"/>
          </p:nvPr>
        </p:nvSpPr>
        <p:spPr>
          <a:xfrm>
            <a:off x="5221225" y="1922888"/>
            <a:ext cx="3246000" cy="6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25" tIns="0" rIns="0" bIns="0" anchor="b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None/>
              <a:defRPr sz="1100" b="1">
                <a:solidFill>
                  <a:schemeClr val="accent2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p61"/>
          <p:cNvSpPr txBox="1">
            <a:spLocks noGrp="1"/>
          </p:cNvSpPr>
          <p:nvPr>
            <p:ph type="body" idx="3"/>
          </p:nvPr>
        </p:nvSpPr>
        <p:spPr>
          <a:xfrm>
            <a:off x="5221250" y="3860513"/>
            <a:ext cx="3246000" cy="6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25" tIns="91425" rIns="0" bIns="0" anchor="t" anchorCtr="0">
            <a:noAutofit/>
          </a:bodyPr>
          <a:lstStyle>
            <a:lvl1pPr marL="457200" lvl="0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159" name="Google Shape;159;p61"/>
          <p:cNvSpPr txBox="1">
            <a:spLocks noGrp="1"/>
          </p:cNvSpPr>
          <p:nvPr>
            <p:ph type="subTitle" idx="4"/>
          </p:nvPr>
        </p:nvSpPr>
        <p:spPr>
          <a:xfrm>
            <a:off x="5221225" y="3218138"/>
            <a:ext cx="3246000" cy="6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25" tIns="0" rIns="0" bIns="0" anchor="b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None/>
              <a:defRPr sz="1100" b="1">
                <a:solidFill>
                  <a:schemeClr val="accent2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0" name="Google Shape;160;p61"/>
          <p:cNvSpPr txBox="1">
            <a:spLocks noGrp="1"/>
          </p:cNvSpPr>
          <p:nvPr>
            <p:ph type="title"/>
          </p:nvPr>
        </p:nvSpPr>
        <p:spPr>
          <a:xfrm>
            <a:off x="5221050" y="10225"/>
            <a:ext cx="2811000" cy="12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2286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/>
          </a:p>
        </p:txBody>
      </p:sp>
      <p:sp>
        <p:nvSpPr>
          <p:cNvPr id="161" name="Google Shape;161;p61"/>
          <p:cNvSpPr txBox="1">
            <a:spLocks noGrp="1"/>
          </p:cNvSpPr>
          <p:nvPr>
            <p:ph type="subTitle" idx="5"/>
          </p:nvPr>
        </p:nvSpPr>
        <p:spPr>
          <a:xfrm>
            <a:off x="5221050" y="1289300"/>
            <a:ext cx="32460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61"/>
          <p:cNvSpPr/>
          <p:nvPr/>
        </p:nvSpPr>
        <p:spPr>
          <a:xfrm>
            <a:off x="5221050" y="1117825"/>
            <a:ext cx="649500" cy="58500"/>
          </a:xfrm>
          <a:prstGeom prst="rect">
            <a:avLst/>
          </a:prstGeom>
          <a:solidFill>
            <a:srgbClr val="FFB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61"/>
          <p:cNvSpPr txBox="1">
            <a:spLocks noGrp="1"/>
          </p:cNvSpPr>
          <p:nvPr>
            <p:ph type="sldNum" idx="12"/>
          </p:nvPr>
        </p:nvSpPr>
        <p:spPr>
          <a:xfrm>
            <a:off x="0" y="4503674"/>
            <a:ext cx="6765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ExtraBold"/>
                <a:ea typeface="Open Sans ExtraBold"/>
                <a:cs typeface="Open Sans ExtraBold"/>
                <a:sym typeface="Open Sans ExtraBold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id="164" name="Google Shape;164;p61"/>
          <p:cNvPicPr preferRelativeResize="0"/>
          <p:nvPr/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50224" y="4645152"/>
            <a:ext cx="320040" cy="320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7143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solidFill>
          <a:schemeClr val="lt2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2"/>
          <p:cNvSpPr txBox="1">
            <a:spLocks noGrp="1"/>
          </p:cNvSpPr>
          <p:nvPr>
            <p:ph type="sldNum" idx="12"/>
          </p:nvPr>
        </p:nvSpPr>
        <p:spPr>
          <a:xfrm>
            <a:off x="0" y="4503674"/>
            <a:ext cx="6765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2D5B"/>
                </a:solidFill>
                <a:effectLst/>
                <a:uLnTx/>
                <a:uFillTx/>
                <a:latin typeface="Open Sans ExtraBold"/>
                <a:ea typeface="Open Sans ExtraBold"/>
                <a:cs typeface="Open Sans ExtraBold"/>
                <a:sym typeface="Open Sans ExtraBold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2D5B"/>
              </a:solidFill>
              <a:effectLst/>
              <a:uLnTx/>
              <a:uFillTx/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id="167" name="Google Shape;167;p62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50224" y="4645152"/>
            <a:ext cx="320040" cy="320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22714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2" preserve="1">
  <p:cSld name="TITLE_2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0" name="Google Shape;170;p6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71" name="Google Shape;171;p6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BE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‹#›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FFBE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23198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/ 1 Cards + 3 Features" preserve="1">
  <p:cSld name="Title w/ 1 Cards + 3 Features">
    <p:bg>
      <p:bgPr>
        <a:solidFill>
          <a:schemeClr val="lt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4"/>
          <p:cNvSpPr/>
          <p:nvPr/>
        </p:nvSpPr>
        <p:spPr>
          <a:xfrm>
            <a:off x="-10150" y="-20325"/>
            <a:ext cx="4582200" cy="5173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64"/>
          <p:cNvSpPr/>
          <p:nvPr/>
        </p:nvSpPr>
        <p:spPr>
          <a:xfrm>
            <a:off x="676650" y="1587200"/>
            <a:ext cx="649200" cy="474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64"/>
          <p:cNvSpPr txBox="1">
            <a:spLocks noGrp="1"/>
          </p:cNvSpPr>
          <p:nvPr>
            <p:ph type="title"/>
          </p:nvPr>
        </p:nvSpPr>
        <p:spPr>
          <a:xfrm>
            <a:off x="676650" y="649225"/>
            <a:ext cx="3895200" cy="12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320025" bIns="3200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/>
          </a:p>
        </p:txBody>
      </p:sp>
      <p:sp>
        <p:nvSpPr>
          <p:cNvPr id="176" name="Google Shape;176;p64"/>
          <p:cNvSpPr txBox="1">
            <a:spLocks noGrp="1"/>
          </p:cNvSpPr>
          <p:nvPr>
            <p:ph type="body" idx="1"/>
          </p:nvPr>
        </p:nvSpPr>
        <p:spPr>
          <a:xfrm>
            <a:off x="676675" y="3209250"/>
            <a:ext cx="2267700" cy="1280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0" anchor="t" anchorCtr="0">
            <a:noAutofit/>
          </a:bodyPr>
          <a:lstStyle>
            <a:lvl1pPr marL="457200" lvl="0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BE00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1pPr>
            <a:lvl2pPr marL="914400" lvl="1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2pPr>
            <a:lvl3pPr marL="1371600" lvl="2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3pPr>
            <a:lvl4pPr marL="1828800" lvl="3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4pPr>
            <a:lvl5pPr marL="2286000" lvl="4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5pPr>
            <a:lvl6pPr marL="2743200" lvl="5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6pPr>
            <a:lvl7pPr marL="3200400" lvl="6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7pPr>
            <a:lvl8pPr marL="3657600" lvl="7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8pPr>
            <a:lvl9pPr marL="4114800" lvl="8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7" name="Google Shape;177;p64"/>
          <p:cNvSpPr txBox="1">
            <a:spLocks noGrp="1"/>
          </p:cNvSpPr>
          <p:nvPr>
            <p:ph type="subTitle" idx="2"/>
          </p:nvPr>
        </p:nvSpPr>
        <p:spPr>
          <a:xfrm>
            <a:off x="676575" y="1933927"/>
            <a:ext cx="2267700" cy="1280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182875" anchor="b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1">
                <a:solidFill>
                  <a:schemeClr val="dk2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1">
                <a:solidFill>
                  <a:schemeClr val="dk2"/>
                </a:solidFill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1">
                <a:solidFill>
                  <a:schemeClr val="dk2"/>
                </a:solidFill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1">
                <a:solidFill>
                  <a:schemeClr val="dk2"/>
                </a:solidFill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1">
                <a:solidFill>
                  <a:schemeClr val="dk2"/>
                </a:solidFill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1">
                <a:solidFill>
                  <a:schemeClr val="dk2"/>
                </a:solidFill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1">
                <a:solidFill>
                  <a:schemeClr val="dk2"/>
                </a:solidFill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1">
                <a:solidFill>
                  <a:schemeClr val="dk2"/>
                </a:solidFill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64"/>
          <p:cNvSpPr txBox="1">
            <a:spLocks noGrp="1"/>
          </p:cNvSpPr>
          <p:nvPr>
            <p:ph type="sldNum" idx="12"/>
          </p:nvPr>
        </p:nvSpPr>
        <p:spPr>
          <a:xfrm>
            <a:off x="0" y="4503674"/>
            <a:ext cx="6765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ExtraBold"/>
                <a:ea typeface="Open Sans ExtraBold"/>
                <a:cs typeface="Open Sans ExtraBold"/>
                <a:sym typeface="Open Sans ExtraBold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79" name="Google Shape;179;p64"/>
          <p:cNvSpPr txBox="1">
            <a:spLocks noGrp="1"/>
          </p:cNvSpPr>
          <p:nvPr>
            <p:ph type="body" idx="3"/>
          </p:nvPr>
        </p:nvSpPr>
        <p:spPr>
          <a:xfrm>
            <a:off x="5221250" y="1289338"/>
            <a:ext cx="3246000" cy="6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25" tIns="91425" rIns="0" bIns="0" anchor="t" anchorCtr="0">
            <a:noAutofit/>
          </a:bodyPr>
          <a:lstStyle>
            <a:lvl1pPr marL="457200" lvl="0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180" name="Google Shape;180;p64"/>
          <p:cNvSpPr txBox="1">
            <a:spLocks noGrp="1"/>
          </p:cNvSpPr>
          <p:nvPr>
            <p:ph type="subTitle" idx="4"/>
          </p:nvPr>
        </p:nvSpPr>
        <p:spPr>
          <a:xfrm>
            <a:off x="5221225" y="646963"/>
            <a:ext cx="3246000" cy="6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25" tIns="0" rIns="0" bIns="0" anchor="b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>
            <a:endParaRPr/>
          </a:p>
        </p:txBody>
      </p:sp>
      <p:sp>
        <p:nvSpPr>
          <p:cNvPr id="181" name="Google Shape;181;p64"/>
          <p:cNvSpPr txBox="1">
            <a:spLocks noGrp="1"/>
          </p:cNvSpPr>
          <p:nvPr>
            <p:ph type="body" idx="5"/>
          </p:nvPr>
        </p:nvSpPr>
        <p:spPr>
          <a:xfrm>
            <a:off x="5221250" y="2565263"/>
            <a:ext cx="3246000" cy="6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25" tIns="91425" rIns="0" bIns="0" anchor="t" anchorCtr="0">
            <a:noAutofit/>
          </a:bodyPr>
          <a:lstStyle>
            <a:lvl1pPr marL="457200" lvl="0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182" name="Google Shape;182;p64"/>
          <p:cNvSpPr txBox="1">
            <a:spLocks noGrp="1"/>
          </p:cNvSpPr>
          <p:nvPr>
            <p:ph type="subTitle" idx="6"/>
          </p:nvPr>
        </p:nvSpPr>
        <p:spPr>
          <a:xfrm>
            <a:off x="5221225" y="1922888"/>
            <a:ext cx="3246000" cy="6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25" tIns="0" rIns="0" bIns="0" anchor="b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>
            <a:endParaRPr/>
          </a:p>
        </p:txBody>
      </p:sp>
      <p:sp>
        <p:nvSpPr>
          <p:cNvPr id="183" name="Google Shape;183;p64"/>
          <p:cNvSpPr txBox="1">
            <a:spLocks noGrp="1"/>
          </p:cNvSpPr>
          <p:nvPr>
            <p:ph type="body" idx="7"/>
          </p:nvPr>
        </p:nvSpPr>
        <p:spPr>
          <a:xfrm>
            <a:off x="5221250" y="3860513"/>
            <a:ext cx="3246000" cy="6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25" tIns="91425" rIns="0" bIns="0" anchor="t" anchorCtr="0">
            <a:noAutofit/>
          </a:bodyPr>
          <a:lstStyle>
            <a:lvl1pPr marL="457200" lvl="0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184" name="Google Shape;184;p64"/>
          <p:cNvSpPr txBox="1">
            <a:spLocks noGrp="1"/>
          </p:cNvSpPr>
          <p:nvPr>
            <p:ph type="subTitle" idx="8"/>
          </p:nvPr>
        </p:nvSpPr>
        <p:spPr>
          <a:xfrm>
            <a:off x="5221225" y="3218138"/>
            <a:ext cx="3246000" cy="6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25" tIns="0" rIns="0" bIns="0" anchor="b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>
            <a:endParaRPr/>
          </a:p>
        </p:txBody>
      </p:sp>
      <p:pic>
        <p:nvPicPr>
          <p:cNvPr id="185" name="Google Shape;185;p64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50224" y="4645152"/>
            <a:ext cx="320040" cy="320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39400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638" y="1029677"/>
            <a:ext cx="8329612" cy="38340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 noChangeArrowheads="1"/>
          </p:cNvSpPr>
          <p:nvPr>
            <p:ph type="title"/>
          </p:nvPr>
        </p:nvSpPr>
        <p:spPr bwMode="gray">
          <a:xfrm>
            <a:off x="401641" y="311944"/>
            <a:ext cx="83343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1387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/ 3 Cards" preserve="1">
  <p:cSld name="Title w/ 3 Cards">
    <p:bg>
      <p:bgPr>
        <a:solidFill>
          <a:schemeClr val="dk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54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45585" y="4668248"/>
            <a:ext cx="320040" cy="32004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54"/>
          <p:cNvSpPr txBox="1">
            <a:spLocks noGrp="1"/>
          </p:cNvSpPr>
          <p:nvPr>
            <p:ph type="body" idx="1"/>
          </p:nvPr>
        </p:nvSpPr>
        <p:spPr>
          <a:xfrm>
            <a:off x="676675" y="3209250"/>
            <a:ext cx="2267700" cy="1280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0" anchor="t" anchorCtr="0">
            <a:noAutofit/>
          </a:bodyPr>
          <a:lstStyle>
            <a:lvl1pPr marL="457200" lvl="0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BE00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1pPr>
            <a:lvl2pPr marL="914400" lvl="1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2pPr>
            <a:lvl3pPr marL="1371600" lvl="2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3pPr>
            <a:lvl4pPr marL="1828800" lvl="3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4pPr>
            <a:lvl5pPr marL="2286000" lvl="4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5pPr>
            <a:lvl6pPr marL="2743200" lvl="5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6pPr>
            <a:lvl7pPr marL="3200400" lvl="6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7pPr>
            <a:lvl8pPr marL="3657600" lvl="7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8pPr>
            <a:lvl9pPr marL="4114800" lvl="8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54"/>
          <p:cNvSpPr txBox="1">
            <a:spLocks noGrp="1"/>
          </p:cNvSpPr>
          <p:nvPr>
            <p:ph type="subTitle" idx="2"/>
          </p:nvPr>
        </p:nvSpPr>
        <p:spPr>
          <a:xfrm>
            <a:off x="676575" y="1933927"/>
            <a:ext cx="2267700" cy="1280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182875" anchor="b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1">
                <a:solidFill>
                  <a:schemeClr val="dk2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1">
                <a:solidFill>
                  <a:schemeClr val="dk2"/>
                </a:solidFill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1">
                <a:solidFill>
                  <a:schemeClr val="dk2"/>
                </a:solidFill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1">
                <a:solidFill>
                  <a:schemeClr val="dk2"/>
                </a:solidFill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1">
                <a:solidFill>
                  <a:schemeClr val="dk2"/>
                </a:solidFill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1">
                <a:solidFill>
                  <a:schemeClr val="dk2"/>
                </a:solidFill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1">
                <a:solidFill>
                  <a:schemeClr val="dk2"/>
                </a:solidFill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1">
                <a:solidFill>
                  <a:schemeClr val="dk2"/>
                </a:solidFill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54"/>
          <p:cNvSpPr txBox="1">
            <a:spLocks noGrp="1"/>
          </p:cNvSpPr>
          <p:nvPr>
            <p:ph type="body" idx="3"/>
          </p:nvPr>
        </p:nvSpPr>
        <p:spPr>
          <a:xfrm>
            <a:off x="3438175" y="3209325"/>
            <a:ext cx="2267700" cy="1280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0" anchor="t" anchorCtr="0">
            <a:noAutofit/>
          </a:bodyPr>
          <a:lstStyle>
            <a:lvl1pPr marL="457200" lvl="0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BE00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1pPr>
            <a:lvl2pPr marL="914400" lvl="1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2pPr>
            <a:lvl3pPr marL="1371600" lvl="2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3pPr>
            <a:lvl4pPr marL="1828800" lvl="3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4pPr>
            <a:lvl5pPr marL="2286000" lvl="4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5pPr>
            <a:lvl6pPr marL="2743200" lvl="5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6pPr>
            <a:lvl7pPr marL="3200400" lvl="6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7pPr>
            <a:lvl8pPr marL="3657600" lvl="7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8pPr>
            <a:lvl9pPr marL="4114800" lvl="8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54"/>
          <p:cNvSpPr txBox="1">
            <a:spLocks noGrp="1"/>
          </p:cNvSpPr>
          <p:nvPr>
            <p:ph type="subTitle" idx="4"/>
          </p:nvPr>
        </p:nvSpPr>
        <p:spPr>
          <a:xfrm>
            <a:off x="3438075" y="1934002"/>
            <a:ext cx="2267700" cy="1280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182875" anchor="b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1">
                <a:solidFill>
                  <a:schemeClr val="dk2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1">
                <a:solidFill>
                  <a:schemeClr val="dk2"/>
                </a:solidFill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1">
                <a:solidFill>
                  <a:schemeClr val="dk2"/>
                </a:solidFill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1">
                <a:solidFill>
                  <a:schemeClr val="dk2"/>
                </a:solidFill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1">
                <a:solidFill>
                  <a:schemeClr val="dk2"/>
                </a:solidFill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1">
                <a:solidFill>
                  <a:schemeClr val="dk2"/>
                </a:solidFill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1">
                <a:solidFill>
                  <a:schemeClr val="dk2"/>
                </a:solidFill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1">
                <a:solidFill>
                  <a:schemeClr val="dk2"/>
                </a:solidFill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54"/>
          <p:cNvSpPr txBox="1">
            <a:spLocks noGrp="1"/>
          </p:cNvSpPr>
          <p:nvPr>
            <p:ph type="body" idx="5"/>
          </p:nvPr>
        </p:nvSpPr>
        <p:spPr>
          <a:xfrm>
            <a:off x="6199788" y="3209250"/>
            <a:ext cx="2267700" cy="1280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0" anchor="t" anchorCtr="0">
            <a:noAutofit/>
          </a:bodyPr>
          <a:lstStyle>
            <a:lvl1pPr marL="457200" lvl="0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BE00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1pPr>
            <a:lvl2pPr marL="914400" lvl="1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2pPr>
            <a:lvl3pPr marL="1371600" lvl="2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3pPr>
            <a:lvl4pPr marL="1828800" lvl="3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4pPr>
            <a:lvl5pPr marL="2286000" lvl="4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5pPr>
            <a:lvl6pPr marL="2743200" lvl="5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6pPr>
            <a:lvl7pPr marL="3200400" lvl="6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7pPr>
            <a:lvl8pPr marL="3657600" lvl="7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8pPr>
            <a:lvl9pPr marL="4114800" lvl="8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54"/>
          <p:cNvSpPr txBox="1">
            <a:spLocks noGrp="1"/>
          </p:cNvSpPr>
          <p:nvPr>
            <p:ph type="subTitle" idx="6"/>
          </p:nvPr>
        </p:nvSpPr>
        <p:spPr>
          <a:xfrm>
            <a:off x="6199700" y="1933927"/>
            <a:ext cx="2267700" cy="1280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182875" anchor="b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1">
                <a:solidFill>
                  <a:schemeClr val="dk2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1">
                <a:solidFill>
                  <a:schemeClr val="dk2"/>
                </a:solidFill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1">
                <a:solidFill>
                  <a:schemeClr val="dk2"/>
                </a:solidFill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1">
                <a:solidFill>
                  <a:schemeClr val="dk2"/>
                </a:solidFill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1">
                <a:solidFill>
                  <a:schemeClr val="dk2"/>
                </a:solidFill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1">
                <a:solidFill>
                  <a:schemeClr val="dk2"/>
                </a:solidFill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1">
                <a:solidFill>
                  <a:schemeClr val="dk2"/>
                </a:solidFill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1">
                <a:solidFill>
                  <a:schemeClr val="dk2"/>
                </a:solidFill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54"/>
          <p:cNvSpPr txBox="1">
            <a:spLocks noGrp="1"/>
          </p:cNvSpPr>
          <p:nvPr>
            <p:ph type="sldNum" idx="12"/>
          </p:nvPr>
        </p:nvSpPr>
        <p:spPr>
          <a:xfrm>
            <a:off x="0" y="4503674"/>
            <a:ext cx="6765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ExtraBold"/>
                <a:ea typeface="Open Sans ExtraBold"/>
                <a:cs typeface="Open Sans ExtraBold"/>
                <a:sym typeface="Open Sans ExtraBold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93" name="Google Shape;93;p54"/>
          <p:cNvSpPr/>
          <p:nvPr/>
        </p:nvSpPr>
        <p:spPr>
          <a:xfrm>
            <a:off x="4247250" y="1265600"/>
            <a:ext cx="649200" cy="474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54"/>
          <p:cNvSpPr txBox="1">
            <a:spLocks noGrp="1"/>
          </p:cNvSpPr>
          <p:nvPr>
            <p:ph type="title"/>
          </p:nvPr>
        </p:nvSpPr>
        <p:spPr>
          <a:xfrm>
            <a:off x="676650" y="649225"/>
            <a:ext cx="7790400" cy="6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25" tIns="91425" rIns="3200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/>
          </a:p>
        </p:txBody>
      </p:sp>
      <p:sp>
        <p:nvSpPr>
          <p:cNvPr id="95" name="Google Shape;95;p54"/>
          <p:cNvSpPr txBox="1">
            <a:spLocks noGrp="1"/>
          </p:cNvSpPr>
          <p:nvPr>
            <p:ph type="subTitle" idx="7"/>
          </p:nvPr>
        </p:nvSpPr>
        <p:spPr>
          <a:xfrm>
            <a:off x="676650" y="1289300"/>
            <a:ext cx="7790400" cy="6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66283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2B058CD1-94E1-4BF1-AD85-956DFDE10218}" type="datetimeFigureOut">
              <a:rPr kumimoji="0" lang="de-DE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28.07.2023</a:t>
            </a:fld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39C50F81-6E0E-4624-9E70-7F5821AE7818}" type="slidenum">
              <a:rPr kumimoji="0" lang="de-DE" sz="1000" b="0" i="0" u="none" strike="noStrike" kern="0" cap="none" spc="0" normalizeH="0" baseline="0" noProof="0" smtClean="0">
                <a:ln>
                  <a:noFill/>
                </a:ln>
                <a:solidFill>
                  <a:srgbClr val="FFBE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‹#›</a:t>
            </a:fld>
            <a:endParaRPr kumimoji="0" lang="de-DE" sz="1000" b="0" i="0" u="none" strike="noStrike" kern="0" cap="none" spc="0" normalizeH="0" baseline="0" noProof="0">
              <a:ln>
                <a:noFill/>
              </a:ln>
              <a:solidFill>
                <a:srgbClr val="FFBE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77197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 Content" preserve="1">
  <p:cSld name="1 Column Conten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580240" y="213130"/>
            <a:ext cx="8001000" cy="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32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577065" y="939404"/>
            <a:ext cx="8001000" cy="34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4872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Mid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7048" cy="514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74705" y="4030663"/>
            <a:ext cx="7996747" cy="654050"/>
          </a:xfrm>
          <a:effectLst/>
        </p:spPr>
        <p:txBody>
          <a:bodyPr anchor="ctr" anchorCtr="0">
            <a:noAutofit/>
          </a:bodyPr>
          <a:lstStyle>
            <a:lvl1pPr algn="l">
              <a:defRPr sz="3200" baseline="0">
                <a:solidFill>
                  <a:schemeClr val="bg1"/>
                </a:solidFill>
                <a:effectLst/>
                <a:latin typeface="Calibri"/>
                <a:cs typeface="Calibri"/>
              </a:defRPr>
            </a:lvl1pPr>
          </a:lstStyle>
          <a:p>
            <a:r>
              <a:rPr lang="en-US" dirty="0"/>
              <a:t>Click to Edit Section Title Slide</a:t>
            </a:r>
          </a:p>
        </p:txBody>
      </p:sp>
    </p:spTree>
    <p:extLst>
      <p:ext uri="{BB962C8B-B14F-4D97-AF65-F5344CB8AC3E}">
        <p14:creationId xmlns:p14="http://schemas.microsoft.com/office/powerpoint/2010/main" val="7578404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B" preserve="1">
  <p:cSld name="Agenda B">
    <p:bg>
      <p:bgPr>
        <a:solidFill>
          <a:schemeClr val="lt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2"/>
          <p:cNvSpPr/>
          <p:nvPr/>
        </p:nvSpPr>
        <p:spPr>
          <a:xfrm>
            <a:off x="0" y="0"/>
            <a:ext cx="32736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52"/>
          <p:cNvSpPr/>
          <p:nvPr/>
        </p:nvSpPr>
        <p:spPr>
          <a:xfrm>
            <a:off x="0" y="-75"/>
            <a:ext cx="3122100" cy="5143500"/>
          </a:xfrm>
          <a:prstGeom prst="rect">
            <a:avLst/>
          </a:prstGeom>
          <a:solidFill>
            <a:srgbClr val="005F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52"/>
          <p:cNvSpPr/>
          <p:nvPr/>
        </p:nvSpPr>
        <p:spPr>
          <a:xfrm>
            <a:off x="676650" y="1289300"/>
            <a:ext cx="644700" cy="474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52"/>
          <p:cNvSpPr txBox="1">
            <a:spLocks noGrp="1"/>
          </p:cNvSpPr>
          <p:nvPr>
            <p:ph type="subTitle" idx="1"/>
          </p:nvPr>
        </p:nvSpPr>
        <p:spPr>
          <a:xfrm>
            <a:off x="676800" y="1289300"/>
            <a:ext cx="1298400" cy="12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52"/>
          <p:cNvSpPr txBox="1">
            <a:spLocks noGrp="1"/>
          </p:cNvSpPr>
          <p:nvPr>
            <p:ph type="title"/>
          </p:nvPr>
        </p:nvSpPr>
        <p:spPr>
          <a:xfrm>
            <a:off x="676800" y="653450"/>
            <a:ext cx="12984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/>
          </a:p>
        </p:txBody>
      </p:sp>
      <p:sp>
        <p:nvSpPr>
          <p:cNvPr id="55" name="Google Shape;55;p52"/>
          <p:cNvSpPr txBox="1">
            <a:spLocks noGrp="1"/>
          </p:cNvSpPr>
          <p:nvPr>
            <p:ph type="subTitle" idx="2"/>
          </p:nvPr>
        </p:nvSpPr>
        <p:spPr>
          <a:xfrm>
            <a:off x="3273600" y="653450"/>
            <a:ext cx="51939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25" tIns="91425" rIns="32002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52"/>
          <p:cNvSpPr txBox="1">
            <a:spLocks noGrp="1"/>
          </p:cNvSpPr>
          <p:nvPr>
            <p:ph type="body" idx="3"/>
          </p:nvPr>
        </p:nvSpPr>
        <p:spPr>
          <a:xfrm>
            <a:off x="3273600" y="973550"/>
            <a:ext cx="51939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25" tIns="91425" rIns="320025" bIns="0" anchor="t" anchorCtr="0">
            <a:noAutofit/>
          </a:bodyPr>
          <a:lstStyle>
            <a:lvl1pPr marL="457200" lvl="0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667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600"/>
              <a:buChar char="○"/>
              <a:defRPr sz="600"/>
            </a:lvl2pPr>
            <a:lvl3pPr marL="1371600" lvl="2" indent="-2667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600"/>
              <a:buChar char="■"/>
              <a:defRPr sz="600"/>
            </a:lvl3pPr>
            <a:lvl4pPr marL="1828800" lvl="3" indent="-2667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600"/>
              <a:buChar char="●"/>
              <a:defRPr sz="600"/>
            </a:lvl4pPr>
            <a:lvl5pPr marL="2286000" lvl="4" indent="-2667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600"/>
              <a:buChar char="○"/>
              <a:defRPr sz="600"/>
            </a:lvl5pPr>
            <a:lvl6pPr marL="2743200" lvl="5" indent="-2667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600"/>
              <a:buChar char="■"/>
              <a:defRPr sz="600"/>
            </a:lvl6pPr>
            <a:lvl7pPr marL="3200400" lvl="6" indent="-2667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600"/>
              <a:buChar char="●"/>
              <a:defRPr sz="600"/>
            </a:lvl7pPr>
            <a:lvl8pPr marL="3657600" lvl="7" indent="-2667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600"/>
              <a:buChar char="○"/>
              <a:defRPr sz="600"/>
            </a:lvl8pPr>
            <a:lvl9pPr marL="4114800" lvl="8" indent="-2667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600"/>
              <a:buChar char="■"/>
              <a:defRPr sz="600"/>
            </a:lvl9pPr>
          </a:lstStyle>
          <a:p>
            <a:endParaRPr/>
          </a:p>
        </p:txBody>
      </p:sp>
      <p:sp>
        <p:nvSpPr>
          <p:cNvPr id="57" name="Google Shape;57;p52"/>
          <p:cNvSpPr txBox="1">
            <a:spLocks noGrp="1"/>
          </p:cNvSpPr>
          <p:nvPr>
            <p:ph type="subTitle" idx="4"/>
          </p:nvPr>
        </p:nvSpPr>
        <p:spPr>
          <a:xfrm>
            <a:off x="3273500" y="1291413"/>
            <a:ext cx="51939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25" tIns="91425" rIns="32002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52"/>
          <p:cNvSpPr txBox="1">
            <a:spLocks noGrp="1"/>
          </p:cNvSpPr>
          <p:nvPr>
            <p:ph type="body" idx="5"/>
          </p:nvPr>
        </p:nvSpPr>
        <p:spPr>
          <a:xfrm>
            <a:off x="3273500" y="1611513"/>
            <a:ext cx="51939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25" tIns="91425" rIns="320025" bIns="0" anchor="t" anchorCtr="0">
            <a:noAutofit/>
          </a:bodyPr>
          <a:lstStyle>
            <a:lvl1pPr marL="457200" lvl="0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667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600"/>
              <a:buChar char="○"/>
              <a:defRPr sz="600"/>
            </a:lvl2pPr>
            <a:lvl3pPr marL="1371600" lvl="2" indent="-2667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600"/>
              <a:buChar char="■"/>
              <a:defRPr sz="600"/>
            </a:lvl3pPr>
            <a:lvl4pPr marL="1828800" lvl="3" indent="-2667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600"/>
              <a:buChar char="●"/>
              <a:defRPr sz="600"/>
            </a:lvl4pPr>
            <a:lvl5pPr marL="2286000" lvl="4" indent="-2667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600"/>
              <a:buChar char="○"/>
              <a:defRPr sz="600"/>
            </a:lvl5pPr>
            <a:lvl6pPr marL="2743200" lvl="5" indent="-2667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600"/>
              <a:buChar char="■"/>
              <a:defRPr sz="600"/>
            </a:lvl6pPr>
            <a:lvl7pPr marL="3200400" lvl="6" indent="-2667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600"/>
              <a:buChar char="●"/>
              <a:defRPr sz="600"/>
            </a:lvl7pPr>
            <a:lvl8pPr marL="3657600" lvl="7" indent="-2667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600"/>
              <a:buChar char="○"/>
              <a:defRPr sz="600"/>
            </a:lvl8pPr>
            <a:lvl9pPr marL="4114800" lvl="8" indent="-2667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600"/>
              <a:buChar char="■"/>
              <a:defRPr sz="600"/>
            </a:lvl9pPr>
          </a:lstStyle>
          <a:p>
            <a:endParaRPr/>
          </a:p>
        </p:txBody>
      </p:sp>
      <p:sp>
        <p:nvSpPr>
          <p:cNvPr id="59" name="Google Shape;59;p52"/>
          <p:cNvSpPr txBox="1">
            <a:spLocks noGrp="1"/>
          </p:cNvSpPr>
          <p:nvPr>
            <p:ph type="subTitle" idx="6"/>
          </p:nvPr>
        </p:nvSpPr>
        <p:spPr>
          <a:xfrm>
            <a:off x="3273500" y="1929375"/>
            <a:ext cx="51939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25" tIns="91425" rIns="32002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52"/>
          <p:cNvSpPr txBox="1">
            <a:spLocks noGrp="1"/>
          </p:cNvSpPr>
          <p:nvPr>
            <p:ph type="body" idx="7"/>
          </p:nvPr>
        </p:nvSpPr>
        <p:spPr>
          <a:xfrm>
            <a:off x="3273500" y="2249475"/>
            <a:ext cx="51939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25" tIns="91425" rIns="320025" bIns="0" anchor="t" anchorCtr="0">
            <a:noAutofit/>
          </a:bodyPr>
          <a:lstStyle>
            <a:lvl1pPr marL="457200" lvl="0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667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600"/>
              <a:buChar char="○"/>
              <a:defRPr sz="600"/>
            </a:lvl2pPr>
            <a:lvl3pPr marL="1371600" lvl="2" indent="-2667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600"/>
              <a:buChar char="■"/>
              <a:defRPr sz="600"/>
            </a:lvl3pPr>
            <a:lvl4pPr marL="1828800" lvl="3" indent="-2667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600"/>
              <a:buChar char="●"/>
              <a:defRPr sz="600"/>
            </a:lvl4pPr>
            <a:lvl5pPr marL="2286000" lvl="4" indent="-2667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600"/>
              <a:buChar char="○"/>
              <a:defRPr sz="600"/>
            </a:lvl5pPr>
            <a:lvl6pPr marL="2743200" lvl="5" indent="-2667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600"/>
              <a:buChar char="■"/>
              <a:defRPr sz="600"/>
            </a:lvl6pPr>
            <a:lvl7pPr marL="3200400" lvl="6" indent="-2667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600"/>
              <a:buChar char="●"/>
              <a:defRPr sz="600"/>
            </a:lvl7pPr>
            <a:lvl8pPr marL="3657600" lvl="7" indent="-2667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600"/>
              <a:buChar char="○"/>
              <a:defRPr sz="600"/>
            </a:lvl8pPr>
            <a:lvl9pPr marL="4114800" lvl="8" indent="-2667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600"/>
              <a:buChar char="■"/>
              <a:defRPr sz="600"/>
            </a:lvl9pPr>
          </a:lstStyle>
          <a:p>
            <a:endParaRPr/>
          </a:p>
        </p:txBody>
      </p:sp>
      <p:sp>
        <p:nvSpPr>
          <p:cNvPr id="61" name="Google Shape;61;p52"/>
          <p:cNvSpPr txBox="1">
            <a:spLocks noGrp="1"/>
          </p:cNvSpPr>
          <p:nvPr>
            <p:ph type="subTitle" idx="8"/>
          </p:nvPr>
        </p:nvSpPr>
        <p:spPr>
          <a:xfrm>
            <a:off x="3273600" y="2571975"/>
            <a:ext cx="51939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25" tIns="91425" rIns="32002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52"/>
          <p:cNvSpPr txBox="1">
            <a:spLocks noGrp="1"/>
          </p:cNvSpPr>
          <p:nvPr>
            <p:ph type="body" idx="9"/>
          </p:nvPr>
        </p:nvSpPr>
        <p:spPr>
          <a:xfrm>
            <a:off x="3273600" y="2892075"/>
            <a:ext cx="51939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25" tIns="91425" rIns="320025" bIns="0" anchor="t" anchorCtr="0">
            <a:noAutofit/>
          </a:bodyPr>
          <a:lstStyle>
            <a:lvl1pPr marL="457200" lvl="0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667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600"/>
              <a:buChar char="○"/>
              <a:defRPr sz="600"/>
            </a:lvl2pPr>
            <a:lvl3pPr marL="1371600" lvl="2" indent="-2667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600"/>
              <a:buChar char="■"/>
              <a:defRPr sz="600"/>
            </a:lvl3pPr>
            <a:lvl4pPr marL="1828800" lvl="3" indent="-2667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600"/>
              <a:buChar char="●"/>
              <a:defRPr sz="600"/>
            </a:lvl4pPr>
            <a:lvl5pPr marL="2286000" lvl="4" indent="-2667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600"/>
              <a:buChar char="○"/>
              <a:defRPr sz="600"/>
            </a:lvl5pPr>
            <a:lvl6pPr marL="2743200" lvl="5" indent="-2667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600"/>
              <a:buChar char="■"/>
              <a:defRPr sz="600"/>
            </a:lvl6pPr>
            <a:lvl7pPr marL="3200400" lvl="6" indent="-2667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600"/>
              <a:buChar char="●"/>
              <a:defRPr sz="600"/>
            </a:lvl7pPr>
            <a:lvl8pPr marL="3657600" lvl="7" indent="-2667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600"/>
              <a:buChar char="○"/>
              <a:defRPr sz="600"/>
            </a:lvl8pPr>
            <a:lvl9pPr marL="4114800" lvl="8" indent="-2667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600"/>
              <a:buChar char="■"/>
              <a:defRPr sz="600"/>
            </a:lvl9pPr>
          </a:lstStyle>
          <a:p>
            <a:endParaRPr/>
          </a:p>
        </p:txBody>
      </p:sp>
      <p:sp>
        <p:nvSpPr>
          <p:cNvPr id="63" name="Google Shape;63;p52"/>
          <p:cNvSpPr txBox="1">
            <a:spLocks noGrp="1"/>
          </p:cNvSpPr>
          <p:nvPr>
            <p:ph type="subTitle" idx="13"/>
          </p:nvPr>
        </p:nvSpPr>
        <p:spPr>
          <a:xfrm>
            <a:off x="3273500" y="3214575"/>
            <a:ext cx="51939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25" tIns="91425" rIns="32002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52"/>
          <p:cNvSpPr txBox="1">
            <a:spLocks noGrp="1"/>
          </p:cNvSpPr>
          <p:nvPr>
            <p:ph type="body" idx="14"/>
          </p:nvPr>
        </p:nvSpPr>
        <p:spPr>
          <a:xfrm>
            <a:off x="3273500" y="3534675"/>
            <a:ext cx="51939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25" tIns="91425" rIns="320025" bIns="0" anchor="t" anchorCtr="0">
            <a:noAutofit/>
          </a:bodyPr>
          <a:lstStyle>
            <a:lvl1pPr marL="457200" lvl="0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667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600"/>
              <a:buChar char="○"/>
              <a:defRPr sz="600"/>
            </a:lvl2pPr>
            <a:lvl3pPr marL="1371600" lvl="2" indent="-2667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600"/>
              <a:buChar char="■"/>
              <a:defRPr sz="600"/>
            </a:lvl3pPr>
            <a:lvl4pPr marL="1828800" lvl="3" indent="-2667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600"/>
              <a:buChar char="●"/>
              <a:defRPr sz="600"/>
            </a:lvl4pPr>
            <a:lvl5pPr marL="2286000" lvl="4" indent="-2667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600"/>
              <a:buChar char="○"/>
              <a:defRPr sz="600"/>
            </a:lvl5pPr>
            <a:lvl6pPr marL="2743200" lvl="5" indent="-2667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600"/>
              <a:buChar char="■"/>
              <a:defRPr sz="600"/>
            </a:lvl6pPr>
            <a:lvl7pPr marL="3200400" lvl="6" indent="-2667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600"/>
              <a:buChar char="●"/>
              <a:defRPr sz="600"/>
            </a:lvl7pPr>
            <a:lvl8pPr marL="3657600" lvl="7" indent="-2667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600"/>
              <a:buChar char="○"/>
              <a:defRPr sz="600"/>
            </a:lvl8pPr>
            <a:lvl9pPr marL="4114800" lvl="8" indent="-2667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600"/>
              <a:buChar char="■"/>
              <a:defRPr sz="600"/>
            </a:lvl9pPr>
          </a:lstStyle>
          <a:p>
            <a:endParaRPr/>
          </a:p>
        </p:txBody>
      </p:sp>
      <p:sp>
        <p:nvSpPr>
          <p:cNvPr id="65" name="Google Shape;65;p52"/>
          <p:cNvSpPr txBox="1">
            <a:spLocks noGrp="1"/>
          </p:cNvSpPr>
          <p:nvPr>
            <p:ph type="subTitle" idx="15"/>
          </p:nvPr>
        </p:nvSpPr>
        <p:spPr>
          <a:xfrm>
            <a:off x="3273500" y="3845500"/>
            <a:ext cx="51939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25" tIns="91425" rIns="32002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52"/>
          <p:cNvSpPr txBox="1">
            <a:spLocks noGrp="1"/>
          </p:cNvSpPr>
          <p:nvPr>
            <p:ph type="body" idx="16"/>
          </p:nvPr>
        </p:nvSpPr>
        <p:spPr>
          <a:xfrm>
            <a:off x="3273500" y="4165600"/>
            <a:ext cx="51939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25" tIns="91425" rIns="320025" bIns="0" anchor="t" anchorCtr="0">
            <a:noAutofit/>
          </a:bodyPr>
          <a:lstStyle>
            <a:lvl1pPr marL="457200" lvl="0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667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600"/>
              <a:buChar char="○"/>
              <a:defRPr sz="600"/>
            </a:lvl2pPr>
            <a:lvl3pPr marL="1371600" lvl="2" indent="-2667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600"/>
              <a:buChar char="■"/>
              <a:defRPr sz="600"/>
            </a:lvl3pPr>
            <a:lvl4pPr marL="1828800" lvl="3" indent="-2667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600"/>
              <a:buChar char="●"/>
              <a:defRPr sz="600"/>
            </a:lvl4pPr>
            <a:lvl5pPr marL="2286000" lvl="4" indent="-2667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600"/>
              <a:buChar char="○"/>
              <a:defRPr sz="600"/>
            </a:lvl5pPr>
            <a:lvl6pPr marL="2743200" lvl="5" indent="-2667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600"/>
              <a:buChar char="■"/>
              <a:defRPr sz="600"/>
            </a:lvl6pPr>
            <a:lvl7pPr marL="3200400" lvl="6" indent="-2667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600"/>
              <a:buChar char="●"/>
              <a:defRPr sz="600"/>
            </a:lvl7pPr>
            <a:lvl8pPr marL="3657600" lvl="7" indent="-2667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600"/>
              <a:buChar char="○"/>
              <a:defRPr sz="600"/>
            </a:lvl8pPr>
            <a:lvl9pPr marL="4114800" lvl="8" indent="-2667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600"/>
              <a:buChar char="■"/>
              <a:defRPr sz="600"/>
            </a:lvl9pPr>
          </a:lstStyle>
          <a:p>
            <a:endParaRPr/>
          </a:p>
        </p:txBody>
      </p:sp>
      <p:pic>
        <p:nvPicPr>
          <p:cNvPr id="67" name="Google Shape;67;p52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50224" y="4645152"/>
            <a:ext cx="320040" cy="32004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52"/>
          <p:cNvSpPr txBox="1">
            <a:spLocks noGrp="1"/>
          </p:cNvSpPr>
          <p:nvPr>
            <p:ph type="title" idx="17"/>
          </p:nvPr>
        </p:nvSpPr>
        <p:spPr>
          <a:xfrm>
            <a:off x="1977525" y="1281988"/>
            <a:ext cx="12936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ira Sans Extra Condensed Medium"/>
              <a:buNone/>
              <a:defRPr sz="3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ira Sans Extra Condensed Medium"/>
              <a:buNone/>
              <a:defRPr sz="3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ira Sans Extra Condensed Medium"/>
              <a:buNone/>
              <a:defRPr sz="3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ira Sans Extra Condensed Medium"/>
              <a:buNone/>
              <a:defRPr sz="3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ira Sans Extra Condensed Medium"/>
              <a:buNone/>
              <a:defRPr sz="3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ira Sans Extra Condensed Medium"/>
              <a:buNone/>
              <a:defRPr sz="3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ira Sans Extra Condensed Medium"/>
              <a:buNone/>
              <a:defRPr sz="3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ira Sans Extra Condensed Medium"/>
              <a:buNone/>
              <a:defRPr sz="3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69" name="Google Shape;69;p52"/>
          <p:cNvSpPr txBox="1">
            <a:spLocks noGrp="1"/>
          </p:cNvSpPr>
          <p:nvPr>
            <p:ph type="title" idx="18"/>
          </p:nvPr>
        </p:nvSpPr>
        <p:spPr>
          <a:xfrm>
            <a:off x="1977525" y="653713"/>
            <a:ext cx="12936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ira Sans Extra Condensed Medium"/>
              <a:buNone/>
              <a:defRPr sz="3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ira Sans Extra Condensed Medium"/>
              <a:buNone/>
              <a:defRPr sz="3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ira Sans Extra Condensed Medium"/>
              <a:buNone/>
              <a:defRPr sz="3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ira Sans Extra Condensed Medium"/>
              <a:buNone/>
              <a:defRPr sz="3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ira Sans Extra Condensed Medium"/>
              <a:buNone/>
              <a:defRPr sz="3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ira Sans Extra Condensed Medium"/>
              <a:buNone/>
              <a:defRPr sz="3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ira Sans Extra Condensed Medium"/>
              <a:buNone/>
              <a:defRPr sz="3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ira Sans Extra Condensed Medium"/>
              <a:buNone/>
              <a:defRPr sz="3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0" name="Google Shape;70;p52"/>
          <p:cNvSpPr txBox="1">
            <a:spLocks noGrp="1"/>
          </p:cNvSpPr>
          <p:nvPr>
            <p:ph type="title" idx="19"/>
          </p:nvPr>
        </p:nvSpPr>
        <p:spPr>
          <a:xfrm>
            <a:off x="1977550" y="2564425"/>
            <a:ext cx="12936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ira Sans Extra Condensed Medium"/>
              <a:buNone/>
              <a:defRPr sz="3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ira Sans Extra Condensed Medium"/>
              <a:buNone/>
              <a:defRPr sz="3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ira Sans Extra Condensed Medium"/>
              <a:buNone/>
              <a:defRPr sz="3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ira Sans Extra Condensed Medium"/>
              <a:buNone/>
              <a:defRPr sz="3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ira Sans Extra Condensed Medium"/>
              <a:buNone/>
              <a:defRPr sz="3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ira Sans Extra Condensed Medium"/>
              <a:buNone/>
              <a:defRPr sz="3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ira Sans Extra Condensed Medium"/>
              <a:buNone/>
              <a:defRPr sz="3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ira Sans Extra Condensed Medium"/>
              <a:buNone/>
              <a:defRPr sz="3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1" name="Google Shape;71;p52"/>
          <p:cNvSpPr txBox="1">
            <a:spLocks noGrp="1"/>
          </p:cNvSpPr>
          <p:nvPr>
            <p:ph type="title" idx="20"/>
          </p:nvPr>
        </p:nvSpPr>
        <p:spPr>
          <a:xfrm>
            <a:off x="1977550" y="1936150"/>
            <a:ext cx="12936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ira Sans Extra Condensed Medium"/>
              <a:buNone/>
              <a:defRPr sz="3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ira Sans Extra Condensed Medium"/>
              <a:buNone/>
              <a:defRPr sz="3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ira Sans Extra Condensed Medium"/>
              <a:buNone/>
              <a:defRPr sz="3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ira Sans Extra Condensed Medium"/>
              <a:buNone/>
              <a:defRPr sz="3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ira Sans Extra Condensed Medium"/>
              <a:buNone/>
              <a:defRPr sz="3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ira Sans Extra Condensed Medium"/>
              <a:buNone/>
              <a:defRPr sz="3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ira Sans Extra Condensed Medium"/>
              <a:buNone/>
              <a:defRPr sz="3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ira Sans Extra Condensed Medium"/>
              <a:buNone/>
              <a:defRPr sz="3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2" name="Google Shape;72;p52"/>
          <p:cNvSpPr txBox="1">
            <a:spLocks noGrp="1"/>
          </p:cNvSpPr>
          <p:nvPr>
            <p:ph type="title" idx="21"/>
          </p:nvPr>
        </p:nvSpPr>
        <p:spPr>
          <a:xfrm>
            <a:off x="1977550" y="3846850"/>
            <a:ext cx="12936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ira Sans Extra Condensed Medium"/>
              <a:buNone/>
              <a:defRPr sz="3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ira Sans Extra Condensed Medium"/>
              <a:buNone/>
              <a:defRPr sz="3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ira Sans Extra Condensed Medium"/>
              <a:buNone/>
              <a:defRPr sz="3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ira Sans Extra Condensed Medium"/>
              <a:buNone/>
              <a:defRPr sz="3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ira Sans Extra Condensed Medium"/>
              <a:buNone/>
              <a:defRPr sz="3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ira Sans Extra Condensed Medium"/>
              <a:buNone/>
              <a:defRPr sz="3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ira Sans Extra Condensed Medium"/>
              <a:buNone/>
              <a:defRPr sz="3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ira Sans Extra Condensed Medium"/>
              <a:buNone/>
              <a:defRPr sz="3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3" name="Google Shape;73;p52"/>
          <p:cNvSpPr txBox="1">
            <a:spLocks noGrp="1"/>
          </p:cNvSpPr>
          <p:nvPr>
            <p:ph type="title" idx="22"/>
          </p:nvPr>
        </p:nvSpPr>
        <p:spPr>
          <a:xfrm>
            <a:off x="1977550" y="3218575"/>
            <a:ext cx="12936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ira Sans Extra Condensed Medium"/>
              <a:buNone/>
              <a:defRPr sz="3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ira Sans Extra Condensed Medium"/>
              <a:buNone/>
              <a:defRPr sz="3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ira Sans Extra Condensed Medium"/>
              <a:buNone/>
              <a:defRPr sz="3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ira Sans Extra Condensed Medium"/>
              <a:buNone/>
              <a:defRPr sz="3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ira Sans Extra Condensed Medium"/>
              <a:buNone/>
              <a:defRPr sz="3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ira Sans Extra Condensed Medium"/>
              <a:buNone/>
              <a:defRPr sz="3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ira Sans Extra Condensed Medium"/>
              <a:buNone/>
              <a:defRPr sz="3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ira Sans Extra Condensed Medium"/>
              <a:buNone/>
              <a:defRPr sz="3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4" name="Google Shape;74;p52"/>
          <p:cNvSpPr txBox="1">
            <a:spLocks noGrp="1"/>
          </p:cNvSpPr>
          <p:nvPr>
            <p:ph type="sldNum" idx="12"/>
          </p:nvPr>
        </p:nvSpPr>
        <p:spPr>
          <a:xfrm>
            <a:off x="0" y="4503674"/>
            <a:ext cx="6765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ExtraBold"/>
                <a:ea typeface="Open Sans ExtraBold"/>
                <a:cs typeface="Open Sans ExtraBold"/>
                <a:sym typeface="Open Sans ExtraBold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447785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C " preserve="1">
  <p:cSld name="Section Title C ">
    <p:bg>
      <p:bgPr>
        <a:solidFill>
          <a:schemeClr val="lt2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7"/>
          <p:cNvSpPr/>
          <p:nvPr/>
        </p:nvSpPr>
        <p:spPr>
          <a:xfrm>
            <a:off x="0" y="3849625"/>
            <a:ext cx="9144000" cy="1293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57"/>
          <p:cNvSpPr txBox="1">
            <a:spLocks noGrp="1"/>
          </p:cNvSpPr>
          <p:nvPr>
            <p:ph type="title"/>
          </p:nvPr>
        </p:nvSpPr>
        <p:spPr>
          <a:xfrm>
            <a:off x="676650" y="3205225"/>
            <a:ext cx="7790700" cy="649200"/>
          </a:xfrm>
          <a:prstGeom prst="rect">
            <a:avLst/>
          </a:prstGeom>
          <a:solidFill>
            <a:srgbClr val="005F9E"/>
          </a:solidFill>
          <a:ln>
            <a:noFill/>
          </a:ln>
        </p:spPr>
        <p:txBody>
          <a:bodyPr spcFirstLastPara="1" wrap="square" lIns="320025" tIns="91425" rIns="3200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/>
          </a:p>
        </p:txBody>
      </p:sp>
      <p:sp>
        <p:nvSpPr>
          <p:cNvPr id="120" name="Google Shape;120;p57"/>
          <p:cNvSpPr txBox="1">
            <a:spLocks noGrp="1"/>
          </p:cNvSpPr>
          <p:nvPr>
            <p:ph type="subTitle" idx="1"/>
          </p:nvPr>
        </p:nvSpPr>
        <p:spPr>
          <a:xfrm>
            <a:off x="676650" y="3839425"/>
            <a:ext cx="7790700" cy="649200"/>
          </a:xfrm>
          <a:prstGeom prst="rect">
            <a:avLst/>
          </a:prstGeom>
          <a:solidFill>
            <a:srgbClr val="005F9E"/>
          </a:solidFill>
          <a:ln>
            <a:noFill/>
          </a:ln>
        </p:spPr>
        <p:txBody>
          <a:bodyPr spcFirstLastPara="1" wrap="square" lIns="320025" tIns="228600" rIns="3200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1" name="Google Shape;121;p57"/>
          <p:cNvSpPr txBox="1">
            <a:spLocks noGrp="1"/>
          </p:cNvSpPr>
          <p:nvPr>
            <p:ph type="sldNum" idx="12"/>
          </p:nvPr>
        </p:nvSpPr>
        <p:spPr>
          <a:xfrm>
            <a:off x="0" y="4503674"/>
            <a:ext cx="6765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ExtraBold"/>
                <a:ea typeface="Open Sans ExtraBold"/>
                <a:cs typeface="Open Sans ExtraBold"/>
                <a:sym typeface="Open Sans ExtraBold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id="122" name="Google Shape;122;p57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45585" y="4668248"/>
            <a:ext cx="320040" cy="32004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57"/>
          <p:cNvSpPr txBox="1">
            <a:spLocks noGrp="1"/>
          </p:cNvSpPr>
          <p:nvPr>
            <p:ph type="title" idx="2"/>
          </p:nvPr>
        </p:nvSpPr>
        <p:spPr>
          <a:xfrm>
            <a:off x="676650" y="649425"/>
            <a:ext cx="2596800" cy="12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47387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bg>
      <p:bgPr>
        <a:solidFill>
          <a:schemeClr val="dk1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0"/>
          <p:cNvSpPr txBox="1">
            <a:spLocks noGrp="1"/>
          </p:cNvSpPr>
          <p:nvPr>
            <p:ph type="title"/>
          </p:nvPr>
        </p:nvSpPr>
        <p:spPr>
          <a:xfrm>
            <a:off x="676650" y="10225"/>
            <a:ext cx="3246000" cy="1278000"/>
          </a:xfrm>
          <a:prstGeom prst="rect">
            <a:avLst/>
          </a:prstGeom>
        </p:spPr>
        <p:txBody>
          <a:bodyPr spcFirstLastPara="1" wrap="square" lIns="0" tIns="0" rIns="0" bIns="2286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 ExtraBold"/>
              <a:buNone/>
              <a:defRPr sz="24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 ExtraBold"/>
              <a:buNone/>
              <a:defRPr sz="24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 ExtraBold"/>
              <a:buNone/>
              <a:defRPr sz="24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 ExtraBold"/>
              <a:buNone/>
              <a:defRPr sz="24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 ExtraBold"/>
              <a:buNone/>
              <a:defRPr sz="24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 ExtraBold"/>
              <a:buNone/>
              <a:defRPr sz="24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 ExtraBold"/>
              <a:buNone/>
              <a:defRPr sz="24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 ExtraBold"/>
              <a:buNone/>
              <a:defRPr sz="24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r>
              <a:rPr lang="de-DE"/>
              <a:t>Titelmasterformat durch Klicken bearbeiten</a:t>
            </a:r>
            <a:endParaRPr/>
          </a:p>
        </p:txBody>
      </p:sp>
      <p:sp>
        <p:nvSpPr>
          <p:cNvPr id="273" name="Google Shape;273;p30"/>
          <p:cNvSpPr txBox="1">
            <a:spLocks noGrp="1"/>
          </p:cNvSpPr>
          <p:nvPr>
            <p:ph type="body" idx="1"/>
          </p:nvPr>
        </p:nvSpPr>
        <p:spPr>
          <a:xfrm>
            <a:off x="676675" y="1289300"/>
            <a:ext cx="3246000" cy="3200100"/>
          </a:xfrm>
          <a:prstGeom prst="rect">
            <a:avLst/>
          </a:prstGeom>
        </p:spPr>
        <p:txBody>
          <a:bodyPr spcFirstLastPara="1" wrap="square" lIns="0" tIns="91425" rIns="320025" bIns="91425" anchor="t" anchorCtr="0">
            <a:noAutofit/>
          </a:bodyPr>
          <a:lstStyle>
            <a:lvl1pPr marL="457200" lvl="0" indent="-30480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BE00"/>
              </a:buClr>
              <a:buSzPts val="12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2pPr>
            <a:lvl3pPr marL="1371600" lvl="2" indent="-317500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3pPr>
            <a:lvl4pPr marL="1828800" lvl="3" indent="-317500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4pPr>
            <a:lvl5pPr marL="2286000" lvl="4" indent="-317500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lnSpc>
                <a:spcPct val="114000"/>
              </a:lnSpc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74" name="Google Shape;274;p30"/>
          <p:cNvSpPr/>
          <p:nvPr/>
        </p:nvSpPr>
        <p:spPr>
          <a:xfrm>
            <a:off x="676650" y="1117825"/>
            <a:ext cx="649500" cy="58500"/>
          </a:xfrm>
          <a:prstGeom prst="rect">
            <a:avLst/>
          </a:prstGeom>
          <a:solidFill>
            <a:srgbClr val="FFB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75" name="Google Shape;275;p30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5585" y="4668248"/>
            <a:ext cx="320040" cy="32004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0"/>
          <p:cNvSpPr txBox="1">
            <a:spLocks noGrp="1"/>
          </p:cNvSpPr>
          <p:nvPr>
            <p:ph type="sldNum" idx="12"/>
          </p:nvPr>
        </p:nvSpPr>
        <p:spPr>
          <a:xfrm>
            <a:off x="0" y="4503674"/>
            <a:ext cx="676500" cy="6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20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ctr" rtl="0">
              <a:buNone/>
              <a:defRPr sz="120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algn="ctr" rtl="0">
              <a:buNone/>
              <a:defRPr sz="120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algn="ctr" rtl="0">
              <a:buNone/>
              <a:defRPr sz="120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algn="ctr" rtl="0">
              <a:buNone/>
              <a:defRPr sz="120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algn="ctr" rtl="0">
              <a:buNone/>
              <a:defRPr sz="120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algn="ctr" rtl="0">
              <a:buNone/>
              <a:defRPr sz="120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algn="ctr" rtl="0">
              <a:buNone/>
              <a:defRPr sz="120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algn="ctr" rtl="0">
              <a:buNone/>
              <a:defRPr sz="120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ExtraBold"/>
                <a:ea typeface="Open Sans ExtraBold"/>
                <a:cs typeface="Open Sans ExtraBold"/>
                <a:sym typeface="Open Sans ExtraBold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161628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"/>
            <a:ext cx="9153143" cy="514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81840" y="4030663"/>
            <a:ext cx="7996747" cy="654050"/>
          </a:xfrm>
          <a:effectLst/>
        </p:spPr>
        <p:txBody>
          <a:bodyPr anchor="ctr" anchorCtr="0">
            <a:noAutofit/>
          </a:bodyPr>
          <a:lstStyle>
            <a:lvl1pPr algn="l">
              <a:defRPr sz="3200" baseline="0">
                <a:solidFill>
                  <a:schemeClr val="bg1"/>
                </a:solidFill>
                <a:effectLst/>
                <a:latin typeface="Calibri"/>
                <a:cs typeface="Calibri"/>
              </a:defRPr>
            </a:lvl1pPr>
          </a:lstStyle>
          <a:p>
            <a:r>
              <a:rPr lang="en-US" dirty="0"/>
              <a:t>Click to Edit Section Title Slide</a:t>
            </a:r>
          </a:p>
        </p:txBody>
      </p:sp>
    </p:spTree>
    <p:extLst>
      <p:ext uri="{BB962C8B-B14F-4D97-AF65-F5344CB8AC3E}">
        <p14:creationId xmlns:p14="http://schemas.microsoft.com/office/powerpoint/2010/main" val="1316697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571" y="0"/>
            <a:ext cx="9153143" cy="514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81840" y="4030663"/>
            <a:ext cx="7996747" cy="654050"/>
          </a:xfrm>
          <a:effectLst/>
        </p:spPr>
        <p:txBody>
          <a:bodyPr anchor="ctr" anchorCtr="0">
            <a:noAutofit/>
          </a:bodyPr>
          <a:lstStyle>
            <a:lvl1pPr algn="l">
              <a:defRPr sz="320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Section Title Slide</a:t>
            </a:r>
          </a:p>
        </p:txBody>
      </p:sp>
    </p:spTree>
    <p:extLst>
      <p:ext uri="{BB962C8B-B14F-4D97-AF65-F5344CB8AC3E}">
        <p14:creationId xmlns:p14="http://schemas.microsoft.com/office/powerpoint/2010/main" val="1548128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 noGrp="1" noChangeArrowheads="1"/>
          </p:cNvSpPr>
          <p:nvPr>
            <p:ph type="title" hasCustomPrompt="1"/>
          </p:nvPr>
        </p:nvSpPr>
        <p:spPr bwMode="gray">
          <a:xfrm>
            <a:off x="578635" y="217488"/>
            <a:ext cx="8001000" cy="613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>
              <a:defRPr baseline="0"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77065" y="1485900"/>
            <a:ext cx="8001000" cy="291465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/>
                <a:cs typeface="Calibri"/>
              </a:defRPr>
            </a:lvl1pPr>
            <a:lvl2pPr>
              <a:defRPr sz="2000">
                <a:solidFill>
                  <a:schemeClr val="tx1"/>
                </a:solidFill>
                <a:latin typeface="Calibri"/>
                <a:cs typeface="Calibri"/>
              </a:defRPr>
            </a:lvl2pPr>
            <a:lvl3pPr>
              <a:defRPr sz="1800">
                <a:solidFill>
                  <a:schemeClr val="tx1"/>
                </a:solidFill>
                <a:latin typeface="Calibri"/>
                <a:cs typeface="Calibri"/>
              </a:defRPr>
            </a:lvl3pPr>
            <a:lvl4pPr>
              <a:defRPr sz="1800">
                <a:solidFill>
                  <a:schemeClr val="tx1"/>
                </a:solidFill>
                <a:latin typeface="Calibri"/>
                <a:cs typeface="Calibri"/>
              </a:defRPr>
            </a:lvl4pPr>
            <a:lvl5pPr>
              <a:defRPr sz="1800">
                <a:solidFill>
                  <a:schemeClr val="tx1"/>
                </a:solidFill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77065" y="952501"/>
            <a:ext cx="8001000" cy="419475"/>
          </a:xfrm>
        </p:spPr>
        <p:txBody>
          <a:bodyPr anchor="ctr" anchorCtr="0"/>
          <a:lstStyle>
            <a:lvl1pPr marL="0" indent="0">
              <a:buNone/>
              <a:defRPr cap="all" baseline="0">
                <a:solidFill>
                  <a:schemeClr val="bg2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Page subtitle – CLICK TO EDIT</a:t>
            </a:r>
          </a:p>
        </p:txBody>
      </p:sp>
    </p:spTree>
    <p:extLst>
      <p:ext uri="{BB962C8B-B14F-4D97-AF65-F5344CB8AC3E}">
        <p14:creationId xmlns:p14="http://schemas.microsoft.com/office/powerpoint/2010/main" val="2886592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Grp="1" noChangeArrowheads="1"/>
          </p:cNvSpPr>
          <p:nvPr>
            <p:ph type="title" hasCustomPrompt="1"/>
          </p:nvPr>
        </p:nvSpPr>
        <p:spPr bwMode="gray">
          <a:xfrm>
            <a:off x="580240" y="220265"/>
            <a:ext cx="8001000" cy="613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77065" y="939800"/>
            <a:ext cx="3886200" cy="3470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4686300" y="939800"/>
            <a:ext cx="3886200" cy="3470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1986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1906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580760" y="215214"/>
            <a:ext cx="8001000" cy="613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578635" y="939404"/>
            <a:ext cx="8001000" cy="3579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52" r:id="rId1"/>
    <p:sldLayoutId id="2147484793" r:id="rId2"/>
    <p:sldLayoutId id="2147484832" r:id="rId3"/>
    <p:sldLayoutId id="2147484847" r:id="rId4"/>
    <p:sldLayoutId id="2147484849" r:id="rId5"/>
    <p:sldLayoutId id="2147484848" r:id="rId6"/>
    <p:sldLayoutId id="2147484850" r:id="rId7"/>
    <p:sldLayoutId id="2147484853" r:id="rId8"/>
    <p:sldLayoutId id="2147484833" r:id="rId9"/>
    <p:sldLayoutId id="2147484854" r:id="rId10"/>
    <p:sldLayoutId id="2147484798" r:id="rId11"/>
    <p:sldLayoutId id="2147484802" r:id="rId12"/>
    <p:sldLayoutId id="2147484851" r:id="rId13"/>
    <p:sldLayoutId id="2147484844" r:id="rId14"/>
    <p:sldLayoutId id="2147484799" r:id="rId15"/>
    <p:sldLayoutId id="2147484845" r:id="rId16"/>
    <p:sldLayoutId id="2147484858" r:id="rId17"/>
  </p:sldLayoutIdLst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 baseline="0">
          <a:solidFill>
            <a:schemeClr val="tx2"/>
          </a:solidFill>
          <a:effectLst/>
          <a:latin typeface="Calibri"/>
          <a:ea typeface="+mj-ea"/>
          <a:cs typeface="Calibr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 b="0">
          <a:solidFill>
            <a:schemeClr val="tx1"/>
          </a:solidFill>
          <a:latin typeface="Calibri"/>
          <a:ea typeface="+mn-ea"/>
          <a:cs typeface="Calibri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–"/>
        <a:defRPr sz="2000" b="0">
          <a:solidFill>
            <a:schemeClr val="tx1"/>
          </a:solidFill>
          <a:latin typeface="Calibri"/>
          <a:cs typeface="Calibri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800" b="0">
          <a:solidFill>
            <a:schemeClr val="tx1"/>
          </a:solidFill>
          <a:latin typeface="Calibri"/>
          <a:cs typeface="Calibri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800" b="0">
          <a:solidFill>
            <a:schemeClr val="tx1"/>
          </a:solidFill>
          <a:latin typeface="Calibri"/>
          <a:cs typeface="Calibri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800" b="0">
          <a:solidFill>
            <a:schemeClr val="tx1"/>
          </a:solidFill>
          <a:latin typeface="Calibri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" y="0"/>
            <a:ext cx="9142571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580760" y="215216"/>
            <a:ext cx="8001000" cy="613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578635" y="939404"/>
            <a:ext cx="8001000" cy="3579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4515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61" r:id="rId1"/>
    <p:sldLayoutId id="2147484862" r:id="rId2"/>
    <p:sldLayoutId id="2147484863" r:id="rId3"/>
    <p:sldLayoutId id="2147484864" r:id="rId4"/>
    <p:sldLayoutId id="2147484865" r:id="rId5"/>
    <p:sldLayoutId id="2147484866" r:id="rId6"/>
    <p:sldLayoutId id="2147484867" r:id="rId7"/>
    <p:sldLayoutId id="2147484868" r:id="rId8"/>
    <p:sldLayoutId id="2147484869" r:id="rId9"/>
    <p:sldLayoutId id="2147484870" r:id="rId10"/>
    <p:sldLayoutId id="2147484871" r:id="rId11"/>
    <p:sldLayoutId id="2147484872" r:id="rId12"/>
    <p:sldLayoutId id="2147484873" r:id="rId13"/>
    <p:sldLayoutId id="2147484874" r:id="rId14"/>
    <p:sldLayoutId id="2147484875" r:id="rId15"/>
    <p:sldLayoutId id="2147484876" r:id="rId16"/>
    <p:sldLayoutId id="2147484878" r:id="rId17"/>
    <p:sldLayoutId id="2147484879" r:id="rId18"/>
  </p:sldLayoutIdLst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400" b="1" baseline="0">
          <a:solidFill>
            <a:srgbClr val="005596"/>
          </a:solidFill>
          <a:effectLst/>
          <a:latin typeface="Calibri"/>
          <a:ea typeface="+mj-ea"/>
          <a:cs typeface="Calibr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800" b="0">
          <a:solidFill>
            <a:schemeClr val="tx1"/>
          </a:solidFill>
          <a:latin typeface="Calibri"/>
          <a:ea typeface="+mn-ea"/>
          <a:cs typeface="Calibri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–"/>
        <a:defRPr sz="1500" b="0">
          <a:solidFill>
            <a:schemeClr val="tx1"/>
          </a:solidFill>
          <a:latin typeface="Calibri"/>
          <a:cs typeface="Calibri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350" b="0">
          <a:solidFill>
            <a:schemeClr val="tx1"/>
          </a:solidFill>
          <a:latin typeface="Calibri"/>
          <a:cs typeface="Calibri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350" b="0">
          <a:solidFill>
            <a:schemeClr val="tx1"/>
          </a:solidFill>
          <a:latin typeface="Calibri"/>
          <a:cs typeface="Calibri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350" b="0">
          <a:solidFill>
            <a:schemeClr val="tx1"/>
          </a:solidFill>
          <a:latin typeface="Calibri"/>
          <a:cs typeface="Calibri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b="1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b="1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b="1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 ExtraBold"/>
              <a:buNone/>
              <a:defRPr sz="2800" b="0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4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BE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‹#›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FFBE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66573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899" r:id="rId1"/>
    <p:sldLayoutId id="2147484900" r:id="rId2"/>
    <p:sldLayoutId id="2147484901" r:id="rId3"/>
    <p:sldLayoutId id="2147484902" r:id="rId4"/>
    <p:sldLayoutId id="2147484903" r:id="rId5"/>
    <p:sldLayoutId id="2147484904" r:id="rId6"/>
    <p:sldLayoutId id="2147484905" r:id="rId7"/>
    <p:sldLayoutId id="2147484906" r:id="rId8"/>
    <p:sldLayoutId id="2147484907" r:id="rId9"/>
    <p:sldLayoutId id="2147484908" r:id="rId10"/>
    <p:sldLayoutId id="2147484909" r:id="rId11"/>
    <p:sldLayoutId id="2147484910" r:id="rId12"/>
    <p:sldLayoutId id="2147484911" r:id="rId13"/>
    <p:sldLayoutId id="2147484912" r:id="rId14"/>
    <p:sldLayoutId id="2147484913" r:id="rId15"/>
    <p:sldLayoutId id="2147484914" r:id="rId16"/>
    <p:sldLayoutId id="214748491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9">
          <p15:clr>
            <a:srgbClr val="EA4335"/>
          </p15:clr>
        </p15:guide>
        <p15:guide id="2" pos="426">
          <p15:clr>
            <a:srgbClr val="FF00FF"/>
          </p15:clr>
        </p15:guide>
        <p15:guide id="3" pos="835">
          <p15:clr>
            <a:srgbClr val="FF00FF"/>
          </p15:clr>
        </p15:guide>
        <p15:guide id="4" pos="1244">
          <p15:clr>
            <a:srgbClr val="FF00FF"/>
          </p15:clr>
        </p15:guide>
        <p15:guide id="5" pos="1653">
          <p15:clr>
            <a:srgbClr val="FF00FF"/>
          </p15:clr>
        </p15:guide>
        <p15:guide id="6" pos="2062">
          <p15:clr>
            <a:srgbClr val="FF00FF"/>
          </p15:clr>
        </p15:guide>
        <p15:guide id="7" pos="2471">
          <p15:clr>
            <a:srgbClr val="FF00FF"/>
          </p15:clr>
        </p15:guide>
        <p15:guide id="8" pos="2880">
          <p15:clr>
            <a:srgbClr val="FF00FF"/>
          </p15:clr>
        </p15:guide>
        <p15:guide id="9" pos="3289">
          <p15:clr>
            <a:srgbClr val="FF00FF"/>
          </p15:clr>
        </p15:guide>
        <p15:guide id="10" pos="3698">
          <p15:clr>
            <a:srgbClr val="FF00FF"/>
          </p15:clr>
        </p15:guide>
        <p15:guide id="11" pos="4107">
          <p15:clr>
            <a:srgbClr val="FF00FF"/>
          </p15:clr>
        </p15:guide>
        <p15:guide id="12" pos="4516">
          <p15:clr>
            <a:srgbClr val="FF00FF"/>
          </p15:clr>
        </p15:guide>
        <p15:guide id="13" pos="4925">
          <p15:clr>
            <a:srgbClr val="FF00FF"/>
          </p15:clr>
        </p15:guide>
        <p15:guide id="14" pos="5334">
          <p15:clr>
            <a:srgbClr val="FF00FF"/>
          </p15:clr>
        </p15:guide>
        <p15:guide id="15" orient="horz" pos="812">
          <p15:clr>
            <a:srgbClr val="EA4335"/>
          </p15:clr>
        </p15:guide>
        <p15:guide id="16" orient="horz" pos="1215">
          <p15:clr>
            <a:srgbClr val="EA4335"/>
          </p15:clr>
        </p15:guide>
        <p15:guide id="17" orient="horz" pos="1620">
          <p15:clr>
            <a:srgbClr val="EA4335"/>
          </p15:clr>
        </p15:guide>
        <p15:guide id="18" orient="horz" pos="2022">
          <p15:clr>
            <a:srgbClr val="EA4335"/>
          </p15:clr>
        </p15:guide>
        <p15:guide id="19" orient="horz" pos="2425">
          <p15:clr>
            <a:srgbClr val="EA4335"/>
          </p15:clr>
        </p15:guide>
        <p15:guide id="20" orient="horz" pos="2828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01C63E-52D0-F644-9EB8-F8E9ABD522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770" y="4161535"/>
            <a:ext cx="8002587" cy="644517"/>
          </a:xfrm>
        </p:spPr>
        <p:txBody>
          <a:bodyPr>
            <a:normAutofit fontScale="90000"/>
          </a:bodyPr>
          <a:lstStyle/>
          <a:p>
            <a:r>
              <a:rPr lang="en-GB"/>
              <a:t>GEDO NovaTrack. </a:t>
            </a:r>
            <a:r>
              <a:rPr lang="en-GB" dirty="0"/>
              <a:t>Introduction</a:t>
            </a:r>
            <a:br>
              <a:rPr lang="en-US" sz="900" b="0" dirty="0"/>
            </a:br>
            <a:r>
              <a:rPr lang="de-DE" sz="1350" b="0" dirty="0"/>
              <a:t>Trimble </a:t>
            </a:r>
            <a:r>
              <a:rPr lang="de-DE" sz="1350" b="0" dirty="0" err="1"/>
              <a:t>Geospatial</a:t>
            </a:r>
            <a:r>
              <a:rPr lang="de-DE" sz="1350" b="0" dirty="0"/>
              <a:t> Track Survey &amp; Scanning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57ABD47-104D-8C4A-89A8-8D506675EF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Linas Maciulevicius | Trimble Geospatial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0B66CC8-9442-7645-8045-9D5F0E5B96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0770" y="3563634"/>
            <a:ext cx="8001000" cy="313087"/>
          </a:xfrm>
        </p:spPr>
        <p:txBody>
          <a:bodyPr/>
          <a:lstStyle/>
          <a:p>
            <a:r>
              <a:rPr lang="en-US" dirty="0"/>
              <a:t>FEBRUARY 13, 2023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818" y="4079126"/>
            <a:ext cx="685137" cy="6412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414630" y="4809543"/>
            <a:ext cx="61106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50" dirty="0">
                <a:solidFill>
                  <a:srgbClr val="084296"/>
                </a:solidFill>
              </a:rPr>
              <a:t>V.2.2.2</a:t>
            </a:r>
            <a:endParaRPr lang="en-US" sz="1050" dirty="0">
              <a:solidFill>
                <a:srgbClr val="0842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81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8001" y="219075"/>
            <a:ext cx="7187012" cy="571500"/>
          </a:xfrm>
        </p:spPr>
        <p:txBody>
          <a:bodyPr>
            <a:normAutofit/>
          </a:bodyPr>
          <a:lstStyle/>
          <a:p>
            <a:r>
              <a:rPr lang="en-US" dirty="0"/>
              <a:t>Alignment processing workflows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508001" y="738427"/>
            <a:ext cx="8473439" cy="38340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Recommended workflows for track re-alignment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2179331" y="1267641"/>
            <a:ext cx="5928349" cy="754930"/>
            <a:chOff x="2170802" y="3789359"/>
            <a:chExt cx="6548253" cy="833870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70802" y="3794504"/>
              <a:ext cx="1059547" cy="823578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50844" y="3910965"/>
              <a:ext cx="750111" cy="590659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21451" y="3789359"/>
              <a:ext cx="833870" cy="833870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75817" y="3910965"/>
              <a:ext cx="750111" cy="590659"/>
            </a:xfrm>
            <a:prstGeom prst="rect">
              <a:avLst/>
            </a:prstGeom>
          </p:spPr>
        </p:pic>
        <p:sp>
          <p:nvSpPr>
            <p:cNvPr id="41" name="Right Arrow 40"/>
            <p:cNvSpPr/>
            <p:nvPr/>
          </p:nvSpPr>
          <p:spPr>
            <a:xfrm>
              <a:off x="3304859" y="4046273"/>
              <a:ext cx="371475" cy="3200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46421" y="3793028"/>
              <a:ext cx="1072634" cy="826532"/>
            </a:xfrm>
            <a:prstGeom prst="rect">
              <a:avLst/>
            </a:prstGeom>
          </p:spPr>
        </p:pic>
        <p:sp>
          <p:nvSpPr>
            <p:cNvPr id="43" name="Right Arrow 42"/>
            <p:cNvSpPr/>
            <p:nvPr/>
          </p:nvSpPr>
          <p:spPr>
            <a:xfrm>
              <a:off x="4575466" y="4046273"/>
              <a:ext cx="371475" cy="3200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ight Arrow 43"/>
            <p:cNvSpPr/>
            <p:nvPr/>
          </p:nvSpPr>
          <p:spPr>
            <a:xfrm>
              <a:off x="5929831" y="4046273"/>
              <a:ext cx="371475" cy="3200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ight Arrow 44"/>
            <p:cNvSpPr/>
            <p:nvPr/>
          </p:nvSpPr>
          <p:spPr>
            <a:xfrm>
              <a:off x="7200438" y="4046273"/>
              <a:ext cx="371475" cy="3200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 bwMode="gray">
            <a:xfrm>
              <a:off x="3809654" y="4075895"/>
              <a:ext cx="634365" cy="3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de-DE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r>
                <a:rPr lang="de-DE" sz="16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GTD</a:t>
              </a:r>
              <a:endParaRPr lang="en-US"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 bwMode="gray">
            <a:xfrm>
              <a:off x="6577250" y="3956826"/>
              <a:ext cx="634366" cy="530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de-DE" sz="1000" b="1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r>
                <a:rPr lang="de-DE" sz="10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TDT</a:t>
              </a:r>
              <a:endParaRPr lang="de-DE" sz="1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de-DE" sz="1000" b="1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r>
                <a:rPr lang="de-DE" sz="10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HDT</a:t>
              </a:r>
              <a:endParaRPr lang="de-DE" sz="1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de-DE" sz="1000" b="1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r>
                <a:rPr lang="de-DE" sz="10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UDT</a:t>
              </a:r>
              <a:endParaRPr lang="en-US" sz="1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15840" y="1425473"/>
            <a:ext cx="1671331" cy="3095738"/>
            <a:chOff x="277740" y="1273073"/>
            <a:chExt cx="1671331" cy="3095738"/>
          </a:xfrm>
        </p:grpSpPr>
        <p:sp>
          <p:nvSpPr>
            <p:cNvPr id="5" name="Rounded Rectangle 4"/>
            <p:cNvSpPr/>
            <p:nvPr/>
          </p:nvSpPr>
          <p:spPr>
            <a:xfrm>
              <a:off x="508001" y="1273073"/>
              <a:ext cx="1441070" cy="452710"/>
            </a:xfrm>
            <a:prstGeom prst="roundRect">
              <a:avLst/>
            </a:prstGeom>
            <a:solidFill>
              <a:schemeClr val="tx1">
                <a:lumMod val="20000"/>
                <a:lumOff val="80000"/>
                <a:alpha val="36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chemeClr val="tx2"/>
                  </a:solidFill>
                  <a:latin typeface="Gill Sans Light"/>
                  <a:cs typeface="Gill Sans Light"/>
                </a:rPr>
                <a:t>Complete </a:t>
              </a:r>
            </a:p>
            <a:p>
              <a:pPr algn="ctr"/>
              <a:r>
                <a:rPr lang="en-US" sz="1050" b="1" dirty="0">
                  <a:solidFill>
                    <a:schemeClr val="tx2"/>
                  </a:solidFill>
                  <a:latin typeface="Gill Sans Light"/>
                  <a:cs typeface="Gill Sans Light"/>
                </a:rPr>
                <a:t>re-alignment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508001" y="1831383"/>
              <a:ext cx="1441069" cy="2537428"/>
            </a:xfrm>
            <a:prstGeom prst="round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3500" tIns="37800" rIns="13500" bIns="27000" rtlCol="0" anchor="t"/>
            <a:lstStyle/>
            <a:p>
              <a:pPr algn="ctr"/>
              <a:r>
                <a:rPr lang="en-US" sz="825" b="1" dirty="0">
                  <a:solidFill>
                    <a:schemeClr val="tx2"/>
                  </a:solidFill>
                  <a:latin typeface="Gill Sans Light"/>
                  <a:cs typeface="Gill Sans Light"/>
                </a:rPr>
                <a:t>HA/VA method</a:t>
              </a:r>
              <a:endParaRPr lang="en-US" sz="900" b="1" dirty="0">
                <a:solidFill>
                  <a:schemeClr val="tx2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82507" y="2136411"/>
              <a:ext cx="1292056" cy="25217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900" bIns="18900" rtlCol="0" anchor="ctr"/>
            <a:lstStyle/>
            <a:p>
              <a:pPr algn="ctr"/>
              <a:r>
                <a:rPr lang="en-US" sz="675" b="1" dirty="0">
                  <a:solidFill>
                    <a:srgbClr val="005596"/>
                  </a:solidFill>
                  <a:latin typeface="Gill Sans Light"/>
                  <a:cs typeface="Gill Sans Light"/>
                </a:rPr>
                <a:t>Import .</a:t>
              </a:r>
              <a:r>
                <a:rPr lang="en-US" sz="675" b="1" dirty="0" err="1">
                  <a:solidFill>
                    <a:srgbClr val="005596"/>
                  </a:solidFill>
                  <a:latin typeface="Gill Sans Light"/>
                  <a:cs typeface="Gill Sans Light"/>
                </a:rPr>
                <a:t>GTD</a:t>
              </a:r>
              <a:r>
                <a:rPr lang="en-US" sz="675" b="1" dirty="0">
                  <a:solidFill>
                    <a:srgbClr val="005596"/>
                  </a:solidFill>
                  <a:latin typeface="Gill Sans Light"/>
                  <a:cs typeface="Gill Sans Light"/>
                </a:rPr>
                <a:t> track data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82507" y="2494190"/>
              <a:ext cx="1292056" cy="25217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900" bIns="18900" rtlCol="0" anchor="ctr"/>
            <a:lstStyle/>
            <a:p>
              <a:pPr algn="ctr"/>
              <a:r>
                <a:rPr lang="en-US" sz="675" b="1" dirty="0">
                  <a:solidFill>
                    <a:srgbClr val="005596"/>
                  </a:solidFill>
                  <a:latin typeface="Gill Sans Light"/>
                  <a:cs typeface="Gill Sans Light"/>
                </a:rPr>
                <a:t>Semi-automatic or automatic HA fitting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82507" y="2847918"/>
              <a:ext cx="1292056" cy="25217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900" bIns="18900" rtlCol="0" anchor="ctr"/>
            <a:lstStyle/>
            <a:p>
              <a:pPr algn="ctr"/>
              <a:r>
                <a:rPr lang="en-US" sz="675" b="1" dirty="0">
                  <a:solidFill>
                    <a:srgbClr val="005596"/>
                  </a:solidFill>
                  <a:latin typeface="Gill Sans Light"/>
                  <a:cs typeface="Gill Sans Light"/>
                </a:rPr>
                <a:t>Adjustment HA elements. Reduction HA offsets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82507" y="3201646"/>
              <a:ext cx="1292056" cy="25217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900" bIns="18900" rtlCol="0" anchor="ctr"/>
            <a:lstStyle/>
            <a:p>
              <a:pPr algn="ctr"/>
              <a:r>
                <a:rPr lang="en-US" sz="675" b="1" dirty="0">
                  <a:solidFill>
                    <a:srgbClr val="005596"/>
                  </a:solidFill>
                  <a:latin typeface="Gill Sans Light"/>
                  <a:cs typeface="Gill Sans Light"/>
                </a:rPr>
                <a:t>Automatic VA fitting, reduction of VA offsets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82507" y="3555374"/>
              <a:ext cx="1292056" cy="25217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900" bIns="18900" rtlCol="0" anchor="ctr"/>
            <a:lstStyle/>
            <a:p>
              <a:pPr algn="ctr"/>
              <a:r>
                <a:rPr lang="en-US" sz="675" b="1" dirty="0">
                  <a:solidFill>
                    <a:srgbClr val="005596"/>
                  </a:solidFill>
                  <a:latin typeface="Gill Sans Light"/>
                  <a:cs typeface="Gill Sans Light"/>
                </a:rPr>
                <a:t>Cant and speed calculation (optional)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82507" y="3909102"/>
              <a:ext cx="1292056" cy="25217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900" bIns="18900" rtlCol="0" anchor="ctr"/>
            <a:lstStyle/>
            <a:p>
              <a:pPr algn="ctr"/>
              <a:r>
                <a:rPr lang="en-US" sz="675" b="1" dirty="0">
                  <a:solidFill>
                    <a:srgbClr val="005596"/>
                  </a:solidFill>
                  <a:latin typeface="Gill Sans Light"/>
                  <a:cs typeface="Gill Sans Light"/>
                </a:rPr>
                <a:t>Design alignment export to .</a:t>
              </a:r>
              <a:r>
                <a:rPr lang="en-US" sz="675" b="1" dirty="0" err="1">
                  <a:solidFill>
                    <a:srgbClr val="005596"/>
                  </a:solidFill>
                  <a:latin typeface="Gill Sans Light"/>
                  <a:cs typeface="Gill Sans Light"/>
                </a:rPr>
                <a:t>TDT</a:t>
              </a:r>
              <a:r>
                <a:rPr lang="en-US" sz="675" b="1" dirty="0">
                  <a:solidFill>
                    <a:srgbClr val="005596"/>
                  </a:solidFill>
                  <a:latin typeface="Gill Sans Light"/>
                  <a:cs typeface="Gill Sans Light"/>
                </a:rPr>
                <a:t>/.</a:t>
              </a:r>
              <a:r>
                <a:rPr lang="en-US" sz="675" b="1" dirty="0" err="1">
                  <a:solidFill>
                    <a:srgbClr val="005596"/>
                  </a:solidFill>
                  <a:latin typeface="Gill Sans Light"/>
                  <a:cs typeface="Gill Sans Light"/>
                </a:rPr>
                <a:t>HDT</a:t>
              </a:r>
              <a:r>
                <a:rPr lang="en-US" sz="675" b="1" dirty="0">
                  <a:solidFill>
                    <a:srgbClr val="005596"/>
                  </a:solidFill>
                  <a:latin typeface="Gill Sans Light"/>
                  <a:cs typeface="Gill Sans Light"/>
                </a:rPr>
                <a:t>/.</a:t>
              </a:r>
              <a:r>
                <a:rPr lang="en-US" sz="675" b="1" dirty="0" err="1">
                  <a:solidFill>
                    <a:srgbClr val="005596"/>
                  </a:solidFill>
                  <a:latin typeface="Gill Sans Light"/>
                  <a:cs typeface="Gill Sans Light"/>
                </a:rPr>
                <a:t>UDT</a:t>
              </a:r>
              <a:r>
                <a:rPr lang="en-US" sz="675" b="1" dirty="0">
                  <a:solidFill>
                    <a:srgbClr val="005596"/>
                  </a:solidFill>
                  <a:latin typeface="Gill Sans Light"/>
                  <a:cs typeface="Gill Sans Light"/>
                </a:rPr>
                <a:t> files</a:t>
              </a:r>
            </a:p>
          </p:txBody>
        </p:sp>
        <p:sp>
          <p:nvSpPr>
            <p:cNvPr id="2" name="Oval 1"/>
            <p:cNvSpPr/>
            <p:nvPr/>
          </p:nvSpPr>
          <p:spPr>
            <a:xfrm>
              <a:off x="390379" y="2136411"/>
              <a:ext cx="252179" cy="2521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n-GB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390379" y="2498894"/>
              <a:ext cx="252179" cy="2521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49" name="Oval 48"/>
            <p:cNvSpPr/>
            <p:nvPr/>
          </p:nvSpPr>
          <p:spPr>
            <a:xfrm>
              <a:off x="390378" y="2847917"/>
              <a:ext cx="252179" cy="2521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50" name="Oval 49"/>
            <p:cNvSpPr/>
            <p:nvPr/>
          </p:nvSpPr>
          <p:spPr>
            <a:xfrm>
              <a:off x="393731" y="3200935"/>
              <a:ext cx="252179" cy="2521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51" name="Oval 50"/>
            <p:cNvSpPr/>
            <p:nvPr/>
          </p:nvSpPr>
          <p:spPr>
            <a:xfrm>
              <a:off x="390377" y="3555374"/>
              <a:ext cx="252179" cy="2521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52" name="Oval 51"/>
            <p:cNvSpPr/>
            <p:nvPr/>
          </p:nvSpPr>
          <p:spPr>
            <a:xfrm>
              <a:off x="393731" y="3904397"/>
              <a:ext cx="252179" cy="2521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64" name="Oval 63"/>
            <p:cNvSpPr/>
            <p:nvPr/>
          </p:nvSpPr>
          <p:spPr>
            <a:xfrm>
              <a:off x="277740" y="1273073"/>
              <a:ext cx="460522" cy="4605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en-GB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335384" y="2136673"/>
            <a:ext cx="1671331" cy="2384538"/>
            <a:chOff x="2374085" y="1273073"/>
            <a:chExt cx="1671331" cy="2384538"/>
          </a:xfrm>
        </p:grpSpPr>
        <p:sp>
          <p:nvSpPr>
            <p:cNvPr id="13" name="Rounded Rectangle 12"/>
            <p:cNvSpPr/>
            <p:nvPr/>
          </p:nvSpPr>
          <p:spPr>
            <a:xfrm>
              <a:off x="2604346" y="1273073"/>
              <a:ext cx="1441070" cy="452710"/>
            </a:xfrm>
            <a:prstGeom prst="roundRect">
              <a:avLst/>
            </a:prstGeom>
            <a:solidFill>
              <a:schemeClr val="tx1">
                <a:lumMod val="20000"/>
                <a:lumOff val="80000"/>
                <a:alpha val="36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chemeClr val="tx2"/>
                  </a:solidFill>
                  <a:latin typeface="Gill Sans Light"/>
                  <a:cs typeface="Gill Sans Light"/>
                </a:rPr>
                <a:t>Horizontal</a:t>
              </a:r>
            </a:p>
            <a:p>
              <a:pPr algn="ctr"/>
              <a:r>
                <a:rPr lang="en-US" sz="1050" b="1" dirty="0">
                  <a:solidFill>
                    <a:schemeClr val="tx2"/>
                  </a:solidFill>
                  <a:latin typeface="Gill Sans Light"/>
                  <a:cs typeface="Gill Sans Light"/>
                </a:rPr>
                <a:t>re-alignment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604346" y="1831383"/>
              <a:ext cx="1441069" cy="1826228"/>
            </a:xfrm>
            <a:prstGeom prst="round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3500" tIns="37800" rIns="13500" bIns="27000" rtlCol="0" anchor="t"/>
            <a:lstStyle/>
            <a:p>
              <a:pPr algn="ctr"/>
              <a:r>
                <a:rPr lang="en-US" sz="825" b="1" dirty="0">
                  <a:solidFill>
                    <a:schemeClr val="tx2"/>
                  </a:solidFill>
                  <a:latin typeface="Gill Sans Light"/>
                  <a:cs typeface="Gill Sans Light"/>
                </a:rPr>
                <a:t>HA method</a:t>
              </a:r>
              <a:endParaRPr lang="en-US" sz="900" b="1" dirty="0">
                <a:solidFill>
                  <a:schemeClr val="tx2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678852" y="2136411"/>
              <a:ext cx="1292056" cy="25217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900" bIns="18900" rtlCol="0" anchor="ctr"/>
            <a:lstStyle/>
            <a:p>
              <a:pPr algn="ctr"/>
              <a:r>
                <a:rPr lang="en-US" sz="675" b="1" dirty="0">
                  <a:solidFill>
                    <a:srgbClr val="005596"/>
                  </a:solidFill>
                  <a:latin typeface="Gill Sans Light"/>
                  <a:cs typeface="Gill Sans Light"/>
                </a:rPr>
                <a:t>Import .</a:t>
              </a:r>
              <a:r>
                <a:rPr lang="en-US" sz="675" b="1" dirty="0" err="1">
                  <a:solidFill>
                    <a:srgbClr val="005596"/>
                  </a:solidFill>
                  <a:latin typeface="Gill Sans Light"/>
                  <a:cs typeface="Gill Sans Light"/>
                </a:rPr>
                <a:t>GTD</a:t>
              </a:r>
              <a:r>
                <a:rPr lang="en-US" sz="675" b="1" dirty="0">
                  <a:solidFill>
                    <a:srgbClr val="005596"/>
                  </a:solidFill>
                  <a:latin typeface="Gill Sans Light"/>
                  <a:cs typeface="Gill Sans Light"/>
                </a:rPr>
                <a:t> track data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678852" y="2494190"/>
              <a:ext cx="1292056" cy="25217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900" bIns="18900" rtlCol="0" anchor="ctr"/>
            <a:lstStyle/>
            <a:p>
              <a:pPr algn="ctr"/>
              <a:r>
                <a:rPr lang="en-US" sz="675" b="1" dirty="0">
                  <a:solidFill>
                    <a:srgbClr val="005596"/>
                  </a:solidFill>
                  <a:latin typeface="Gill Sans Light"/>
                  <a:cs typeface="Gill Sans Light"/>
                </a:rPr>
                <a:t>Semi-automatic or automatic HA fitting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678852" y="2847918"/>
              <a:ext cx="1292056" cy="25217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900" bIns="18900" rtlCol="0" anchor="ctr"/>
            <a:lstStyle/>
            <a:p>
              <a:pPr algn="ctr"/>
              <a:r>
                <a:rPr lang="en-US" sz="675" b="1" dirty="0">
                  <a:solidFill>
                    <a:srgbClr val="005596"/>
                  </a:solidFill>
                  <a:latin typeface="Gill Sans Light"/>
                  <a:cs typeface="Gill Sans Light"/>
                </a:rPr>
                <a:t>Adjustment HA elements. Reduction HA offsets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678852" y="3191132"/>
              <a:ext cx="1292056" cy="25217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900" bIns="18900" rtlCol="0" anchor="ctr"/>
            <a:lstStyle/>
            <a:p>
              <a:pPr algn="ctr"/>
              <a:r>
                <a:rPr lang="en-US" sz="675" b="1" dirty="0">
                  <a:solidFill>
                    <a:srgbClr val="005596"/>
                  </a:solidFill>
                  <a:latin typeface="Gill Sans Light"/>
                  <a:cs typeface="Gill Sans Light"/>
                </a:rPr>
                <a:t>Design alignment output to .</a:t>
              </a:r>
              <a:r>
                <a:rPr lang="en-US" sz="675" b="1" dirty="0" err="1">
                  <a:solidFill>
                    <a:srgbClr val="005596"/>
                  </a:solidFill>
                  <a:latin typeface="Gill Sans Light"/>
                  <a:cs typeface="Gill Sans Light"/>
                </a:rPr>
                <a:t>TDT</a:t>
              </a:r>
              <a:r>
                <a:rPr lang="en-US" sz="675" b="1" dirty="0">
                  <a:solidFill>
                    <a:srgbClr val="005596"/>
                  </a:solidFill>
                  <a:latin typeface="Gill Sans Light"/>
                  <a:cs typeface="Gill Sans Light"/>
                </a:rPr>
                <a:t> file</a:t>
              </a:r>
            </a:p>
          </p:txBody>
        </p:sp>
        <p:sp>
          <p:nvSpPr>
            <p:cNvPr id="53" name="Oval 52"/>
            <p:cNvSpPr/>
            <p:nvPr/>
          </p:nvSpPr>
          <p:spPr>
            <a:xfrm>
              <a:off x="2485047" y="2132914"/>
              <a:ext cx="252179" cy="2521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n-GB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2485047" y="2495397"/>
              <a:ext cx="252179" cy="2521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55" name="Oval 54"/>
            <p:cNvSpPr/>
            <p:nvPr/>
          </p:nvSpPr>
          <p:spPr>
            <a:xfrm>
              <a:off x="2485046" y="2844420"/>
              <a:ext cx="252179" cy="2521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56" name="Oval 55"/>
            <p:cNvSpPr/>
            <p:nvPr/>
          </p:nvSpPr>
          <p:spPr>
            <a:xfrm>
              <a:off x="2488399" y="3197438"/>
              <a:ext cx="252179" cy="2521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65" name="Oval 64"/>
            <p:cNvSpPr/>
            <p:nvPr/>
          </p:nvSpPr>
          <p:spPr>
            <a:xfrm>
              <a:off x="2374085" y="1279979"/>
              <a:ext cx="460522" cy="4605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  <a:endParaRPr lang="en-GB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408852" y="2488886"/>
            <a:ext cx="1710262" cy="2032325"/>
            <a:chOff x="4404402" y="1273073"/>
            <a:chExt cx="1710262" cy="2032325"/>
          </a:xfrm>
        </p:grpSpPr>
        <p:sp>
          <p:nvSpPr>
            <p:cNvPr id="21" name="Rounded Rectangle 20"/>
            <p:cNvSpPr/>
            <p:nvPr/>
          </p:nvSpPr>
          <p:spPr>
            <a:xfrm>
              <a:off x="4673594" y="1273073"/>
              <a:ext cx="1441070" cy="452710"/>
            </a:xfrm>
            <a:prstGeom prst="roundRect">
              <a:avLst/>
            </a:prstGeom>
            <a:solidFill>
              <a:schemeClr val="tx1">
                <a:lumMod val="20000"/>
                <a:lumOff val="80000"/>
                <a:alpha val="36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chemeClr val="tx2"/>
                  </a:solidFill>
                  <a:latin typeface="Gill Sans Light"/>
                  <a:cs typeface="Gill Sans Light"/>
                </a:rPr>
                <a:t>Vertical</a:t>
              </a:r>
            </a:p>
            <a:p>
              <a:pPr algn="ctr"/>
              <a:r>
                <a:rPr lang="en-US" sz="1050" b="1" dirty="0">
                  <a:solidFill>
                    <a:schemeClr val="tx2"/>
                  </a:solidFill>
                  <a:latin typeface="Gill Sans Light"/>
                  <a:cs typeface="Gill Sans Light"/>
                </a:rPr>
                <a:t>re-alignment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4673594" y="1831383"/>
              <a:ext cx="1441069" cy="1474015"/>
            </a:xfrm>
            <a:prstGeom prst="round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3500" tIns="37800" rIns="13500" bIns="27000" rtlCol="0" anchor="t"/>
            <a:lstStyle/>
            <a:p>
              <a:pPr algn="ctr"/>
              <a:r>
                <a:rPr lang="en-US" sz="825" b="1" dirty="0">
                  <a:solidFill>
                    <a:schemeClr val="tx2"/>
                  </a:solidFill>
                  <a:latin typeface="Gill Sans Light"/>
                  <a:cs typeface="Gill Sans Light"/>
                </a:rPr>
                <a:t>VA method</a:t>
              </a:r>
              <a:endParaRPr lang="en-US" sz="900" b="1" dirty="0">
                <a:solidFill>
                  <a:schemeClr val="tx2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748100" y="2136411"/>
              <a:ext cx="1292056" cy="25217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900" bIns="18900" rtlCol="0" anchor="ctr"/>
            <a:lstStyle/>
            <a:p>
              <a:pPr algn="ctr"/>
              <a:r>
                <a:rPr lang="en-US" sz="675" b="1" dirty="0">
                  <a:solidFill>
                    <a:srgbClr val="005596"/>
                  </a:solidFill>
                  <a:latin typeface="Gill Sans Light"/>
                  <a:cs typeface="Gill Sans Light"/>
                </a:rPr>
                <a:t>Import .</a:t>
              </a:r>
              <a:r>
                <a:rPr lang="en-US" sz="675" b="1" dirty="0" err="1">
                  <a:solidFill>
                    <a:srgbClr val="005596"/>
                  </a:solidFill>
                  <a:latin typeface="Gill Sans Light"/>
                  <a:cs typeface="Gill Sans Light"/>
                </a:rPr>
                <a:t>GTD</a:t>
              </a:r>
              <a:r>
                <a:rPr lang="en-US" sz="675" b="1" dirty="0">
                  <a:solidFill>
                    <a:srgbClr val="005596"/>
                  </a:solidFill>
                  <a:latin typeface="Gill Sans Light"/>
                  <a:cs typeface="Gill Sans Light"/>
                </a:rPr>
                <a:t> track data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4748100" y="2490451"/>
              <a:ext cx="1292056" cy="25217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900" bIns="18900" rtlCol="0" anchor="ctr"/>
            <a:lstStyle/>
            <a:p>
              <a:pPr algn="ctr"/>
              <a:r>
                <a:rPr lang="en-US" sz="675" b="1" dirty="0">
                  <a:solidFill>
                    <a:srgbClr val="005596"/>
                  </a:solidFill>
                  <a:latin typeface="Gill Sans Light"/>
                  <a:cs typeface="Gill Sans Light"/>
                </a:rPr>
                <a:t>Automatic VA fitting</a:t>
              </a: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4748100" y="2845691"/>
              <a:ext cx="1292056" cy="25217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900" bIns="18900" rtlCol="0" anchor="ctr"/>
            <a:lstStyle/>
            <a:p>
              <a:pPr algn="ctr"/>
              <a:r>
                <a:rPr lang="en-US" sz="675" b="1" dirty="0">
                  <a:solidFill>
                    <a:srgbClr val="005596"/>
                  </a:solidFill>
                  <a:latin typeface="Gill Sans Light"/>
                  <a:cs typeface="Gill Sans Light"/>
                </a:rPr>
                <a:t>Design alignment output to .</a:t>
              </a:r>
              <a:r>
                <a:rPr lang="en-US" sz="675" b="1" dirty="0" err="1">
                  <a:solidFill>
                    <a:srgbClr val="005596"/>
                  </a:solidFill>
                  <a:latin typeface="Gill Sans Light"/>
                  <a:cs typeface="Gill Sans Light"/>
                </a:rPr>
                <a:t>HDT</a:t>
              </a:r>
              <a:r>
                <a:rPr lang="en-US" sz="675" b="1" dirty="0">
                  <a:solidFill>
                    <a:srgbClr val="005596"/>
                  </a:solidFill>
                  <a:latin typeface="Gill Sans Light"/>
                  <a:cs typeface="Gill Sans Light"/>
                </a:rPr>
                <a:t> file</a:t>
              </a:r>
            </a:p>
          </p:txBody>
        </p:sp>
        <p:sp>
          <p:nvSpPr>
            <p:cNvPr id="57" name="Oval 56"/>
            <p:cNvSpPr/>
            <p:nvPr/>
          </p:nvSpPr>
          <p:spPr>
            <a:xfrm>
              <a:off x="4554295" y="2128211"/>
              <a:ext cx="252179" cy="2521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n-GB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4554295" y="2490694"/>
              <a:ext cx="252179" cy="2521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59" name="Oval 58"/>
            <p:cNvSpPr/>
            <p:nvPr/>
          </p:nvSpPr>
          <p:spPr>
            <a:xfrm>
              <a:off x="4554294" y="2839717"/>
              <a:ext cx="252179" cy="2521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66" name="Oval 65"/>
            <p:cNvSpPr/>
            <p:nvPr/>
          </p:nvSpPr>
          <p:spPr>
            <a:xfrm>
              <a:off x="4404402" y="1273073"/>
              <a:ext cx="460522" cy="4605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endParaRPr lang="en-GB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562231" y="2488886"/>
            <a:ext cx="1676859" cy="2032325"/>
            <a:chOff x="6520611" y="1273073"/>
            <a:chExt cx="1676859" cy="2032325"/>
          </a:xfrm>
        </p:grpSpPr>
        <p:sp>
          <p:nvSpPr>
            <p:cNvPr id="29" name="Rounded Rectangle 28"/>
            <p:cNvSpPr/>
            <p:nvPr/>
          </p:nvSpPr>
          <p:spPr>
            <a:xfrm>
              <a:off x="6756400" y="1273073"/>
              <a:ext cx="1441070" cy="452710"/>
            </a:xfrm>
            <a:prstGeom prst="roundRect">
              <a:avLst/>
            </a:prstGeom>
            <a:solidFill>
              <a:schemeClr val="tx1">
                <a:lumMod val="20000"/>
                <a:lumOff val="80000"/>
                <a:alpha val="36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chemeClr val="tx2"/>
                  </a:solidFill>
                  <a:latin typeface="Gill Sans Light"/>
                  <a:cs typeface="Gill Sans Light"/>
                </a:rPr>
                <a:t>Verification of alignment</a:t>
              </a: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756400" y="1831383"/>
              <a:ext cx="1441069" cy="1474015"/>
            </a:xfrm>
            <a:prstGeom prst="round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3500" tIns="37800" rIns="13500" bIns="27000" rtlCol="0" anchor="t"/>
            <a:lstStyle/>
            <a:p>
              <a:pPr algn="ctr"/>
              <a:r>
                <a:rPr lang="en-US" sz="825" b="1" dirty="0">
                  <a:solidFill>
                    <a:schemeClr val="tx2"/>
                  </a:solidFill>
                  <a:latin typeface="Gill Sans Light"/>
                  <a:cs typeface="Gill Sans Light"/>
                </a:rPr>
                <a:t>Verification method</a:t>
              </a:r>
              <a:endParaRPr lang="en-US" sz="900" b="1" dirty="0">
                <a:solidFill>
                  <a:schemeClr val="tx2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6830906" y="2136411"/>
              <a:ext cx="1292056" cy="25217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900" bIns="18900" rtlCol="0" anchor="ctr"/>
            <a:lstStyle/>
            <a:p>
              <a:pPr algn="ctr"/>
              <a:r>
                <a:rPr lang="en-US" sz="675" b="1" dirty="0">
                  <a:solidFill>
                    <a:srgbClr val="005596"/>
                  </a:solidFill>
                  <a:latin typeface="Gill Sans Light"/>
                  <a:cs typeface="Gill Sans Light"/>
                </a:rPr>
                <a:t>Import .</a:t>
              </a:r>
              <a:r>
                <a:rPr lang="en-US" sz="675" b="1" dirty="0" err="1">
                  <a:solidFill>
                    <a:srgbClr val="005596"/>
                  </a:solidFill>
                  <a:latin typeface="Gill Sans Light"/>
                  <a:cs typeface="Gill Sans Light"/>
                </a:rPr>
                <a:t>GTD</a:t>
              </a:r>
              <a:r>
                <a:rPr lang="en-US" sz="675" b="1" dirty="0">
                  <a:solidFill>
                    <a:srgbClr val="005596"/>
                  </a:solidFill>
                  <a:latin typeface="Gill Sans Light"/>
                  <a:cs typeface="Gill Sans Light"/>
                </a:rPr>
                <a:t> track data</a:t>
              </a: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6830906" y="2494190"/>
              <a:ext cx="1292056" cy="25217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900" bIns="18900" rtlCol="0" anchor="ctr"/>
            <a:lstStyle/>
            <a:p>
              <a:pPr algn="ctr"/>
              <a:r>
                <a:rPr lang="en-US" sz="675" b="1" dirty="0">
                  <a:solidFill>
                    <a:srgbClr val="005596"/>
                  </a:solidFill>
                  <a:latin typeface="Gill Sans Light"/>
                  <a:cs typeface="Gill Sans Light"/>
                </a:rPr>
                <a:t>Import design alignment</a:t>
              </a: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6830906" y="2847918"/>
              <a:ext cx="1292056" cy="25217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900" bIns="18900" rtlCol="0" anchor="ctr"/>
            <a:lstStyle/>
            <a:p>
              <a:pPr algn="ctr"/>
              <a:r>
                <a:rPr lang="en-US" sz="675" b="1" dirty="0">
                  <a:solidFill>
                    <a:srgbClr val="005596"/>
                  </a:solidFill>
                  <a:latin typeface="Gill Sans Light"/>
                  <a:cs typeface="Gill Sans Light"/>
                </a:rPr>
                <a:t>Check HA/VA offsets and compliance with rules</a:t>
              </a:r>
            </a:p>
          </p:txBody>
        </p:sp>
        <p:sp>
          <p:nvSpPr>
            <p:cNvPr id="61" name="Oval 60"/>
            <p:cNvSpPr/>
            <p:nvPr/>
          </p:nvSpPr>
          <p:spPr>
            <a:xfrm>
              <a:off x="6634097" y="2136411"/>
              <a:ext cx="252179" cy="2521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n-GB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6634097" y="2498894"/>
              <a:ext cx="252179" cy="2521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63" name="Oval 62"/>
            <p:cNvSpPr/>
            <p:nvPr/>
          </p:nvSpPr>
          <p:spPr>
            <a:xfrm>
              <a:off x="6634097" y="2844419"/>
              <a:ext cx="252179" cy="2521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67" name="Oval 66"/>
            <p:cNvSpPr/>
            <p:nvPr/>
          </p:nvSpPr>
          <p:spPr>
            <a:xfrm>
              <a:off x="6520611" y="1281166"/>
              <a:ext cx="460522" cy="4605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endParaRPr lang="en-GB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781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8001" y="219075"/>
            <a:ext cx="7187012" cy="571500"/>
          </a:xfrm>
        </p:spPr>
        <p:txBody>
          <a:bodyPr>
            <a:normAutofit/>
          </a:bodyPr>
          <a:lstStyle/>
          <a:p>
            <a:r>
              <a:rPr lang="en-US" sz="2800" dirty="0"/>
              <a:t>Track survey data input. Option #1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508001" y="784750"/>
            <a:ext cx="7183437" cy="38340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Input measurement data:</a:t>
            </a:r>
          </a:p>
          <a:p>
            <a:r>
              <a:rPr lang="en-US" sz="2200" dirty="0"/>
              <a:t>Track measurements in the GEDO Track Data .</a:t>
            </a:r>
            <a:r>
              <a:rPr lang="en-US" sz="2200" dirty="0" err="1"/>
              <a:t>GTD</a:t>
            </a:r>
            <a:r>
              <a:rPr lang="en-US" sz="2200" dirty="0"/>
              <a:t> format:</a:t>
            </a:r>
          </a:p>
          <a:p>
            <a:pPr lvl="1"/>
            <a:r>
              <a:rPr lang="en-US" sz="1900" dirty="0"/>
              <a:t>Center line (X, Y)</a:t>
            </a:r>
          </a:p>
          <a:p>
            <a:pPr lvl="1"/>
            <a:r>
              <a:rPr lang="en-US" sz="1900" dirty="0"/>
              <a:t>Elevation (H, lower rail)</a:t>
            </a:r>
          </a:p>
          <a:p>
            <a:pPr lvl="1"/>
            <a:r>
              <a:rPr lang="en-US" sz="1900" dirty="0"/>
              <a:t>Measured Cant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7627" y="2771774"/>
            <a:ext cx="1999761" cy="169460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8667" y="2771774"/>
            <a:ext cx="2176190" cy="1694603"/>
          </a:xfrm>
          <a:prstGeom prst="rect">
            <a:avLst/>
          </a:prstGeom>
        </p:spPr>
      </p:pic>
      <p:pic>
        <p:nvPicPr>
          <p:cNvPr id="7" name="Google Shape;437;ge2679c32f2_0_55"/>
          <p:cNvPicPr preferRelativeResize="0"/>
          <p:nvPr/>
        </p:nvPicPr>
        <p:blipFill rotWithShape="1">
          <a:blip r:embed="rId5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0029" y="4327557"/>
            <a:ext cx="289355" cy="27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0640" y="2853396"/>
            <a:ext cx="2505973" cy="13623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6776" y="4330200"/>
            <a:ext cx="370301" cy="227644"/>
          </a:xfrm>
          <a:prstGeom prst="rect">
            <a:avLst/>
          </a:prstGeom>
          <a:effectLst>
            <a:glow rad="12700">
              <a:srgbClr val="FFC402"/>
            </a:glow>
          </a:effectLst>
        </p:spPr>
      </p:pic>
      <p:pic>
        <p:nvPicPr>
          <p:cNvPr id="11" name="Google Shape;437;ge2679c32f2_0_55"/>
          <p:cNvPicPr preferRelativeResize="0"/>
          <p:nvPr/>
        </p:nvPicPr>
        <p:blipFill rotWithShape="1">
          <a:blip r:embed="rId5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7407" y="4327557"/>
            <a:ext cx="289355" cy="277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6112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8001" y="219075"/>
            <a:ext cx="7187012" cy="571500"/>
          </a:xfrm>
        </p:spPr>
        <p:txBody>
          <a:bodyPr>
            <a:normAutofit/>
          </a:bodyPr>
          <a:lstStyle/>
          <a:p>
            <a:r>
              <a:rPr lang="en-US" sz="2800" dirty="0"/>
              <a:t>Track survey data input. Option #1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508001" y="784750"/>
            <a:ext cx="7183437" cy="38340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Data input from track survey and scan:</a:t>
            </a:r>
          </a:p>
          <a:p>
            <a:r>
              <a:rPr lang="en-US" sz="2200" dirty="0"/>
              <a:t>Measured track trajectory in .</a:t>
            </a:r>
            <a:r>
              <a:rPr lang="en-US" sz="2200" dirty="0" err="1"/>
              <a:t>GTD</a:t>
            </a:r>
            <a:r>
              <a:rPr lang="en-US" sz="2200" dirty="0"/>
              <a:t> format:</a:t>
            </a:r>
          </a:p>
          <a:p>
            <a:pPr lvl="1"/>
            <a:r>
              <a:rPr lang="en-US" sz="1900" dirty="0"/>
              <a:t>point name and code</a:t>
            </a:r>
          </a:p>
          <a:p>
            <a:pPr lvl="1"/>
            <a:r>
              <a:rPr lang="en-US" sz="1900" dirty="0"/>
              <a:t>center line (X, Y, H)</a:t>
            </a:r>
          </a:p>
          <a:p>
            <a:pPr lvl="1"/>
            <a:r>
              <a:rPr lang="en-US" sz="1900" dirty="0"/>
              <a:t>measured gauge (meters)</a:t>
            </a:r>
          </a:p>
          <a:p>
            <a:pPr lvl="1"/>
            <a:r>
              <a:rPr lang="en-US" sz="1900" dirty="0"/>
              <a:t>measured inclination (radians)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0737"/>
          <a:stretch/>
        </p:blipFill>
        <p:spPr>
          <a:xfrm>
            <a:off x="914401" y="3026883"/>
            <a:ext cx="6896099" cy="165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411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8001" y="219075"/>
            <a:ext cx="7187012" cy="571500"/>
          </a:xfrm>
        </p:spPr>
        <p:txBody>
          <a:bodyPr>
            <a:normAutofit/>
          </a:bodyPr>
          <a:lstStyle/>
          <a:p>
            <a:r>
              <a:rPr lang="en-US" sz="2800" dirty="0"/>
              <a:t>Track survey data input. Option #2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508001" y="784750"/>
            <a:ext cx="7183437" cy="38340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Data input from other track survey sources:</a:t>
            </a:r>
          </a:p>
          <a:p>
            <a:r>
              <a:rPr lang="en-US" sz="2200" dirty="0"/>
              <a:t>Track points in .XML (.</a:t>
            </a:r>
            <a:r>
              <a:rPr lang="en-US" sz="2200" dirty="0" err="1"/>
              <a:t>cgPoint</a:t>
            </a:r>
            <a:r>
              <a:rPr lang="en-US" sz="2200" dirty="0"/>
              <a:t>) or .CSV format:</a:t>
            </a:r>
          </a:p>
          <a:p>
            <a:pPr lvl="1"/>
            <a:r>
              <a:rPr lang="en-US" sz="1900" dirty="0"/>
              <a:t>point name and code (code for left/right rail or axis)</a:t>
            </a:r>
          </a:p>
          <a:p>
            <a:pPr lvl="1"/>
            <a:r>
              <a:rPr lang="en-US" sz="1900" dirty="0"/>
              <a:t>point coordinates (left/right rail or axis)</a:t>
            </a:r>
          </a:p>
          <a:p>
            <a:pPr lvl="1"/>
            <a:r>
              <a:rPr lang="en-US" sz="1900" dirty="0"/>
              <a:t>coordinate precision 5 decimals or more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9682" y="2903298"/>
            <a:ext cx="4609053" cy="1059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A group of people on a train track&#10;&#10;Description automatically generated">
            <a:extLst>
              <a:ext uri="{FF2B5EF4-FFF2-40B4-BE49-F238E27FC236}">
                <a16:creationId xmlns:a16="http://schemas.microsoft.com/office/drawing/2014/main" id="{C1FEC455-FB4D-FD45-9BAC-202D63B351B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960" y="2903298"/>
            <a:ext cx="2848880" cy="1712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6552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7911" y="213250"/>
            <a:ext cx="7340782" cy="57150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Requirements for track measurement data (input)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55320" y="784750"/>
            <a:ext cx="8424520" cy="38340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Input data specification:</a:t>
            </a:r>
          </a:p>
          <a:p>
            <a:r>
              <a:rPr lang="en-US" sz="2200" dirty="0"/>
              <a:t>Interval between measured points</a:t>
            </a:r>
          </a:p>
          <a:p>
            <a:pPr lvl="1"/>
            <a:r>
              <a:rPr lang="en-US" sz="1900" dirty="0"/>
              <a:t>depending on track quality/complexity/application: 0.5 – 3 m</a:t>
            </a:r>
          </a:p>
          <a:p>
            <a:r>
              <a:rPr lang="en-US" sz="2200" dirty="0"/>
              <a:t>Measured point coverage:</a:t>
            </a:r>
          </a:p>
          <a:p>
            <a:pPr lvl="1"/>
            <a:r>
              <a:rPr lang="en-US" sz="1900" dirty="0"/>
              <a:t>measurements </a:t>
            </a:r>
            <a:r>
              <a:rPr lang="en-US" sz="1900" u="sng" dirty="0">
                <a:solidFill>
                  <a:srgbClr val="FF0000"/>
                </a:solidFill>
              </a:rPr>
              <a:t>must</a:t>
            </a:r>
            <a:r>
              <a:rPr lang="en-US" sz="1900" dirty="0"/>
              <a:t> start/end in a straight or radii element (at least 50 m)</a:t>
            </a:r>
          </a:p>
          <a:p>
            <a:pPr lvl="1"/>
            <a:r>
              <a:rPr lang="en-US" sz="1900" dirty="0"/>
              <a:t>measurements </a:t>
            </a:r>
            <a:r>
              <a:rPr lang="en-US" sz="1900" u="sng" dirty="0">
                <a:solidFill>
                  <a:srgbClr val="FF0000"/>
                </a:solidFill>
              </a:rPr>
              <a:t>should not</a:t>
            </a:r>
            <a:r>
              <a:rPr lang="en-US" sz="1900" dirty="0">
                <a:solidFill>
                  <a:srgbClr val="FF0000"/>
                </a:solidFill>
              </a:rPr>
              <a:t> </a:t>
            </a:r>
            <a:r>
              <a:rPr lang="en-US" sz="1900" dirty="0"/>
              <a:t>start/end in the transition</a:t>
            </a:r>
          </a:p>
          <a:p>
            <a:pPr lvl="1"/>
            <a:r>
              <a:rPr lang="en-US" sz="1900" dirty="0"/>
              <a:t>the gaps are </a:t>
            </a:r>
            <a:r>
              <a:rPr lang="en-US" sz="1900" u="sng" dirty="0">
                <a:solidFill>
                  <a:schemeClr val="tx2"/>
                </a:solidFill>
              </a:rPr>
              <a:t>allowed</a:t>
            </a:r>
            <a:r>
              <a:rPr lang="en-US" sz="1900" dirty="0"/>
              <a:t> in the measurement data</a:t>
            </a:r>
            <a:endParaRPr lang="en-US" dirty="0"/>
          </a:p>
          <a:p>
            <a:pPr marL="3429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20551"/>
          <a:stretch/>
        </p:blipFill>
        <p:spPr>
          <a:xfrm>
            <a:off x="2397573" y="3523928"/>
            <a:ext cx="5147920" cy="109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052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5093" y="780296"/>
            <a:ext cx="7156345" cy="3834027"/>
          </a:xfrm>
        </p:spPr>
        <p:txBody>
          <a:bodyPr/>
          <a:lstStyle/>
          <a:p>
            <a:r>
              <a:rPr lang="en-US" dirty="0"/>
              <a:t>Import of measured track data (.</a:t>
            </a:r>
            <a:r>
              <a:rPr lang="en-US" dirty="0" err="1"/>
              <a:t>GTD</a:t>
            </a:r>
            <a:r>
              <a:rPr lang="en-US" dirty="0"/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2098" y="261854"/>
            <a:ext cx="6250781" cy="5715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de-DE" sz="2800" dirty="0"/>
              <a:t>Workflow. </a:t>
            </a:r>
            <a:r>
              <a:rPr lang="de-DE" sz="2800" dirty="0" err="1"/>
              <a:t>Step</a:t>
            </a:r>
            <a:r>
              <a:rPr lang="de-DE" sz="2800" dirty="0"/>
              <a:t> 1. Data </a:t>
            </a:r>
            <a:r>
              <a:rPr lang="de-DE" sz="2800" dirty="0" err="1"/>
              <a:t>input</a:t>
            </a:r>
            <a:r>
              <a:rPr lang="de-DE" sz="2800" dirty="0"/>
              <a:t>.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198" y="1347787"/>
            <a:ext cx="8382489" cy="3088746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714804" y="2108247"/>
            <a:ext cx="5893661" cy="2137439"/>
            <a:chOff x="1714804" y="2108247"/>
            <a:chExt cx="5893661" cy="2137439"/>
          </a:xfrm>
        </p:grpSpPr>
        <p:sp>
          <p:nvSpPr>
            <p:cNvPr id="33" name="TextBox 32"/>
            <p:cNvSpPr txBox="1"/>
            <p:nvPr/>
          </p:nvSpPr>
          <p:spPr bwMode="gray">
            <a:xfrm>
              <a:off x="1714804" y="2108247"/>
              <a:ext cx="1249271" cy="161583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vert="horz" wrap="square" lIns="27000" tIns="0" rIns="2700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accent5">
                      <a:lumMod val="50000"/>
                    </a:schemeClr>
                  </a:solidFill>
                </a:rPr>
                <a:t>Horizontal view</a:t>
              </a:r>
            </a:p>
          </p:txBody>
        </p:sp>
        <p:sp>
          <p:nvSpPr>
            <p:cNvPr id="34" name="TextBox 33"/>
            <p:cNvSpPr txBox="1"/>
            <p:nvPr/>
          </p:nvSpPr>
          <p:spPr bwMode="gray">
            <a:xfrm>
              <a:off x="6359194" y="2406274"/>
              <a:ext cx="1249271" cy="161583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vert="horz" wrap="square" lIns="27000" tIns="0" rIns="2700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accent5">
                      <a:lumMod val="50000"/>
                    </a:schemeClr>
                  </a:solidFill>
                </a:rPr>
                <a:t>Vertical view</a:t>
              </a:r>
            </a:p>
          </p:txBody>
        </p:sp>
        <p:sp>
          <p:nvSpPr>
            <p:cNvPr id="35" name="TextBox 34"/>
            <p:cNvSpPr txBox="1"/>
            <p:nvPr/>
          </p:nvSpPr>
          <p:spPr bwMode="gray">
            <a:xfrm>
              <a:off x="4831807" y="4084103"/>
              <a:ext cx="1249271" cy="161583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vert="horz" wrap="square" lIns="27000" tIns="0" rIns="2700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accent5">
                      <a:lumMod val="50000"/>
                    </a:schemeClr>
                  </a:solidFill>
                </a:rPr>
                <a:t>Cant diagram view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6294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360" y="219075"/>
            <a:ext cx="8466667" cy="571500"/>
          </a:xfrm>
        </p:spPr>
        <p:txBody>
          <a:bodyPr>
            <a:normAutofit/>
          </a:bodyPr>
          <a:lstStyle/>
          <a:p>
            <a:r>
              <a:rPr lang="de-DE" sz="2800" dirty="0"/>
              <a:t>Workflow. </a:t>
            </a:r>
            <a:r>
              <a:rPr lang="de-DE" sz="2800" dirty="0" err="1"/>
              <a:t>Step</a:t>
            </a:r>
            <a:r>
              <a:rPr lang="de-DE" sz="2800" dirty="0"/>
              <a:t> 2. </a:t>
            </a:r>
            <a:r>
              <a:rPr lang="en-US" sz="2800" dirty="0"/>
              <a:t>Selecting calculation settings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67361" y="741207"/>
            <a:ext cx="8466666" cy="3834027"/>
          </a:xfrm>
        </p:spPr>
        <p:txBody>
          <a:bodyPr>
            <a:normAutofit/>
          </a:bodyPr>
          <a:lstStyle/>
          <a:p>
            <a:r>
              <a:rPr lang="en-US" sz="2200" dirty="0"/>
              <a:t>Selecting chainage range: from – to chainage</a:t>
            </a:r>
          </a:p>
          <a:p>
            <a:r>
              <a:rPr lang="en-US" sz="2200" dirty="0"/>
              <a:t>Selecting calculation profile (based on application or track type)</a:t>
            </a:r>
          </a:p>
          <a:p>
            <a:r>
              <a:rPr lang="en-US" sz="2200" dirty="0"/>
              <a:t>Selecting alignment calc. scope: HA/VA, HA, VA or Validation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860" r="1004" b="-1"/>
          <a:stretch/>
        </p:blipFill>
        <p:spPr>
          <a:xfrm>
            <a:off x="2038351" y="2038008"/>
            <a:ext cx="4077969" cy="2630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8674" y="2216573"/>
            <a:ext cx="2653914" cy="2436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1061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8" hidden="1"/>
          <p:cNvSpPr/>
          <p:nvPr/>
        </p:nvSpPr>
        <p:spPr>
          <a:xfrm>
            <a:off x="7507238" y="3483951"/>
            <a:ext cx="100407" cy="86558"/>
          </a:xfrm>
          <a:prstGeom prst="triangl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8" hidden="1"/>
          <p:cNvSpPr/>
          <p:nvPr/>
        </p:nvSpPr>
        <p:spPr>
          <a:xfrm>
            <a:off x="4149675" y="4018303"/>
            <a:ext cx="100407" cy="86558"/>
          </a:xfrm>
          <a:prstGeom prst="triangl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 hidden="1"/>
          <p:cNvSpPr/>
          <p:nvPr/>
        </p:nvSpPr>
        <p:spPr>
          <a:xfrm>
            <a:off x="1484741" y="3716376"/>
            <a:ext cx="100407" cy="86558"/>
          </a:xfrm>
          <a:prstGeom prst="triangl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el 2"/>
          <p:cNvSpPr>
            <a:spLocks noGrp="1"/>
          </p:cNvSpPr>
          <p:nvPr>
            <p:ph type="title"/>
          </p:nvPr>
        </p:nvSpPr>
        <p:spPr>
          <a:xfrm>
            <a:off x="401638" y="243592"/>
            <a:ext cx="8186949" cy="571500"/>
          </a:xfrm>
        </p:spPr>
        <p:txBody>
          <a:bodyPr>
            <a:normAutofit/>
          </a:bodyPr>
          <a:lstStyle/>
          <a:p>
            <a:r>
              <a:rPr lang="de-DE" dirty="0"/>
              <a:t>Workflow. </a:t>
            </a:r>
            <a:r>
              <a:rPr lang="de-DE" dirty="0" err="1"/>
              <a:t>Step</a:t>
            </a:r>
            <a:r>
              <a:rPr lang="de-DE" dirty="0"/>
              <a:t> 3. </a:t>
            </a:r>
            <a:r>
              <a:rPr lang="en-US" dirty="0"/>
              <a:t>Automatic alignment fitting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1638" y="677462"/>
            <a:ext cx="8329612" cy="3834027"/>
          </a:xfrm>
        </p:spPr>
        <p:txBody>
          <a:bodyPr/>
          <a:lstStyle/>
          <a:p>
            <a:r>
              <a:rPr lang="lt-LT" dirty="0" err="1"/>
              <a:t>Point</a:t>
            </a:r>
            <a:r>
              <a:rPr lang="lt-LT" dirty="0"/>
              <a:t> </a:t>
            </a:r>
            <a:r>
              <a:rPr lang="lt-LT" dirty="0" err="1"/>
              <a:t>approximation</a:t>
            </a:r>
            <a:r>
              <a:rPr lang="lt-LT" dirty="0"/>
              <a:t> </a:t>
            </a:r>
            <a:r>
              <a:rPr lang="lt-LT" dirty="0" err="1"/>
              <a:t>with</a:t>
            </a:r>
            <a:r>
              <a:rPr lang="lt-LT" dirty="0"/>
              <a:t> </a:t>
            </a:r>
            <a:r>
              <a:rPr lang="lt-LT" dirty="0" err="1"/>
              <a:t>alignment</a:t>
            </a:r>
            <a:r>
              <a:rPr lang="lt-LT" dirty="0"/>
              <a:t> </a:t>
            </a:r>
            <a:r>
              <a:rPr lang="lt-LT" dirty="0" err="1"/>
              <a:t>elements</a:t>
            </a:r>
            <a:endParaRPr lang="en-GB" dirty="0"/>
          </a:p>
        </p:txBody>
      </p:sp>
      <p:grpSp>
        <p:nvGrpSpPr>
          <p:cNvPr id="34" name="Group 33"/>
          <p:cNvGrpSpPr/>
          <p:nvPr/>
        </p:nvGrpSpPr>
        <p:grpSpPr>
          <a:xfrm>
            <a:off x="535782" y="1248962"/>
            <a:ext cx="3798000" cy="3400016"/>
            <a:chOff x="535782" y="1248962"/>
            <a:chExt cx="3798000" cy="3400016"/>
          </a:xfrm>
        </p:grpSpPr>
        <p:sp>
          <p:nvSpPr>
            <p:cNvPr id="12" name="Rounded Rectangle 11"/>
            <p:cNvSpPr/>
            <p:nvPr/>
          </p:nvSpPr>
          <p:spPr>
            <a:xfrm>
              <a:off x="1391918" y="1248962"/>
              <a:ext cx="1903731" cy="275038"/>
            </a:xfrm>
            <a:prstGeom prst="roundRect">
              <a:avLst/>
            </a:prstGeom>
            <a:solidFill>
              <a:schemeClr val="tx1">
                <a:lumMod val="20000"/>
                <a:lumOff val="80000"/>
                <a:alpha val="36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t-LT" sz="1050" b="1" dirty="0" err="1">
                  <a:solidFill>
                    <a:schemeClr val="tx2"/>
                  </a:solidFill>
                  <a:latin typeface="Gill Sans Light"/>
                  <a:cs typeface="Gill Sans Light"/>
                </a:rPr>
                <a:t>Novatrack</a:t>
              </a:r>
              <a:r>
                <a:rPr lang="lt-LT" sz="1050" b="1" dirty="0">
                  <a:solidFill>
                    <a:schemeClr val="tx2"/>
                  </a:solidFill>
                  <a:latin typeface="Gill Sans Light"/>
                  <a:cs typeface="Gill Sans Light"/>
                </a:rPr>
                <a:t> 3.0</a:t>
              </a:r>
              <a:endParaRPr lang="en-US" sz="1050" b="1" dirty="0">
                <a:solidFill>
                  <a:schemeClr val="tx2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391919" y="1597723"/>
              <a:ext cx="1903731" cy="1278828"/>
            </a:xfrm>
            <a:prstGeom prst="round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3500" tIns="37800" rIns="13500" bIns="27000" rtlCol="0" anchor="t"/>
            <a:lstStyle/>
            <a:p>
              <a:pPr algn="ctr"/>
              <a:r>
                <a:rPr lang="de-DE" sz="825" b="1" dirty="0">
                  <a:solidFill>
                    <a:schemeClr val="tx2"/>
                  </a:solidFill>
                  <a:latin typeface="Gill Sans Light"/>
                  <a:cs typeface="Gill Sans Light"/>
                </a:rPr>
                <a:t>´</a:t>
              </a:r>
              <a:r>
                <a:rPr lang="de-DE" sz="825" b="1" dirty="0" err="1">
                  <a:solidFill>
                    <a:schemeClr val="tx2"/>
                  </a:solidFill>
                  <a:latin typeface="Gill Sans Light"/>
                  <a:cs typeface="Gill Sans Light"/>
                </a:rPr>
                <a:t>Pre</a:t>
              </a:r>
              <a:r>
                <a:rPr lang="de-DE" sz="825" b="1" dirty="0">
                  <a:solidFill>
                    <a:schemeClr val="tx2"/>
                  </a:solidFill>
                  <a:latin typeface="Gill Sans Light"/>
                  <a:cs typeface="Gill Sans Light"/>
                </a:rPr>
                <a:t>-design´</a:t>
              </a:r>
              <a:endParaRPr lang="en-US" sz="900" b="1" dirty="0">
                <a:solidFill>
                  <a:schemeClr val="tx2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466424" y="1871000"/>
              <a:ext cx="1753025" cy="25217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900" bIns="18900" rtlCol="0" anchor="ctr"/>
            <a:lstStyle/>
            <a:p>
              <a:pPr indent="88900"/>
              <a:r>
                <a:rPr lang="en-US" sz="800" b="1" dirty="0">
                  <a:solidFill>
                    <a:srgbClr val="005596"/>
                  </a:solidFill>
                  <a:latin typeface="Gill Sans Light"/>
                  <a:cs typeface="Gill Sans Light"/>
                </a:rPr>
                <a:t>Better automatic prediction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466425" y="2193290"/>
              <a:ext cx="1753024" cy="25217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900" bIns="18900" rtlCol="0" anchor="ctr"/>
            <a:lstStyle/>
            <a:p>
              <a:pPr indent="88900"/>
              <a:r>
                <a:rPr lang="en-US" sz="800" b="1" dirty="0">
                  <a:solidFill>
                    <a:srgbClr val="005596"/>
                  </a:solidFill>
                  <a:latin typeface="Gill Sans Light"/>
                  <a:cs typeface="Gill Sans Light"/>
                </a:rPr>
                <a:t>Consistent geometry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466425" y="2523130"/>
              <a:ext cx="1753024" cy="25217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900" bIns="18900" rtlCol="0" anchor="ctr"/>
            <a:lstStyle/>
            <a:p>
              <a:pPr indent="88900"/>
              <a:r>
                <a:rPr lang="en-US" sz="800" b="1" dirty="0">
                  <a:solidFill>
                    <a:srgbClr val="005596"/>
                  </a:solidFill>
                  <a:latin typeface="Gill Sans Light"/>
                  <a:cs typeface="Gill Sans Light"/>
                </a:rPr>
                <a:t>Aimed for re-construction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1272620" y="1862800"/>
              <a:ext cx="252179" cy="2521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n-GB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272620" y="2193533"/>
              <a:ext cx="252179" cy="2521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1272619" y="2517156"/>
              <a:ext cx="252179" cy="2521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1272619" y="1248962"/>
              <a:ext cx="310630" cy="3106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t-LT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en-GB" sz="1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5782" y="3083905"/>
              <a:ext cx="3798000" cy="156507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35" name="Group 34"/>
          <p:cNvGrpSpPr/>
          <p:nvPr/>
        </p:nvGrpSpPr>
        <p:grpSpPr>
          <a:xfrm>
            <a:off x="4666827" y="1248962"/>
            <a:ext cx="4158879" cy="3392342"/>
            <a:chOff x="4666827" y="1248962"/>
            <a:chExt cx="4158879" cy="3392342"/>
          </a:xfrm>
        </p:grpSpPr>
        <p:sp>
          <p:nvSpPr>
            <p:cNvPr id="22" name="Rounded Rectangle 21"/>
            <p:cNvSpPr/>
            <p:nvPr/>
          </p:nvSpPr>
          <p:spPr>
            <a:xfrm>
              <a:off x="5816600" y="1248962"/>
              <a:ext cx="2212940" cy="275038"/>
            </a:xfrm>
            <a:prstGeom prst="roundRect">
              <a:avLst/>
            </a:prstGeom>
            <a:solidFill>
              <a:schemeClr val="tx1">
                <a:lumMod val="20000"/>
                <a:lumOff val="80000"/>
                <a:alpha val="36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t-LT" sz="1050" b="1" dirty="0" err="1">
                  <a:solidFill>
                    <a:schemeClr val="tx2"/>
                  </a:solidFill>
                  <a:latin typeface="Gill Sans Light"/>
                  <a:cs typeface="Gill Sans Light"/>
                </a:rPr>
                <a:t>Regression</a:t>
              </a:r>
              <a:r>
                <a:rPr lang="lt-LT" sz="1050" b="1" dirty="0">
                  <a:solidFill>
                    <a:schemeClr val="tx2"/>
                  </a:solidFill>
                  <a:latin typeface="Gill Sans Light"/>
                  <a:cs typeface="Gill Sans Light"/>
                </a:rPr>
                <a:t> w/ </a:t>
              </a:r>
              <a:r>
                <a:rPr lang="lt-LT" sz="1050" b="1" dirty="0" err="1">
                  <a:solidFill>
                    <a:schemeClr val="tx2"/>
                  </a:solidFill>
                  <a:latin typeface="Gill Sans Light"/>
                  <a:cs typeface="Gill Sans Light"/>
                </a:rPr>
                <a:t>Transitions</a:t>
              </a:r>
              <a:endParaRPr lang="en-US" sz="1050" b="1" dirty="0">
                <a:solidFill>
                  <a:schemeClr val="tx2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5792324" y="1597724"/>
              <a:ext cx="2237216" cy="1278828"/>
            </a:xfrm>
            <a:prstGeom prst="round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3500" tIns="37800" rIns="13500" bIns="27000" rtlCol="0" anchor="t"/>
            <a:lstStyle/>
            <a:p>
              <a:pPr algn="ctr"/>
              <a:r>
                <a:rPr lang="en-US" sz="825" b="1" dirty="0">
                  <a:solidFill>
                    <a:schemeClr val="tx2"/>
                  </a:solidFill>
                  <a:latin typeface="Gill Sans Light"/>
                  <a:cs typeface="Gill Sans Light"/>
                </a:rPr>
                <a:t>´Smoothing´</a:t>
              </a:r>
              <a:endParaRPr lang="en-US" sz="900" b="1" dirty="0">
                <a:solidFill>
                  <a:schemeClr val="tx2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5870625" y="1871000"/>
              <a:ext cx="2089720" cy="25217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900" bIns="18900" rtlCol="0" anchor="ctr"/>
            <a:lstStyle/>
            <a:p>
              <a:pPr indent="92075"/>
              <a:r>
                <a:rPr lang="en-US" sz="800" b="1" dirty="0">
                  <a:solidFill>
                    <a:srgbClr val="005596"/>
                  </a:solidFill>
                  <a:latin typeface="Gill Sans Light"/>
                  <a:cs typeface="Gill Sans Light"/>
                </a:rPr>
                <a:t>Follows existing track</a:t>
              </a: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5866830" y="2193277"/>
              <a:ext cx="2089720" cy="25217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900" bIns="18900" rtlCol="0" anchor="ctr"/>
            <a:lstStyle/>
            <a:p>
              <a:pPr indent="92075"/>
              <a:r>
                <a:rPr lang="en-US" sz="800" b="1" dirty="0">
                  <a:solidFill>
                    <a:srgbClr val="005596"/>
                  </a:solidFill>
                  <a:latin typeface="Gill Sans Light"/>
                  <a:cs typeface="Gill Sans Light"/>
                </a:rPr>
                <a:t>Erratic combinations of elements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866830" y="2517156"/>
              <a:ext cx="2089720" cy="25217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900" bIns="18900" rtlCol="0" anchor="ctr"/>
            <a:lstStyle/>
            <a:p>
              <a:pPr indent="92075"/>
              <a:r>
                <a:rPr lang="en-US" sz="800" b="1" dirty="0">
                  <a:solidFill>
                    <a:srgbClr val="005596"/>
                  </a:solidFill>
                  <a:latin typeface="Gill Sans Light"/>
                  <a:cs typeface="Gill Sans Light"/>
                </a:rPr>
                <a:t>Suitable smoothing tamping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5673816" y="1871000"/>
              <a:ext cx="252179" cy="2521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n-GB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5670021" y="2197981"/>
              <a:ext cx="252179" cy="2521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5670021" y="2513657"/>
              <a:ext cx="252179" cy="2521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5673231" y="1255315"/>
              <a:ext cx="309600" cy="309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t-LT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  <a:endParaRPr lang="en-GB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29200" y="3084196"/>
              <a:ext cx="3796506" cy="155710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33" name="Straight Connector 32"/>
            <p:cNvCxnSpPr/>
            <p:nvPr/>
          </p:nvCxnSpPr>
          <p:spPr>
            <a:xfrm>
              <a:off x="4666827" y="1327573"/>
              <a:ext cx="0" cy="3183916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4373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7743" y="772291"/>
            <a:ext cx="8329612" cy="3834027"/>
          </a:xfrm>
        </p:spPr>
        <p:txBody>
          <a:bodyPr/>
          <a:lstStyle/>
          <a:p>
            <a:r>
              <a:rPr lang="de-DE" dirty="0"/>
              <a:t>Design </a:t>
            </a:r>
            <a:r>
              <a:rPr lang="de-DE" dirty="0" err="1"/>
              <a:t>alignment</a:t>
            </a:r>
            <a:r>
              <a:rPr lang="de-DE" dirty="0"/>
              <a:t> </a:t>
            </a:r>
            <a:r>
              <a:rPr lang="de-DE" dirty="0" err="1"/>
              <a:t>result</a:t>
            </a:r>
            <a:r>
              <a:rPr lang="de-DE" dirty="0"/>
              <a:t> after </a:t>
            </a:r>
            <a:r>
              <a:rPr lang="de-DE" dirty="0" err="1"/>
              <a:t>automatic</a:t>
            </a:r>
            <a:r>
              <a:rPr lang="de-DE" dirty="0"/>
              <a:t> </a:t>
            </a:r>
            <a:r>
              <a:rPr lang="de-DE" dirty="0" err="1"/>
              <a:t>alignment</a:t>
            </a:r>
            <a:r>
              <a:rPr lang="de-DE" dirty="0"/>
              <a:t> </a:t>
            </a:r>
            <a:r>
              <a:rPr lang="de-DE" dirty="0" err="1"/>
              <a:t>fitting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8321" y="233813"/>
            <a:ext cx="8277012" cy="571500"/>
          </a:xfrm>
        </p:spPr>
        <p:txBody>
          <a:bodyPr>
            <a:normAutofit/>
          </a:bodyPr>
          <a:lstStyle/>
          <a:p>
            <a:r>
              <a:rPr lang="de-DE" dirty="0"/>
              <a:t>Workflow. </a:t>
            </a:r>
            <a:r>
              <a:rPr lang="de-DE" dirty="0" err="1"/>
              <a:t>Step</a:t>
            </a:r>
            <a:r>
              <a:rPr lang="de-DE" dirty="0"/>
              <a:t> 4. </a:t>
            </a:r>
            <a:r>
              <a:rPr lang="en-US" dirty="0"/>
              <a:t>Automatic fitting result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157" y="1343791"/>
            <a:ext cx="5940000" cy="3192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2" name="Group 31"/>
          <p:cNvGrpSpPr/>
          <p:nvPr/>
        </p:nvGrpSpPr>
        <p:grpSpPr>
          <a:xfrm>
            <a:off x="1075157" y="1879112"/>
            <a:ext cx="4943477" cy="1049588"/>
            <a:chOff x="984250" y="2562225"/>
            <a:chExt cx="6591302" cy="139945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984250" y="3241675"/>
              <a:ext cx="41275" cy="72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251200" y="3146425"/>
              <a:ext cx="41275" cy="72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683000" y="3063875"/>
              <a:ext cx="158750" cy="72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746750" y="2600325"/>
              <a:ext cx="158750" cy="72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6172200" y="2562225"/>
              <a:ext cx="19050" cy="72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6667500" y="2593975"/>
              <a:ext cx="107950" cy="7270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6883400" y="2670175"/>
              <a:ext cx="304800" cy="72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 bwMode="gray">
            <a:xfrm rot="21411096">
              <a:off x="1879601" y="3606799"/>
              <a:ext cx="323851" cy="215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vert="horz" wrap="square" lIns="27000" tIns="0" rIns="2700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accent5">
                      <a:lumMod val="50000"/>
                    </a:schemeClr>
                  </a:solidFill>
                </a:rPr>
                <a:t>SL</a:t>
              </a:r>
            </a:p>
          </p:txBody>
        </p:sp>
        <p:sp>
          <p:nvSpPr>
            <p:cNvPr id="23" name="TextBox 22"/>
            <p:cNvSpPr txBox="1"/>
            <p:nvPr/>
          </p:nvSpPr>
          <p:spPr bwMode="gray">
            <a:xfrm rot="21411096">
              <a:off x="2901950" y="3257550"/>
              <a:ext cx="323851" cy="215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vert="horz" wrap="square" lIns="27000" tIns="0" rIns="2700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accent5">
                      <a:lumMod val="50000"/>
                    </a:schemeClr>
                  </a:solidFill>
                </a:rPr>
                <a:t>TC</a:t>
              </a:r>
            </a:p>
          </p:txBody>
        </p:sp>
        <p:sp>
          <p:nvSpPr>
            <p:cNvPr id="24" name="TextBox 23"/>
            <p:cNvSpPr txBox="1"/>
            <p:nvPr/>
          </p:nvSpPr>
          <p:spPr bwMode="gray">
            <a:xfrm rot="21200362">
              <a:off x="3397249" y="3524250"/>
              <a:ext cx="323851" cy="215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vert="horz" wrap="square" lIns="27000" tIns="0" rIns="2700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accent5">
                      <a:lumMod val="50000"/>
                    </a:schemeClr>
                  </a:solidFill>
                </a:rPr>
                <a:t>C</a:t>
              </a:r>
            </a:p>
          </p:txBody>
        </p:sp>
        <p:sp>
          <p:nvSpPr>
            <p:cNvPr id="25" name="TextBox 24"/>
            <p:cNvSpPr txBox="1"/>
            <p:nvPr/>
          </p:nvSpPr>
          <p:spPr bwMode="gray">
            <a:xfrm rot="20757669">
              <a:off x="3765551" y="3143249"/>
              <a:ext cx="323851" cy="215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vert="horz" wrap="square" lIns="27000" tIns="0" rIns="2700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accent5">
                      <a:lumMod val="50000"/>
                    </a:schemeClr>
                  </a:solidFill>
                </a:rPr>
                <a:t>TC</a:t>
              </a:r>
            </a:p>
          </p:txBody>
        </p:sp>
        <p:sp>
          <p:nvSpPr>
            <p:cNvPr id="26" name="TextBox 25"/>
            <p:cNvSpPr txBox="1"/>
            <p:nvPr/>
          </p:nvSpPr>
          <p:spPr bwMode="gray">
            <a:xfrm rot="20707765">
              <a:off x="4724401" y="3200399"/>
              <a:ext cx="323851" cy="215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vert="horz" wrap="square" lIns="27000" tIns="0" rIns="2700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accent5">
                      <a:lumMod val="50000"/>
                    </a:schemeClr>
                  </a:solidFill>
                </a:rPr>
                <a:t>SL</a:t>
              </a:r>
            </a:p>
          </p:txBody>
        </p:sp>
        <p:sp>
          <p:nvSpPr>
            <p:cNvPr id="27" name="TextBox 26"/>
            <p:cNvSpPr txBox="1"/>
            <p:nvPr/>
          </p:nvSpPr>
          <p:spPr bwMode="gray">
            <a:xfrm rot="20700215">
              <a:off x="5461001" y="3003549"/>
              <a:ext cx="323851" cy="215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vert="horz" wrap="square" lIns="27000" tIns="0" rIns="2700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accent5">
                      <a:lumMod val="50000"/>
                    </a:schemeClr>
                  </a:solidFill>
                </a:rPr>
                <a:t>TC</a:t>
              </a:r>
            </a:p>
          </p:txBody>
        </p:sp>
        <p:sp>
          <p:nvSpPr>
            <p:cNvPr id="28" name="TextBox 27"/>
            <p:cNvSpPr txBox="1"/>
            <p:nvPr/>
          </p:nvSpPr>
          <p:spPr bwMode="gray">
            <a:xfrm rot="21429274">
              <a:off x="5829299" y="2622552"/>
              <a:ext cx="323851" cy="215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vert="horz" wrap="square" lIns="27000" tIns="0" rIns="2700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accent5">
                      <a:lumMod val="50000"/>
                    </a:schemeClr>
                  </a:solidFill>
                </a:rPr>
                <a:t>C</a:t>
              </a:r>
            </a:p>
          </p:txBody>
        </p:sp>
        <p:sp>
          <p:nvSpPr>
            <p:cNvPr id="29" name="TextBox 28"/>
            <p:cNvSpPr txBox="1"/>
            <p:nvPr/>
          </p:nvSpPr>
          <p:spPr bwMode="gray">
            <a:xfrm rot="412464">
              <a:off x="6235701" y="2940049"/>
              <a:ext cx="323851" cy="215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vert="horz" wrap="square" lIns="27000" tIns="0" rIns="2700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accent5">
                      <a:lumMod val="50000"/>
                    </a:schemeClr>
                  </a:solidFill>
                </a:rPr>
                <a:t>TC</a:t>
              </a:r>
            </a:p>
          </p:txBody>
        </p:sp>
        <p:sp>
          <p:nvSpPr>
            <p:cNvPr id="30" name="TextBox 29"/>
            <p:cNvSpPr txBox="1"/>
            <p:nvPr/>
          </p:nvSpPr>
          <p:spPr bwMode="gray">
            <a:xfrm rot="1114855">
              <a:off x="6769099" y="2743201"/>
              <a:ext cx="323851" cy="215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vert="horz" wrap="square" lIns="27000" tIns="0" rIns="2700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accent5">
                      <a:lumMod val="50000"/>
                    </a:schemeClr>
                  </a:solidFill>
                </a:rPr>
                <a:t>C</a:t>
              </a:r>
            </a:p>
          </p:txBody>
        </p:sp>
        <p:sp>
          <p:nvSpPr>
            <p:cNvPr id="31" name="TextBox 30"/>
            <p:cNvSpPr txBox="1"/>
            <p:nvPr/>
          </p:nvSpPr>
          <p:spPr bwMode="gray">
            <a:xfrm rot="1774184">
              <a:off x="7251701" y="3321050"/>
              <a:ext cx="323851" cy="215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vert="horz" wrap="square" lIns="27000" tIns="0" rIns="2700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accent5">
                      <a:lumMod val="50000"/>
                    </a:schemeClr>
                  </a:solidFill>
                </a:rPr>
                <a:t>SL</a:t>
              </a:r>
            </a:p>
          </p:txBody>
        </p:sp>
      </p:grpSp>
      <p:sp>
        <p:nvSpPr>
          <p:cNvPr id="33" name="TextBox 32"/>
          <p:cNvSpPr txBox="1"/>
          <p:nvPr/>
        </p:nvSpPr>
        <p:spPr bwMode="gray">
          <a:xfrm>
            <a:off x="3006350" y="3266597"/>
            <a:ext cx="1949343" cy="166580"/>
          </a:xfrm>
          <a:prstGeom prst="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vert="horz" wrap="square" lIns="27000" tIns="0" rIns="2700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5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Speed/ Cant diagram view</a:t>
            </a:r>
          </a:p>
        </p:txBody>
      </p:sp>
      <p:sp>
        <p:nvSpPr>
          <p:cNvPr id="34" name="TextBox 33"/>
          <p:cNvSpPr txBox="1"/>
          <p:nvPr/>
        </p:nvSpPr>
        <p:spPr bwMode="gray">
          <a:xfrm>
            <a:off x="3006349" y="3580229"/>
            <a:ext cx="1949343" cy="166580"/>
          </a:xfrm>
          <a:prstGeom prst="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vert="horz" wrap="square" lIns="27000" tIns="0" rIns="2700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5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 alignment offsets</a:t>
            </a:r>
          </a:p>
        </p:txBody>
      </p:sp>
      <p:sp>
        <p:nvSpPr>
          <p:cNvPr id="35" name="TextBox 34"/>
          <p:cNvSpPr txBox="1"/>
          <p:nvPr/>
        </p:nvSpPr>
        <p:spPr bwMode="gray">
          <a:xfrm>
            <a:off x="3006348" y="3867610"/>
            <a:ext cx="1949343" cy="166580"/>
          </a:xfrm>
          <a:prstGeom prst="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vert="horz" wrap="square" lIns="27000" tIns="0" rIns="2700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5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 alignment offsets</a:t>
            </a:r>
          </a:p>
        </p:txBody>
      </p:sp>
      <p:sp>
        <p:nvSpPr>
          <p:cNvPr id="36" name="TextBox 35"/>
          <p:cNvSpPr txBox="1"/>
          <p:nvPr/>
        </p:nvSpPr>
        <p:spPr bwMode="gray">
          <a:xfrm>
            <a:off x="3006347" y="4156588"/>
            <a:ext cx="1949343" cy="166580"/>
          </a:xfrm>
          <a:prstGeom prst="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vert="horz" wrap="square" lIns="27000" tIns="0" rIns="2700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5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1/R curvature band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932506" y="1902925"/>
            <a:ext cx="365760" cy="0"/>
          </a:xfrm>
          <a:prstGeom prst="line">
            <a:avLst/>
          </a:prstGeom>
          <a:ln w="762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932506" y="2183061"/>
            <a:ext cx="365760" cy="0"/>
          </a:xfrm>
          <a:prstGeom prst="line">
            <a:avLst/>
          </a:prstGeom>
          <a:ln w="76200">
            <a:solidFill>
              <a:srgbClr val="0608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932506" y="2463197"/>
            <a:ext cx="365760" cy="0"/>
          </a:xfrm>
          <a:prstGeom prst="line">
            <a:avLst/>
          </a:prstGeom>
          <a:ln w="762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932506" y="2743334"/>
            <a:ext cx="365760" cy="0"/>
          </a:xfrm>
          <a:prstGeom prst="line">
            <a:avLst/>
          </a:prstGeom>
          <a:ln w="76200">
            <a:solidFill>
              <a:srgbClr val="CC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 bwMode="gray">
          <a:xfrm>
            <a:off x="7415030" y="1819635"/>
            <a:ext cx="1573287" cy="166580"/>
          </a:xfrm>
          <a:prstGeom prst="rect">
            <a:avLst/>
          </a:prstGeom>
          <a:noFill/>
          <a:ln>
            <a:noFill/>
          </a:ln>
        </p:spPr>
        <p:txBody>
          <a:bodyPr vert="horz" wrap="square" lIns="27000" tIns="0" rIns="2700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05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Straight line</a:t>
            </a:r>
          </a:p>
        </p:txBody>
      </p:sp>
      <p:sp>
        <p:nvSpPr>
          <p:cNvPr id="41" name="TextBox 40"/>
          <p:cNvSpPr txBox="1"/>
          <p:nvPr/>
        </p:nvSpPr>
        <p:spPr bwMode="gray">
          <a:xfrm>
            <a:off x="7415029" y="2106897"/>
            <a:ext cx="1573287" cy="166580"/>
          </a:xfrm>
          <a:prstGeom prst="rect">
            <a:avLst/>
          </a:prstGeom>
          <a:noFill/>
          <a:ln>
            <a:noFill/>
          </a:ln>
        </p:spPr>
        <p:txBody>
          <a:bodyPr vert="horz" wrap="square" lIns="27000" tIns="0" rIns="2700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05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Transition</a:t>
            </a:r>
          </a:p>
        </p:txBody>
      </p:sp>
      <p:sp>
        <p:nvSpPr>
          <p:cNvPr id="42" name="TextBox 41"/>
          <p:cNvSpPr txBox="1"/>
          <p:nvPr/>
        </p:nvSpPr>
        <p:spPr bwMode="gray">
          <a:xfrm>
            <a:off x="7415029" y="2394159"/>
            <a:ext cx="1573287" cy="166580"/>
          </a:xfrm>
          <a:prstGeom prst="rect">
            <a:avLst/>
          </a:prstGeom>
          <a:noFill/>
          <a:ln>
            <a:noFill/>
          </a:ln>
        </p:spPr>
        <p:txBody>
          <a:bodyPr vert="horz" wrap="square" lIns="27000" tIns="0" rIns="2700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05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Radius/Arc</a:t>
            </a:r>
          </a:p>
        </p:txBody>
      </p:sp>
      <p:sp>
        <p:nvSpPr>
          <p:cNvPr id="43" name="TextBox 42"/>
          <p:cNvSpPr txBox="1"/>
          <p:nvPr/>
        </p:nvSpPr>
        <p:spPr bwMode="gray">
          <a:xfrm>
            <a:off x="7415029" y="2681422"/>
            <a:ext cx="1573287" cy="166580"/>
          </a:xfrm>
          <a:prstGeom prst="rect">
            <a:avLst/>
          </a:prstGeom>
          <a:noFill/>
          <a:ln>
            <a:noFill/>
          </a:ln>
        </p:spPr>
        <p:txBody>
          <a:bodyPr vert="horz" wrap="square" lIns="27000" tIns="0" rIns="2700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05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Invalid fitting</a:t>
            </a:r>
          </a:p>
        </p:txBody>
      </p:sp>
    </p:spTree>
    <p:extLst>
      <p:ext uri="{BB962C8B-B14F-4D97-AF65-F5344CB8AC3E}">
        <p14:creationId xmlns:p14="http://schemas.microsoft.com/office/powerpoint/2010/main" val="395890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80" y="1996813"/>
            <a:ext cx="4197195" cy="2192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0075" y="768697"/>
            <a:ext cx="8645525" cy="3834027"/>
          </a:xfrm>
        </p:spPr>
        <p:txBody>
          <a:bodyPr/>
          <a:lstStyle/>
          <a:p>
            <a:r>
              <a:rPr lang="en-US" dirty="0"/>
              <a:t>Using HA curvature/direction analysis diagram: </a:t>
            </a:r>
          </a:p>
          <a:p>
            <a:pPr lvl="1"/>
            <a:r>
              <a:rPr lang="en-US" dirty="0"/>
              <a:t>to adjust proposed HA alignment configuration</a:t>
            </a:r>
          </a:p>
          <a:p>
            <a:pPr lvl="1"/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set</a:t>
            </a:r>
            <a:r>
              <a:rPr lang="de-DE" dirty="0"/>
              <a:t> </a:t>
            </a:r>
            <a:r>
              <a:rPr lang="de-DE" dirty="0" err="1"/>
              <a:t>preliminar</a:t>
            </a:r>
            <a:r>
              <a:rPr lang="de-DE" dirty="0"/>
              <a:t> </a:t>
            </a:r>
            <a:r>
              <a:rPr lang="de-DE" dirty="0" err="1"/>
              <a:t>element</a:t>
            </a:r>
            <a:r>
              <a:rPr lang="de-DE" dirty="0"/>
              <a:t> </a:t>
            </a:r>
            <a:r>
              <a:rPr lang="de-DE" dirty="0" err="1"/>
              <a:t>configuration</a:t>
            </a:r>
            <a:r>
              <a:rPr lang="de-DE" dirty="0"/>
              <a:t> &amp; </a:t>
            </a:r>
            <a:r>
              <a:rPr lang="de-DE" dirty="0" err="1"/>
              <a:t>tangent</a:t>
            </a:r>
            <a:r>
              <a:rPr lang="de-DE" dirty="0"/>
              <a:t> </a:t>
            </a:r>
            <a:r>
              <a:rPr lang="de-DE" dirty="0" err="1"/>
              <a:t>point</a:t>
            </a:r>
            <a:r>
              <a:rPr lang="de-DE" dirty="0"/>
              <a:t> </a:t>
            </a:r>
            <a:r>
              <a:rPr lang="de-DE" dirty="0" err="1"/>
              <a:t>positions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4825" y="233813"/>
            <a:ext cx="8258175" cy="571500"/>
          </a:xfrm>
        </p:spPr>
        <p:txBody>
          <a:bodyPr>
            <a:normAutofit fontScale="90000"/>
          </a:bodyPr>
          <a:lstStyle/>
          <a:p>
            <a:r>
              <a:rPr lang="de-DE" dirty="0"/>
              <a:t>Workflow. </a:t>
            </a:r>
            <a:r>
              <a:rPr lang="de-DE" dirty="0" err="1"/>
              <a:t>Step</a:t>
            </a:r>
            <a:r>
              <a:rPr lang="de-DE" dirty="0"/>
              <a:t> 5. Semi-</a:t>
            </a:r>
            <a:r>
              <a:rPr lang="de-DE" dirty="0" err="1"/>
              <a:t>automatic</a:t>
            </a:r>
            <a:r>
              <a:rPr lang="de-DE" dirty="0"/>
              <a:t> </a:t>
            </a:r>
            <a:r>
              <a:rPr lang="de-DE" dirty="0" err="1"/>
              <a:t>alignment</a:t>
            </a:r>
            <a:r>
              <a:rPr lang="de-DE" dirty="0"/>
              <a:t> </a:t>
            </a:r>
            <a:r>
              <a:rPr lang="de-DE" dirty="0" err="1"/>
              <a:t>fitting</a:t>
            </a:r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950595" y="2597136"/>
            <a:ext cx="53734" cy="537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1193722" y="2597136"/>
            <a:ext cx="53734" cy="537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437233" y="3431601"/>
            <a:ext cx="53734" cy="537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142962" y="3878929"/>
            <a:ext cx="53734" cy="537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011710" y="3432175"/>
            <a:ext cx="53734" cy="537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622373" y="3878929"/>
            <a:ext cx="53734" cy="537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4454473" y="3122201"/>
            <a:ext cx="53734" cy="537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3798392" y="3427002"/>
            <a:ext cx="53734" cy="537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326814" y="3427002"/>
            <a:ext cx="53734" cy="537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607045" y="3122201"/>
            <a:ext cx="53734" cy="537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6130" y="1996812"/>
            <a:ext cx="4179352" cy="2192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TextBox 21"/>
          <p:cNvSpPr txBox="1"/>
          <p:nvPr/>
        </p:nvSpPr>
        <p:spPr bwMode="gray">
          <a:xfrm>
            <a:off x="2011710" y="2231995"/>
            <a:ext cx="1495121" cy="161583"/>
          </a:xfrm>
          <a:prstGeom prst="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vert="horz" wrap="square" lIns="27000" tIns="0" rIns="2700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1/R curvature analysis</a:t>
            </a:r>
          </a:p>
        </p:txBody>
      </p:sp>
      <p:sp>
        <p:nvSpPr>
          <p:cNvPr id="23" name="TextBox 22"/>
          <p:cNvSpPr txBox="1"/>
          <p:nvPr/>
        </p:nvSpPr>
        <p:spPr bwMode="gray">
          <a:xfrm>
            <a:off x="6202710" y="2231994"/>
            <a:ext cx="1677716" cy="161583"/>
          </a:xfrm>
          <a:prstGeom prst="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vert="horz" wrap="square" lIns="27000" tIns="0" rIns="2700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Direction change analysis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3436831" y="4414729"/>
            <a:ext cx="365760" cy="0"/>
          </a:xfrm>
          <a:prstGeom prst="line">
            <a:avLst/>
          </a:prstGeom>
          <a:ln w="762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436831" y="4600043"/>
            <a:ext cx="365760" cy="0"/>
          </a:xfrm>
          <a:prstGeom prst="line">
            <a:avLst/>
          </a:prstGeom>
          <a:ln w="76200">
            <a:solidFill>
              <a:srgbClr val="0608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105368" y="4414963"/>
            <a:ext cx="365760" cy="0"/>
          </a:xfrm>
          <a:prstGeom prst="line">
            <a:avLst/>
          </a:prstGeom>
          <a:ln w="762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105368" y="4600278"/>
            <a:ext cx="365760" cy="0"/>
          </a:xfrm>
          <a:prstGeom prst="line">
            <a:avLst/>
          </a:prstGeom>
          <a:ln w="76200">
            <a:solidFill>
              <a:srgbClr val="CC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 bwMode="gray">
          <a:xfrm>
            <a:off x="3919356" y="4331439"/>
            <a:ext cx="1069250" cy="166580"/>
          </a:xfrm>
          <a:prstGeom prst="rect">
            <a:avLst/>
          </a:prstGeom>
          <a:noFill/>
          <a:ln>
            <a:noFill/>
          </a:ln>
        </p:spPr>
        <p:txBody>
          <a:bodyPr vert="horz" wrap="square" lIns="27000" tIns="0" rIns="2700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05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Straight line (A)</a:t>
            </a:r>
          </a:p>
        </p:txBody>
      </p:sp>
      <p:sp>
        <p:nvSpPr>
          <p:cNvPr id="29" name="TextBox 28"/>
          <p:cNvSpPr txBox="1"/>
          <p:nvPr/>
        </p:nvSpPr>
        <p:spPr bwMode="gray">
          <a:xfrm>
            <a:off x="3919354" y="4523879"/>
            <a:ext cx="1573287" cy="166580"/>
          </a:xfrm>
          <a:prstGeom prst="rect">
            <a:avLst/>
          </a:prstGeom>
          <a:noFill/>
          <a:ln>
            <a:noFill/>
          </a:ln>
        </p:spPr>
        <p:txBody>
          <a:bodyPr vert="horz" wrap="square" lIns="27000" tIns="0" rIns="2700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05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Transition</a:t>
            </a:r>
          </a:p>
        </p:txBody>
      </p:sp>
      <p:sp>
        <p:nvSpPr>
          <p:cNvPr id="30" name="TextBox 29"/>
          <p:cNvSpPr txBox="1"/>
          <p:nvPr/>
        </p:nvSpPr>
        <p:spPr bwMode="gray">
          <a:xfrm>
            <a:off x="5587891" y="4345925"/>
            <a:ext cx="1573287" cy="166580"/>
          </a:xfrm>
          <a:prstGeom prst="rect">
            <a:avLst/>
          </a:prstGeom>
          <a:noFill/>
          <a:ln>
            <a:noFill/>
          </a:ln>
        </p:spPr>
        <p:txBody>
          <a:bodyPr vert="horz" wrap="square" lIns="27000" tIns="0" rIns="2700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05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Radius/Arc (A)</a:t>
            </a:r>
          </a:p>
        </p:txBody>
      </p:sp>
      <p:sp>
        <p:nvSpPr>
          <p:cNvPr id="31" name="TextBox 30"/>
          <p:cNvSpPr txBox="1"/>
          <p:nvPr/>
        </p:nvSpPr>
        <p:spPr bwMode="gray">
          <a:xfrm>
            <a:off x="5587891" y="4538366"/>
            <a:ext cx="1573287" cy="166580"/>
          </a:xfrm>
          <a:prstGeom prst="rect">
            <a:avLst/>
          </a:prstGeom>
          <a:noFill/>
          <a:ln>
            <a:noFill/>
          </a:ln>
        </p:spPr>
        <p:txBody>
          <a:bodyPr vert="horz" wrap="square" lIns="27000" tIns="0" rIns="2700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05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Invalid fitting</a:t>
            </a:r>
          </a:p>
        </p:txBody>
      </p:sp>
      <p:sp>
        <p:nvSpPr>
          <p:cNvPr id="32" name="Oval 31"/>
          <p:cNvSpPr/>
          <p:nvPr/>
        </p:nvSpPr>
        <p:spPr>
          <a:xfrm>
            <a:off x="5217847" y="2968385"/>
            <a:ext cx="53734" cy="537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471128" y="2677151"/>
            <a:ext cx="53734" cy="537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701241" y="2541509"/>
            <a:ext cx="53734" cy="537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267978" y="2535231"/>
            <a:ext cx="53734" cy="537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399904" y="2573598"/>
            <a:ext cx="53734" cy="537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853559" y="3480736"/>
            <a:ext cx="53734" cy="537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8049153" y="3540288"/>
            <a:ext cx="53734" cy="537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8542317" y="3539232"/>
            <a:ext cx="53734" cy="537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8709266" y="3507603"/>
            <a:ext cx="53734" cy="537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8851635" y="3437582"/>
            <a:ext cx="53734" cy="537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672791" y="4509882"/>
            <a:ext cx="53734" cy="53734"/>
          </a:xfrm>
          <a:prstGeom prst="ellipse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 bwMode="gray">
          <a:xfrm>
            <a:off x="6777060" y="4455049"/>
            <a:ext cx="1647803" cy="161583"/>
          </a:xfrm>
          <a:prstGeom prst="rect">
            <a:avLst/>
          </a:prstGeom>
          <a:noFill/>
          <a:ln>
            <a:noFill/>
          </a:ln>
        </p:spPr>
        <p:txBody>
          <a:bodyPr vert="horz" wrap="square" lIns="27000" tIns="0" rIns="2700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05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Preliminary tangent location</a:t>
            </a:r>
          </a:p>
        </p:txBody>
      </p:sp>
    </p:spTree>
    <p:extLst>
      <p:ext uri="{BB962C8B-B14F-4D97-AF65-F5344CB8AC3E}">
        <p14:creationId xmlns:p14="http://schemas.microsoft.com/office/powerpoint/2010/main" val="2138184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1638" y="880665"/>
            <a:ext cx="8329612" cy="3834027"/>
          </a:xfrm>
        </p:spPr>
        <p:txBody>
          <a:bodyPr/>
          <a:lstStyle/>
          <a:p>
            <a:r>
              <a:rPr lang="en-US" sz="1800" dirty="0"/>
              <a:t>Short intro into GEDO NovaTrack software</a:t>
            </a:r>
          </a:p>
          <a:p>
            <a:r>
              <a:rPr lang="en-US" sz="1800" dirty="0"/>
              <a:t>Key features</a:t>
            </a:r>
          </a:p>
          <a:p>
            <a:r>
              <a:rPr lang="en-US" sz="1800" dirty="0"/>
              <a:t>Standard workflows &amp; special case</a:t>
            </a:r>
          </a:p>
          <a:p>
            <a:r>
              <a:rPr lang="en-US" sz="1800" dirty="0"/>
              <a:t>Live demo</a:t>
            </a:r>
          </a:p>
          <a:p>
            <a:r>
              <a:rPr lang="en-US" sz="1800" dirty="0"/>
              <a:t>Reference &amp; Support information</a:t>
            </a:r>
          </a:p>
          <a:p>
            <a:r>
              <a:rPr lang="en-US" sz="1800" dirty="0"/>
              <a:t>Questions</a:t>
            </a:r>
          </a:p>
          <a:p>
            <a:endParaRPr lang="en-US" sz="1650" dirty="0"/>
          </a:p>
          <a:p>
            <a:endParaRPr lang="en-US" sz="165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1639" y="239765"/>
            <a:ext cx="7293374" cy="571500"/>
          </a:xfrm>
        </p:spPr>
        <p:txBody>
          <a:bodyPr>
            <a:normAutofit/>
          </a:bodyPr>
          <a:lstStyle/>
          <a:p>
            <a:r>
              <a:rPr lang="en-US" sz="2800" dirty="0"/>
              <a:t>AGENDA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663" y="4089617"/>
            <a:ext cx="475587" cy="44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953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0075" y="803617"/>
            <a:ext cx="8162925" cy="3834027"/>
          </a:xfrm>
        </p:spPr>
        <p:txBody>
          <a:bodyPr/>
          <a:lstStyle/>
          <a:p>
            <a:r>
              <a:rPr lang="en-US" dirty="0"/>
              <a:t>Adjusting HA alignment configuration in Analysis Diagram</a:t>
            </a:r>
          </a:p>
          <a:p>
            <a:r>
              <a:rPr lang="en-US" dirty="0"/>
              <a:t>Precise HA/VA editing in order to reduce offsets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4825" y="233813"/>
            <a:ext cx="8258175" cy="571500"/>
          </a:xfrm>
        </p:spPr>
        <p:txBody>
          <a:bodyPr>
            <a:normAutofit fontScale="90000"/>
          </a:bodyPr>
          <a:lstStyle/>
          <a:p>
            <a:r>
              <a:rPr lang="de-DE" dirty="0"/>
              <a:t>Workflow. </a:t>
            </a:r>
            <a:r>
              <a:rPr lang="de-DE" dirty="0" err="1"/>
              <a:t>Step</a:t>
            </a:r>
            <a:r>
              <a:rPr lang="de-DE" dirty="0"/>
              <a:t> 5. Semi-</a:t>
            </a:r>
            <a:r>
              <a:rPr lang="de-DE" dirty="0" err="1"/>
              <a:t>automatic</a:t>
            </a:r>
            <a:r>
              <a:rPr lang="de-DE" dirty="0"/>
              <a:t> </a:t>
            </a:r>
            <a:r>
              <a:rPr lang="de-DE" dirty="0" err="1"/>
              <a:t>alignment</a:t>
            </a:r>
            <a:r>
              <a:rPr lang="de-DE" dirty="0"/>
              <a:t> </a:t>
            </a:r>
            <a:r>
              <a:rPr lang="de-DE" dirty="0" err="1"/>
              <a:t>fitting</a:t>
            </a:r>
            <a:endParaRPr lang="en-US" dirty="0"/>
          </a:p>
        </p:txBody>
      </p:sp>
      <p:pic>
        <p:nvPicPr>
          <p:cNvPr id="3144" name="Picture 31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" y="1953539"/>
            <a:ext cx="5158740" cy="2547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" name="Group 3"/>
          <p:cNvGrpSpPr/>
          <p:nvPr/>
        </p:nvGrpSpPr>
        <p:grpSpPr>
          <a:xfrm>
            <a:off x="1098232" y="3022600"/>
            <a:ext cx="4504172" cy="809171"/>
            <a:chOff x="2038350" y="2849880"/>
            <a:chExt cx="5429250" cy="975360"/>
          </a:xfrm>
        </p:grpSpPr>
        <p:sp>
          <p:nvSpPr>
            <p:cNvPr id="46" name="Oval 45"/>
            <p:cNvSpPr/>
            <p:nvPr/>
          </p:nvSpPr>
          <p:spPr>
            <a:xfrm>
              <a:off x="2038350" y="3760470"/>
              <a:ext cx="64770" cy="6477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2400300" y="3756660"/>
              <a:ext cx="64770" cy="6477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2659380" y="3699510"/>
              <a:ext cx="64770" cy="6477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2849880" y="3577590"/>
              <a:ext cx="64770" cy="6477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3074670" y="3520440"/>
              <a:ext cx="64770" cy="6477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5897880" y="3528060"/>
              <a:ext cx="64770" cy="6477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6233160" y="3440430"/>
              <a:ext cx="64770" cy="6477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6888480" y="2960370"/>
              <a:ext cx="64770" cy="6477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7109460" y="2849880"/>
              <a:ext cx="64770" cy="6477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7402830" y="2849880"/>
              <a:ext cx="64770" cy="6477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7456" y="1976504"/>
            <a:ext cx="1889794" cy="2501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86779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908" y="1706328"/>
            <a:ext cx="5717257" cy="2963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1641" y="835367"/>
            <a:ext cx="8667852" cy="3834027"/>
          </a:xfrm>
        </p:spPr>
        <p:txBody>
          <a:bodyPr/>
          <a:lstStyle/>
          <a:p>
            <a:r>
              <a:rPr lang="en-US" dirty="0"/>
              <a:t>Adjusting HA elements to minimize horizontal offsets</a:t>
            </a:r>
            <a:r>
              <a:rPr lang="de-DE" dirty="0"/>
              <a:t>:</a:t>
            </a:r>
          </a:p>
          <a:p>
            <a:pPr lvl="1"/>
            <a:r>
              <a:rPr lang="de-DE" dirty="0" err="1"/>
              <a:t>direct</a:t>
            </a:r>
            <a:r>
              <a:rPr lang="de-DE" dirty="0"/>
              <a:t> </a:t>
            </a:r>
            <a:r>
              <a:rPr lang="de-DE" dirty="0" err="1"/>
              <a:t>element</a:t>
            </a:r>
            <a:r>
              <a:rPr lang="de-DE" dirty="0"/>
              <a:t> </a:t>
            </a:r>
            <a:r>
              <a:rPr lang="de-DE" dirty="0" err="1"/>
              <a:t>editing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parametric</a:t>
            </a:r>
            <a:r>
              <a:rPr lang="de-DE" dirty="0"/>
              <a:t> </a:t>
            </a:r>
            <a:r>
              <a:rPr lang="de-DE" dirty="0" err="1"/>
              <a:t>data</a:t>
            </a:r>
            <a:endParaRPr lang="de-DE" dirty="0"/>
          </a:p>
          <a:p>
            <a:pPr lvl="1"/>
            <a:endParaRPr lang="en-US" dirty="0"/>
          </a:p>
        </p:txBody>
      </p:sp>
      <p:sp>
        <p:nvSpPr>
          <p:cNvPr id="19" name="TextBox 18"/>
          <p:cNvSpPr txBox="1"/>
          <p:nvPr/>
        </p:nvSpPr>
        <p:spPr bwMode="gray">
          <a:xfrm>
            <a:off x="2829787" y="3962422"/>
            <a:ext cx="1033344" cy="138499"/>
          </a:xfrm>
          <a:prstGeom prst="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vert="horz" wrap="square" lIns="27000" tIns="0" rIns="2700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dirty="0">
                <a:solidFill>
                  <a:schemeClr val="accent5">
                    <a:lumMod val="50000"/>
                  </a:schemeClr>
                </a:solidFill>
              </a:rPr>
              <a:t>Offset diagrams</a:t>
            </a:r>
          </a:p>
        </p:txBody>
      </p:sp>
      <p:sp>
        <p:nvSpPr>
          <p:cNvPr id="20" name="TextBox 19"/>
          <p:cNvSpPr txBox="1"/>
          <p:nvPr/>
        </p:nvSpPr>
        <p:spPr bwMode="gray">
          <a:xfrm>
            <a:off x="2803325" y="3178052"/>
            <a:ext cx="1086268" cy="138499"/>
          </a:xfrm>
          <a:prstGeom prst="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vert="horz" wrap="square" lIns="27000" tIns="0" rIns="2700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dirty="0">
                <a:solidFill>
                  <a:schemeClr val="accent5">
                    <a:lumMod val="50000"/>
                  </a:schemeClr>
                </a:solidFill>
              </a:rPr>
              <a:t>Analysis diagram</a:t>
            </a:r>
          </a:p>
        </p:txBody>
      </p:sp>
      <p:sp>
        <p:nvSpPr>
          <p:cNvPr id="22" name="TextBox 21"/>
          <p:cNvSpPr txBox="1"/>
          <p:nvPr/>
        </p:nvSpPr>
        <p:spPr bwMode="gray">
          <a:xfrm>
            <a:off x="2803325" y="2006010"/>
            <a:ext cx="1086268" cy="138499"/>
          </a:xfrm>
          <a:prstGeom prst="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vert="horz" wrap="square" lIns="27000" tIns="0" rIns="2700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dirty="0">
                <a:solidFill>
                  <a:schemeClr val="accent5">
                    <a:lumMod val="50000"/>
                  </a:schemeClr>
                </a:solidFill>
              </a:rPr>
              <a:t>Horizontal view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9461" y="1448949"/>
            <a:ext cx="989881" cy="1310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401641" y="271306"/>
            <a:ext cx="8334375" cy="571500"/>
          </a:xfrm>
        </p:spPr>
        <p:txBody>
          <a:bodyPr>
            <a:normAutofit/>
          </a:bodyPr>
          <a:lstStyle/>
          <a:p>
            <a:r>
              <a:rPr lang="de-DE" dirty="0"/>
              <a:t>Workflow. </a:t>
            </a:r>
            <a:r>
              <a:rPr lang="de-DE" dirty="0" err="1"/>
              <a:t>Step</a:t>
            </a:r>
            <a:r>
              <a:rPr lang="de-DE" dirty="0"/>
              <a:t> 6. HA </a:t>
            </a:r>
            <a:r>
              <a:rPr lang="de-DE" dirty="0" err="1"/>
              <a:t>alignment</a:t>
            </a:r>
            <a:r>
              <a:rPr lang="de-DE" dirty="0"/>
              <a:t> </a:t>
            </a:r>
            <a:r>
              <a:rPr lang="de-DE" dirty="0" err="1"/>
              <a:t>fine-tunning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4027" y="1448949"/>
            <a:ext cx="989881" cy="1306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3591" y="3098990"/>
            <a:ext cx="1029852" cy="1360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4" name="Straight Connector 13"/>
          <p:cNvCxnSpPr/>
          <p:nvPr/>
        </p:nvCxnSpPr>
        <p:spPr>
          <a:xfrm>
            <a:off x="6741163" y="2823646"/>
            <a:ext cx="365760" cy="0"/>
          </a:xfrm>
          <a:prstGeom prst="line">
            <a:avLst/>
          </a:prstGeom>
          <a:ln w="762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 bwMode="gray">
          <a:xfrm>
            <a:off x="7157691" y="2769785"/>
            <a:ext cx="1573287" cy="107722"/>
          </a:xfrm>
          <a:prstGeom prst="rect">
            <a:avLst/>
          </a:prstGeom>
          <a:noFill/>
          <a:ln>
            <a:noFill/>
          </a:ln>
        </p:spPr>
        <p:txBody>
          <a:bodyPr vert="horz" wrap="square" lIns="27000" tIns="0" rIns="2700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7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Straight line (A)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7503608" y="4521332"/>
            <a:ext cx="365760" cy="0"/>
          </a:xfrm>
          <a:prstGeom prst="line">
            <a:avLst/>
          </a:prstGeom>
          <a:ln w="76200">
            <a:solidFill>
              <a:srgbClr val="0608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 bwMode="gray">
          <a:xfrm>
            <a:off x="7923552" y="4477730"/>
            <a:ext cx="739541" cy="107722"/>
          </a:xfrm>
          <a:prstGeom prst="rect">
            <a:avLst/>
          </a:prstGeom>
          <a:noFill/>
          <a:ln>
            <a:noFill/>
          </a:ln>
        </p:spPr>
        <p:txBody>
          <a:bodyPr vert="horz" wrap="square" lIns="27000" tIns="0" rIns="2700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7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Transition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7959461" y="2823646"/>
            <a:ext cx="365760" cy="0"/>
          </a:xfrm>
          <a:prstGeom prst="line">
            <a:avLst/>
          </a:prstGeom>
          <a:ln w="762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 bwMode="gray">
          <a:xfrm>
            <a:off x="8357357" y="2772217"/>
            <a:ext cx="591986" cy="107722"/>
          </a:xfrm>
          <a:prstGeom prst="rect">
            <a:avLst/>
          </a:prstGeom>
          <a:noFill/>
          <a:ln>
            <a:noFill/>
          </a:ln>
        </p:spPr>
        <p:txBody>
          <a:bodyPr vert="horz" wrap="square" lIns="27000" tIns="0" rIns="2700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7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Radius/Arc</a:t>
            </a:r>
          </a:p>
        </p:txBody>
      </p:sp>
    </p:spTree>
    <p:extLst>
      <p:ext uri="{BB962C8B-B14F-4D97-AF65-F5344CB8AC3E}">
        <p14:creationId xmlns:p14="http://schemas.microsoft.com/office/powerpoint/2010/main" val="39535934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8961" y="754211"/>
            <a:ext cx="8317652" cy="3998661"/>
          </a:xfrm>
        </p:spPr>
        <p:txBody>
          <a:bodyPr/>
          <a:lstStyle/>
          <a:p>
            <a:r>
              <a:rPr lang="en-US" dirty="0"/>
              <a:t>Establishment and adjust of VA elements :</a:t>
            </a:r>
          </a:p>
          <a:p>
            <a:pPr lvl="1"/>
            <a:r>
              <a:rPr lang="de-DE" dirty="0" err="1"/>
              <a:t>draft</a:t>
            </a:r>
            <a:r>
              <a:rPr lang="de-DE" dirty="0"/>
              <a:t> VA </a:t>
            </a:r>
            <a:r>
              <a:rPr lang="de-DE" dirty="0" err="1"/>
              <a:t>alignment</a:t>
            </a:r>
            <a:r>
              <a:rPr lang="de-DE" dirty="0"/>
              <a:t> </a:t>
            </a:r>
            <a:r>
              <a:rPr lang="de-DE" dirty="0" err="1"/>
              <a:t>smoothing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calculation</a:t>
            </a:r>
            <a:r>
              <a:rPr lang="de-DE" dirty="0"/>
              <a:t> </a:t>
            </a:r>
            <a:r>
              <a:rPr lang="de-DE" dirty="0" err="1"/>
              <a:t>profile</a:t>
            </a:r>
            <a:r>
              <a:rPr lang="de-DE" dirty="0"/>
              <a:t> </a:t>
            </a:r>
            <a:r>
              <a:rPr lang="de-DE" dirty="0" err="1"/>
              <a:t>setting</a:t>
            </a:r>
            <a:endParaRPr lang="de-DE" dirty="0"/>
          </a:p>
          <a:p>
            <a:pPr lvl="1"/>
            <a:r>
              <a:rPr lang="de-DE" dirty="0"/>
              <a:t>VA </a:t>
            </a:r>
            <a:r>
              <a:rPr lang="de-DE" dirty="0" err="1"/>
              <a:t>element</a:t>
            </a:r>
            <a:r>
              <a:rPr lang="de-DE" dirty="0"/>
              <a:t> </a:t>
            </a:r>
            <a:r>
              <a:rPr lang="de-DE" dirty="0" err="1"/>
              <a:t>parametric</a:t>
            </a:r>
            <a:r>
              <a:rPr lang="de-DE" dirty="0"/>
              <a:t> </a:t>
            </a:r>
            <a:r>
              <a:rPr lang="de-DE" dirty="0" err="1"/>
              <a:t>editing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minimise</a:t>
            </a:r>
            <a:r>
              <a:rPr lang="de-DE" dirty="0"/>
              <a:t> </a:t>
            </a:r>
            <a:r>
              <a:rPr lang="de-DE" dirty="0" err="1"/>
              <a:t>vertical</a:t>
            </a:r>
            <a:r>
              <a:rPr lang="de-DE" dirty="0"/>
              <a:t> </a:t>
            </a:r>
            <a:r>
              <a:rPr lang="de-DE" dirty="0" err="1"/>
              <a:t>offsets</a:t>
            </a:r>
            <a:endParaRPr lang="de-DE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7681" y="233813"/>
            <a:ext cx="8039946" cy="571500"/>
          </a:xfrm>
        </p:spPr>
        <p:txBody>
          <a:bodyPr>
            <a:normAutofit fontScale="90000"/>
          </a:bodyPr>
          <a:lstStyle/>
          <a:p>
            <a:r>
              <a:rPr lang="de-DE" dirty="0"/>
              <a:t>Workflow. </a:t>
            </a:r>
            <a:r>
              <a:rPr lang="de-DE" dirty="0" err="1"/>
              <a:t>Step</a:t>
            </a:r>
            <a:r>
              <a:rPr lang="de-DE" dirty="0"/>
              <a:t> 7. VA </a:t>
            </a:r>
            <a:r>
              <a:rPr lang="de-DE" dirty="0" err="1"/>
              <a:t>alignment</a:t>
            </a:r>
            <a:r>
              <a:rPr lang="de-DE" dirty="0"/>
              <a:t> </a:t>
            </a:r>
            <a:r>
              <a:rPr lang="de-DE" dirty="0" err="1"/>
              <a:t>establishment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962" y="1962901"/>
            <a:ext cx="4991946" cy="2727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3377" y="1962901"/>
            <a:ext cx="1497320" cy="1569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5319" y="1962901"/>
            <a:ext cx="1492574" cy="1569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Straight Connector 6"/>
          <p:cNvCxnSpPr/>
          <p:nvPr/>
        </p:nvCxnSpPr>
        <p:spPr>
          <a:xfrm>
            <a:off x="5990850" y="3690392"/>
            <a:ext cx="365760" cy="0"/>
          </a:xfrm>
          <a:prstGeom prst="line">
            <a:avLst/>
          </a:prstGeom>
          <a:ln w="762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659387" y="3690626"/>
            <a:ext cx="365760" cy="0"/>
          </a:xfrm>
          <a:prstGeom prst="line">
            <a:avLst/>
          </a:prstGeom>
          <a:ln w="762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 bwMode="gray">
          <a:xfrm>
            <a:off x="6473375" y="3607102"/>
            <a:ext cx="1069250" cy="166580"/>
          </a:xfrm>
          <a:prstGeom prst="rect">
            <a:avLst/>
          </a:prstGeom>
          <a:noFill/>
          <a:ln>
            <a:noFill/>
          </a:ln>
        </p:spPr>
        <p:txBody>
          <a:bodyPr vert="horz" wrap="square" lIns="27000" tIns="0" rIns="2700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05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Straight line (A)</a:t>
            </a:r>
          </a:p>
        </p:txBody>
      </p:sp>
      <p:sp>
        <p:nvSpPr>
          <p:cNvPr id="10" name="TextBox 9"/>
          <p:cNvSpPr txBox="1"/>
          <p:nvPr/>
        </p:nvSpPr>
        <p:spPr bwMode="gray">
          <a:xfrm>
            <a:off x="8141910" y="3621588"/>
            <a:ext cx="1573287" cy="166580"/>
          </a:xfrm>
          <a:prstGeom prst="rect">
            <a:avLst/>
          </a:prstGeom>
          <a:noFill/>
          <a:ln>
            <a:noFill/>
          </a:ln>
        </p:spPr>
        <p:txBody>
          <a:bodyPr vert="horz" wrap="square" lIns="27000" tIns="0" rIns="2700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05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Radius/Arc (A)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3377" y="3876931"/>
            <a:ext cx="3114516" cy="505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 bwMode="gray">
          <a:xfrm>
            <a:off x="6473375" y="4448787"/>
            <a:ext cx="2108438" cy="166580"/>
          </a:xfrm>
          <a:prstGeom prst="rect">
            <a:avLst/>
          </a:prstGeom>
          <a:noFill/>
          <a:ln>
            <a:noFill/>
          </a:ln>
        </p:spPr>
        <p:txBody>
          <a:bodyPr vert="horz" wrap="square" lIns="27000" tIns="0" rIns="2700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5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Calculation profile settings</a:t>
            </a:r>
          </a:p>
        </p:txBody>
      </p:sp>
    </p:spTree>
    <p:extLst>
      <p:ext uri="{BB962C8B-B14F-4D97-AF65-F5344CB8AC3E}">
        <p14:creationId xmlns:p14="http://schemas.microsoft.com/office/powerpoint/2010/main" val="5185733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0267" y="829652"/>
            <a:ext cx="8398933" cy="3834027"/>
          </a:xfrm>
        </p:spPr>
        <p:txBody>
          <a:bodyPr/>
          <a:lstStyle/>
          <a:p>
            <a:r>
              <a:rPr lang="de-DE" dirty="0" err="1"/>
              <a:t>Calculate</a:t>
            </a:r>
            <a:r>
              <a:rPr lang="de-DE" dirty="0"/>
              <a:t> design </a:t>
            </a:r>
            <a:r>
              <a:rPr lang="de-DE" dirty="0" err="1"/>
              <a:t>Cant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available</a:t>
            </a:r>
            <a:r>
              <a:rPr lang="de-DE" dirty="0"/>
              <a:t> </a:t>
            </a:r>
            <a:r>
              <a:rPr lang="de-DE" dirty="0" err="1"/>
              <a:t>options</a:t>
            </a:r>
            <a:r>
              <a:rPr lang="de-DE" dirty="0"/>
              <a:t>:</a:t>
            </a:r>
          </a:p>
          <a:p>
            <a:pPr lvl="1"/>
            <a:r>
              <a:rPr lang="de-DE" dirty="0" err="1"/>
              <a:t>Cant</a:t>
            </a:r>
            <a:r>
              <a:rPr lang="de-DE" dirty="0"/>
              <a:t> </a:t>
            </a:r>
            <a:r>
              <a:rPr lang="de-DE" dirty="0" err="1"/>
              <a:t>calculated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dirty="0" err="1"/>
              <a:t>user</a:t>
            </a:r>
            <a:r>
              <a:rPr lang="de-DE" dirty="0"/>
              <a:t> </a:t>
            </a:r>
            <a:r>
              <a:rPr lang="de-DE" dirty="0" err="1"/>
              <a:t>profile</a:t>
            </a:r>
            <a:r>
              <a:rPr lang="de-DE" dirty="0"/>
              <a:t> </a:t>
            </a:r>
            <a:r>
              <a:rPr lang="de-DE" dirty="0" err="1"/>
              <a:t>settings</a:t>
            </a:r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>
              <a:spcBef>
                <a:spcPts val="2400"/>
              </a:spcBef>
            </a:pPr>
            <a:r>
              <a:rPr lang="de-DE" dirty="0" err="1"/>
              <a:t>Cant</a:t>
            </a:r>
            <a:r>
              <a:rPr lang="de-DE" dirty="0"/>
              <a:t> </a:t>
            </a:r>
            <a:r>
              <a:rPr lang="de-DE" dirty="0" err="1"/>
              <a:t>calculated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an </a:t>
            </a:r>
            <a:r>
              <a:rPr lang="de-DE" dirty="0" err="1"/>
              <a:t>avarage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measured</a:t>
            </a:r>
            <a:r>
              <a:rPr lang="de-DE" dirty="0"/>
              <a:t> </a:t>
            </a:r>
            <a:r>
              <a:rPr lang="de-DE" dirty="0" err="1"/>
              <a:t>cant</a:t>
            </a:r>
            <a:endParaRPr lang="de-DE" dirty="0"/>
          </a:p>
          <a:p>
            <a:pPr lvl="1"/>
            <a:endParaRPr lang="de-DE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004" y="1618745"/>
            <a:ext cx="5773817" cy="141034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0267" y="284479"/>
            <a:ext cx="8229600" cy="520833"/>
          </a:xfrm>
        </p:spPr>
        <p:txBody>
          <a:bodyPr>
            <a:normAutofit/>
          </a:bodyPr>
          <a:lstStyle/>
          <a:p>
            <a:r>
              <a:rPr lang="de-DE" dirty="0"/>
              <a:t>Workflow. </a:t>
            </a:r>
            <a:r>
              <a:rPr lang="de-DE" dirty="0" err="1"/>
              <a:t>Step</a:t>
            </a:r>
            <a:r>
              <a:rPr lang="de-DE" dirty="0"/>
              <a:t> 8. </a:t>
            </a:r>
            <a:r>
              <a:rPr lang="de-DE" dirty="0" err="1"/>
              <a:t>Calculate</a:t>
            </a:r>
            <a:r>
              <a:rPr lang="de-DE" dirty="0"/>
              <a:t> design </a:t>
            </a:r>
            <a:r>
              <a:rPr lang="de-DE" dirty="0" err="1"/>
              <a:t>Cant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467" y="3334300"/>
            <a:ext cx="5668565" cy="137919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 bwMode="gray">
          <a:xfrm>
            <a:off x="2794807" y="4443010"/>
            <a:ext cx="155266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vert="horz" wrap="square" lIns="27000" tIns="0" rIns="2700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dirty="0">
                <a:solidFill>
                  <a:schemeClr val="accent5">
                    <a:lumMod val="50000"/>
                  </a:schemeClr>
                </a:solidFill>
              </a:rPr>
              <a:t>Cant based on average existing cant</a:t>
            </a:r>
          </a:p>
        </p:txBody>
      </p:sp>
      <p:sp>
        <p:nvSpPr>
          <p:cNvPr id="30" name="TextBox 29"/>
          <p:cNvSpPr txBox="1"/>
          <p:nvPr/>
        </p:nvSpPr>
        <p:spPr bwMode="gray">
          <a:xfrm>
            <a:off x="2808131" y="2737787"/>
            <a:ext cx="1437478" cy="138499"/>
          </a:xfrm>
          <a:prstGeom prst="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vert="horz" wrap="square" lIns="27000" tIns="0" rIns="2700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dirty="0">
                <a:solidFill>
                  <a:schemeClr val="accent5">
                    <a:lumMod val="50000"/>
                  </a:schemeClr>
                </a:solidFill>
              </a:rPr>
              <a:t>Cant based on user profile</a:t>
            </a:r>
          </a:p>
        </p:txBody>
      </p:sp>
      <p:sp>
        <p:nvSpPr>
          <p:cNvPr id="31" name="TextBox 30"/>
          <p:cNvSpPr txBox="1"/>
          <p:nvPr/>
        </p:nvSpPr>
        <p:spPr bwMode="gray">
          <a:xfrm>
            <a:off x="2465496" y="1928537"/>
            <a:ext cx="754680" cy="126958"/>
          </a:xfrm>
          <a:prstGeom prst="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vert="horz" wrap="square" lIns="27000" tIns="0" rIns="2700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25" dirty="0">
                <a:solidFill>
                  <a:schemeClr val="accent5">
                    <a:lumMod val="50000"/>
                  </a:schemeClr>
                </a:solidFill>
              </a:rPr>
              <a:t>Existing cant</a:t>
            </a:r>
          </a:p>
        </p:txBody>
      </p:sp>
      <p:sp>
        <p:nvSpPr>
          <p:cNvPr id="32" name="TextBox 31"/>
          <p:cNvSpPr txBox="1"/>
          <p:nvPr/>
        </p:nvSpPr>
        <p:spPr bwMode="gray">
          <a:xfrm>
            <a:off x="3818208" y="2196960"/>
            <a:ext cx="637632" cy="126958"/>
          </a:xfrm>
          <a:prstGeom prst="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vert="horz" wrap="square" lIns="27000" tIns="0" rIns="2700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25" dirty="0">
                <a:solidFill>
                  <a:schemeClr val="accent5">
                    <a:lumMod val="50000"/>
                  </a:schemeClr>
                </a:solidFill>
              </a:rPr>
              <a:t>Design cant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7840" y="1666601"/>
            <a:ext cx="743054" cy="131463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7854" y="3361854"/>
            <a:ext cx="735909" cy="132177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 bwMode="gray">
          <a:xfrm>
            <a:off x="2255265" y="3716573"/>
            <a:ext cx="754680" cy="126958"/>
          </a:xfrm>
          <a:prstGeom prst="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vert="horz" wrap="square" lIns="27000" tIns="0" rIns="2700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25" dirty="0">
                <a:solidFill>
                  <a:schemeClr val="accent5">
                    <a:lumMod val="50000"/>
                  </a:schemeClr>
                </a:solidFill>
              </a:rPr>
              <a:t>Existing cant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3607977" y="3984996"/>
            <a:ext cx="637632" cy="126958"/>
          </a:xfrm>
          <a:prstGeom prst="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vert="horz" wrap="square" lIns="27000" tIns="0" rIns="2700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25" dirty="0">
                <a:solidFill>
                  <a:schemeClr val="accent5">
                    <a:lumMod val="50000"/>
                  </a:schemeClr>
                </a:solidFill>
              </a:rPr>
              <a:t>Design cant</a:t>
            </a:r>
          </a:p>
        </p:txBody>
      </p:sp>
      <p:cxnSp>
        <p:nvCxnSpPr>
          <p:cNvPr id="5" name="Straight Arrow Connector 4"/>
          <p:cNvCxnSpPr>
            <a:stCxn id="31" idx="3"/>
          </p:cNvCxnSpPr>
          <p:nvPr/>
        </p:nvCxnSpPr>
        <p:spPr>
          <a:xfrm>
            <a:off x="3220176" y="1992016"/>
            <a:ext cx="288414" cy="6347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32" idx="1"/>
          </p:cNvCxnSpPr>
          <p:nvPr/>
        </p:nvCxnSpPr>
        <p:spPr>
          <a:xfrm flipH="1" flipV="1">
            <a:off x="3607977" y="2100158"/>
            <a:ext cx="210231" cy="1602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009945" y="3780052"/>
            <a:ext cx="448097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3" idx="1"/>
          </p:cNvCxnSpPr>
          <p:nvPr/>
        </p:nvCxnSpPr>
        <p:spPr>
          <a:xfrm flipH="1" flipV="1">
            <a:off x="3526870" y="3780052"/>
            <a:ext cx="81107" cy="2684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0482" y="2493047"/>
            <a:ext cx="2631051" cy="1350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33975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4133" y="219075"/>
            <a:ext cx="8270240" cy="571500"/>
          </a:xfrm>
        </p:spPr>
        <p:txBody>
          <a:bodyPr>
            <a:normAutofit/>
          </a:bodyPr>
          <a:lstStyle/>
          <a:p>
            <a:r>
              <a:rPr lang="en-US" sz="2800" dirty="0"/>
              <a:t>Design speed &amp; cant calculation options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74133" y="766607"/>
            <a:ext cx="7217305" cy="3834027"/>
          </a:xfrm>
        </p:spPr>
        <p:txBody>
          <a:bodyPr>
            <a:normAutofit/>
          </a:bodyPr>
          <a:lstStyle/>
          <a:p>
            <a:r>
              <a:rPr lang="en-US" dirty="0"/>
              <a:t>Cant averaging and based on measured cant</a:t>
            </a:r>
          </a:p>
          <a:p>
            <a:r>
              <a:rPr lang="en-US" dirty="0"/>
              <a:t>Cant and speed based on the rule settings</a:t>
            </a:r>
          </a:p>
          <a:p>
            <a:r>
              <a:rPr lang="en-US" dirty="0"/>
              <a:t>Speed/cant calculation for individual elements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673" y="2086986"/>
            <a:ext cx="6838527" cy="2564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0492" y="2086986"/>
            <a:ext cx="4996132" cy="2564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11771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1547" y="219075"/>
            <a:ext cx="8337973" cy="571500"/>
          </a:xfrm>
        </p:spPr>
        <p:txBody>
          <a:bodyPr>
            <a:normAutofit/>
          </a:bodyPr>
          <a:lstStyle/>
          <a:p>
            <a:r>
              <a:rPr lang="en-GB" sz="2800" dirty="0"/>
              <a:t>Workflow. Step 9. Adding supportive map information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521547" y="779307"/>
            <a:ext cx="7169891" cy="3834027"/>
          </a:xfrm>
        </p:spPr>
        <p:txBody>
          <a:bodyPr>
            <a:normAutofit/>
          </a:bodyPr>
          <a:lstStyle/>
          <a:p>
            <a:r>
              <a:rPr lang="en-GB" dirty="0"/>
              <a:t>Optionally import an external track or map data</a:t>
            </a:r>
          </a:p>
          <a:p>
            <a:pPr lvl="1"/>
            <a:r>
              <a:rPr lang="en-GB" dirty="0"/>
              <a:t>supported format: .</a:t>
            </a:r>
            <a:r>
              <a:rPr lang="en-GB" dirty="0" err="1"/>
              <a:t>GTD</a:t>
            </a:r>
            <a:r>
              <a:rPr lang="en-GB" dirty="0"/>
              <a:t>, .DXF, .CSV and .LandXML</a:t>
            </a:r>
          </a:p>
          <a:p>
            <a:pPr lvl="1"/>
            <a:r>
              <a:rPr lang="en-GB" dirty="0"/>
              <a:t>available tooltip information: offsets, chainage, layer code</a:t>
            </a:r>
          </a:p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439" y="2184400"/>
            <a:ext cx="4901590" cy="2439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4493" y="2184400"/>
            <a:ext cx="3760817" cy="2439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66813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8" hidden="1"/>
          <p:cNvSpPr/>
          <p:nvPr/>
        </p:nvSpPr>
        <p:spPr>
          <a:xfrm>
            <a:off x="7507238" y="3483951"/>
            <a:ext cx="100407" cy="86558"/>
          </a:xfrm>
          <a:prstGeom prst="triangl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8" hidden="1"/>
          <p:cNvSpPr/>
          <p:nvPr/>
        </p:nvSpPr>
        <p:spPr>
          <a:xfrm>
            <a:off x="4149675" y="4018303"/>
            <a:ext cx="100407" cy="86558"/>
          </a:xfrm>
          <a:prstGeom prst="triangl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 hidden="1"/>
          <p:cNvSpPr/>
          <p:nvPr/>
        </p:nvSpPr>
        <p:spPr>
          <a:xfrm>
            <a:off x="1484741" y="3716376"/>
            <a:ext cx="100407" cy="86558"/>
          </a:xfrm>
          <a:prstGeom prst="triangl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el 2"/>
          <p:cNvSpPr>
            <a:spLocks noGrp="1"/>
          </p:cNvSpPr>
          <p:nvPr>
            <p:ph type="title"/>
          </p:nvPr>
        </p:nvSpPr>
        <p:spPr>
          <a:xfrm>
            <a:off x="401638" y="243592"/>
            <a:ext cx="8186949" cy="571500"/>
          </a:xfrm>
        </p:spPr>
        <p:txBody>
          <a:bodyPr>
            <a:normAutofit/>
          </a:bodyPr>
          <a:lstStyle/>
          <a:p>
            <a:r>
              <a:rPr lang="en-US" dirty="0"/>
              <a:t>Data exchange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1638" y="762000"/>
            <a:ext cx="8329612" cy="3749489"/>
          </a:xfrm>
        </p:spPr>
        <p:txBody>
          <a:bodyPr/>
          <a:lstStyle/>
          <a:p>
            <a:r>
              <a:rPr lang="en-GB" dirty="0"/>
              <a:t>Supported file formats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88" y="1308010"/>
            <a:ext cx="7468247" cy="328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309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8" hidden="1"/>
          <p:cNvSpPr/>
          <p:nvPr/>
        </p:nvSpPr>
        <p:spPr>
          <a:xfrm>
            <a:off x="7507238" y="3483951"/>
            <a:ext cx="100407" cy="86558"/>
          </a:xfrm>
          <a:prstGeom prst="triangl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8" hidden="1"/>
          <p:cNvSpPr/>
          <p:nvPr/>
        </p:nvSpPr>
        <p:spPr>
          <a:xfrm>
            <a:off x="4149675" y="4018303"/>
            <a:ext cx="100407" cy="86558"/>
          </a:xfrm>
          <a:prstGeom prst="triangl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 hidden="1"/>
          <p:cNvSpPr/>
          <p:nvPr/>
        </p:nvSpPr>
        <p:spPr>
          <a:xfrm>
            <a:off x="1484741" y="3716376"/>
            <a:ext cx="100407" cy="86558"/>
          </a:xfrm>
          <a:prstGeom prst="triangl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el 2"/>
          <p:cNvSpPr>
            <a:spLocks noGrp="1"/>
          </p:cNvSpPr>
          <p:nvPr>
            <p:ph type="title"/>
          </p:nvPr>
        </p:nvSpPr>
        <p:spPr>
          <a:xfrm>
            <a:off x="401638" y="243592"/>
            <a:ext cx="5763419" cy="571500"/>
          </a:xfrm>
        </p:spPr>
        <p:txBody>
          <a:bodyPr>
            <a:normAutofit/>
          </a:bodyPr>
          <a:lstStyle/>
          <a:p>
            <a:r>
              <a:rPr lang="en-US" dirty="0"/>
              <a:t>GEDO NovaTrack Live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1638" y="815093"/>
            <a:ext cx="8329612" cy="4048612"/>
          </a:xfrm>
        </p:spPr>
        <p:txBody>
          <a:bodyPr/>
          <a:lstStyle/>
          <a:p>
            <a:r>
              <a:rPr lang="en-GB" dirty="0"/>
              <a:t>Live software demonstration</a:t>
            </a:r>
          </a:p>
        </p:txBody>
      </p:sp>
      <p:sp>
        <p:nvSpPr>
          <p:cNvPr id="7" name="Google Shape;718;p44"/>
          <p:cNvSpPr txBox="1">
            <a:spLocks/>
          </p:cNvSpPr>
          <p:nvPr/>
        </p:nvSpPr>
        <p:spPr>
          <a:xfrm>
            <a:off x="6847156" y="243592"/>
            <a:ext cx="2206789" cy="12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Open Sans ExtraBold"/>
              <a:buNone/>
              <a:defRPr sz="72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fontAlgn="auto"/>
            <a:r>
              <a:rPr lang="en-US" b="1" kern="0" dirty="0">
                <a:solidFill>
                  <a:srgbClr val="FFBD07"/>
                </a:solidFill>
                <a:latin typeface="Open Sans ExtraBold" panose="020B0604020202020204" charset="0"/>
                <a:ea typeface="Open Sans ExtraBold" panose="020B0604020202020204" charset="0"/>
                <a:cs typeface="Open Sans ExtraBold" panose="020B0604020202020204" charset="0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37602266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03A0D-13D7-E24E-BF0C-2581AF30A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5315955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357ABD47-104D-8C4A-89A8-8D506675EF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0B66CC8-9442-7645-8045-9D5F0E5B96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/>
              <a:t>February</a:t>
            </a:r>
            <a:r>
              <a:rPr lang="de-DE" dirty="0"/>
              <a:t> 13</a:t>
            </a:r>
            <a:r>
              <a:rPr lang="en-US" dirty="0"/>
              <a:t>, 2023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301" y="730486"/>
            <a:ext cx="2228488" cy="29713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03374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0672" y="1135269"/>
            <a:ext cx="4429125" cy="838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50672" y="980413"/>
            <a:ext cx="4897583" cy="1212593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01" name="Titel 1"/>
          <p:cNvSpPr>
            <a:spLocks noGrp="1"/>
          </p:cNvSpPr>
          <p:nvPr>
            <p:ph type="title"/>
          </p:nvPr>
        </p:nvSpPr>
        <p:spPr>
          <a:xfrm>
            <a:off x="484909" y="249242"/>
            <a:ext cx="7828550" cy="571500"/>
          </a:xfrm>
        </p:spPr>
        <p:txBody>
          <a:bodyPr>
            <a:noAutofit/>
          </a:bodyPr>
          <a:lstStyle/>
          <a:p>
            <a:r>
              <a:rPr lang="en-GB" sz="2800" dirty="0"/>
              <a:t>Goals within track maintenance and renewal </a:t>
            </a:r>
            <a:endParaRPr lang="ru-RU" sz="2800" dirty="0"/>
          </a:p>
        </p:txBody>
      </p:sp>
      <p:sp>
        <p:nvSpPr>
          <p:cNvPr id="4105" name="Text Box 6"/>
          <p:cNvSpPr txBox="1">
            <a:spLocks noChangeArrowheads="1"/>
          </p:cNvSpPr>
          <p:nvPr/>
        </p:nvSpPr>
        <p:spPr bwMode="auto">
          <a:xfrm>
            <a:off x="648880" y="2469233"/>
            <a:ext cx="8384283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>
                <a:latin typeface="Calibri"/>
                <a:cs typeface="Calibri"/>
              </a:rPr>
              <a:t>Reduction of maintenance/renewal cycles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>
                <a:latin typeface="Calibri"/>
                <a:cs typeface="Calibri"/>
              </a:rPr>
              <a:t>Avoid issues with the clearances to the structures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>
                <a:latin typeface="Calibri"/>
                <a:cs typeface="Calibri"/>
              </a:rPr>
              <a:t>Increase in life of track infrastructure 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>
                <a:latin typeface="Calibri"/>
                <a:cs typeface="Calibri"/>
              </a:rPr>
              <a:t>Track improvements by detecting geometry irregularities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>
                <a:latin typeface="Calibri"/>
                <a:cs typeface="Calibri"/>
              </a:rPr>
              <a:t>Always known the initial track position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>
                <a:latin typeface="Calibri"/>
                <a:cs typeface="Calibri"/>
              </a:rPr>
              <a:t>Increase construction asset utilization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681481131"/>
              </p:ext>
            </p:extLst>
          </p:nvPr>
        </p:nvGraphicFramePr>
        <p:xfrm>
          <a:off x="915211" y="915733"/>
          <a:ext cx="2735461" cy="1277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558637" y="1874707"/>
            <a:ext cx="2092035" cy="318924"/>
          </a:xfrm>
          <a:prstGeom prst="rect">
            <a:avLst/>
          </a:prstGeom>
          <a:solidFill>
            <a:srgbClr val="FFF8C0"/>
          </a:solidFill>
          <a:ln>
            <a:noFill/>
          </a:ln>
        </p:spPr>
        <p:txBody>
          <a:bodyPr wrap="square" lIns="0" tIns="36000" rIns="0" bIns="3600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de-DE" sz="1600" b="1" dirty="0">
                <a:solidFill>
                  <a:srgbClr val="084296"/>
                </a:solidFill>
                <a:latin typeface="Arial" charset="0"/>
              </a:rPr>
              <a:t>Control </a:t>
            </a:r>
            <a:r>
              <a:rPr lang="de-DE" sz="1600" b="1" dirty="0" err="1">
                <a:solidFill>
                  <a:srgbClr val="084296"/>
                </a:solidFill>
                <a:latin typeface="Arial" charset="0"/>
              </a:rPr>
              <a:t>by</a:t>
            </a:r>
            <a:r>
              <a:rPr lang="de-DE" sz="1600" b="1" dirty="0">
                <a:solidFill>
                  <a:srgbClr val="084296"/>
                </a:solidFill>
                <a:latin typeface="Arial" charset="0"/>
              </a:rPr>
              <a:t> Design</a:t>
            </a:r>
            <a:endParaRPr lang="ru-RU" sz="1600" b="1" dirty="0">
              <a:solidFill>
                <a:srgbClr val="084296"/>
              </a:solidFill>
              <a:latin typeface="Arial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663" y="4089617"/>
            <a:ext cx="475587" cy="44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478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1638" y="819706"/>
            <a:ext cx="8329612" cy="383402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Challenges with track design alignments:</a:t>
            </a:r>
          </a:p>
          <a:p>
            <a:pPr>
              <a:spcBef>
                <a:spcPts val="1200"/>
              </a:spcBef>
            </a:pPr>
            <a:r>
              <a:rPr lang="en-US" sz="1800" kern="1200" dirty="0"/>
              <a:t>Design alignment data is not available or partial</a:t>
            </a:r>
          </a:p>
          <a:p>
            <a:r>
              <a:rPr lang="en-GB" sz="1800" kern="1200" dirty="0"/>
              <a:t>Transition tangents are moved due to the relative tamping process</a:t>
            </a:r>
          </a:p>
          <a:p>
            <a:r>
              <a:rPr lang="en-GB" sz="1800" kern="1200" dirty="0"/>
              <a:t>Both vertical and horizontal radii are drifted from the original design</a:t>
            </a:r>
          </a:p>
          <a:p>
            <a:r>
              <a:rPr lang="en-GB" sz="1800" kern="1200" dirty="0"/>
              <a:t>Cant alignment is off from design</a:t>
            </a:r>
          </a:p>
          <a:p>
            <a:r>
              <a:rPr lang="en-GB" sz="1800" kern="1200" dirty="0"/>
              <a:t>No control of clearances before and after re-alignment </a:t>
            </a:r>
          </a:p>
          <a:p>
            <a:pPr marL="285750" indent="-285750">
              <a:lnSpc>
                <a:spcPts val="1400"/>
              </a:lnSpc>
              <a:spcBef>
                <a:spcPts val="6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1639" y="226219"/>
            <a:ext cx="7293374" cy="571500"/>
          </a:xfrm>
        </p:spPr>
        <p:txBody>
          <a:bodyPr>
            <a:normAutofit/>
          </a:bodyPr>
          <a:lstStyle/>
          <a:p>
            <a:r>
              <a:rPr lang="en-US" sz="2800" dirty="0"/>
              <a:t>Typical issues with alignment data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07"/>
          <a:stretch/>
        </p:blipFill>
        <p:spPr bwMode="auto">
          <a:xfrm flipH="1">
            <a:off x="5496519" y="2715396"/>
            <a:ext cx="3413522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3835498" y="3638070"/>
            <a:ext cx="23241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500" b="1" dirty="0">
                <a:latin typeface="Calibri" panose="020F0502020204030204" pitchFamily="34" charset="0"/>
                <a:cs typeface="Arial" pitchFamily="34" charset="0"/>
              </a:rPr>
              <a:t>Track </a:t>
            </a:r>
            <a:r>
              <a:rPr lang="en-GB" sz="1500" b="1" dirty="0">
                <a:latin typeface="Calibri" panose="020F0502020204030204" pitchFamily="34" charset="0"/>
                <a:cs typeface="Arial" pitchFamily="34" charset="0"/>
              </a:rPr>
              <a:t>alignments</a:t>
            </a:r>
            <a:r>
              <a:rPr lang="de-DE" sz="1500" b="1" dirty="0">
                <a:latin typeface="Calibri" panose="020F0502020204030204" pitchFamily="34" charset="0"/>
                <a:cs typeface="Arial" pitchFamily="34" charset="0"/>
              </a:rPr>
              <a:t>:</a:t>
            </a:r>
            <a:endParaRPr lang="lt-LT" sz="1500" b="1" dirty="0">
              <a:latin typeface="Calibri" panose="020F0502020204030204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lt-LT" sz="1500" dirty="0">
              <a:latin typeface="Calibri" panose="020F0502020204030204" pitchFamily="34" charset="0"/>
              <a:cs typeface="Arial" pitchFamily="34" charset="0"/>
            </a:endParaRPr>
          </a:p>
          <a:p>
            <a:pPr marL="214313" indent="-214313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500" dirty="0">
                <a:latin typeface="Calibri" panose="020F0502020204030204" pitchFamily="34" charset="0"/>
                <a:cs typeface="Arial" pitchFamily="34" charset="0"/>
              </a:rPr>
              <a:t>Initial design</a:t>
            </a:r>
            <a:endParaRPr lang="lt-LT" sz="1500" dirty="0">
              <a:latin typeface="Calibri" panose="020F0502020204030204" pitchFamily="34" charset="0"/>
              <a:cs typeface="Arial" pitchFamily="34" charset="0"/>
            </a:endParaRPr>
          </a:p>
          <a:p>
            <a:pPr marL="214313" indent="-214313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sz="1500" dirty="0">
                <a:latin typeface="Calibri" panose="020F0502020204030204" pitchFamily="34" charset="0"/>
                <a:cs typeface="Arial" pitchFamily="34" charset="0"/>
              </a:rPr>
              <a:t>Existing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5140919" y="3933825"/>
            <a:ext cx="897931" cy="332749"/>
          </a:xfrm>
          <a:prstGeom prst="straightConnector1">
            <a:avLst/>
          </a:prstGeom>
          <a:ln w="41275">
            <a:solidFill>
              <a:srgbClr val="92D050"/>
            </a:solidFill>
            <a:headEnd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 bwMode="auto">
          <a:xfrm flipV="1">
            <a:off x="4822229" y="4486275"/>
            <a:ext cx="930274" cy="26047"/>
          </a:xfrm>
          <a:prstGeom prst="straightConnector1">
            <a:avLst/>
          </a:prstGeom>
          <a:ln w="41275">
            <a:solidFill>
              <a:srgbClr val="FF0000"/>
            </a:solidFill>
            <a:headEnd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1757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>
          <a:xfrm>
            <a:off x="474133" y="80256"/>
            <a:ext cx="7725075" cy="857250"/>
          </a:xfrm>
        </p:spPr>
        <p:txBody>
          <a:bodyPr>
            <a:normAutofit/>
          </a:bodyPr>
          <a:lstStyle/>
          <a:p>
            <a:r>
              <a:rPr lang="en-US" dirty="0"/>
              <a:t>Consequences</a:t>
            </a:r>
            <a:r>
              <a:rPr lang="en-US" b="1" dirty="0"/>
              <a:t> of </a:t>
            </a:r>
            <a:r>
              <a:rPr lang="en-US" b="1" dirty="0">
                <a:solidFill>
                  <a:srgbClr val="FF0000"/>
                </a:solidFill>
              </a:rPr>
              <a:t>bad</a:t>
            </a:r>
            <a:r>
              <a:rPr lang="en-US" sz="2400" b="1" baseline="44000" dirty="0">
                <a:solidFill>
                  <a:srgbClr val="FF0000"/>
                </a:solidFill>
              </a:rPr>
              <a:t>*</a:t>
            </a:r>
            <a:r>
              <a:rPr lang="en-US" b="1" dirty="0"/>
              <a:t> track maintenance</a:t>
            </a:r>
            <a:endParaRPr lang="de-DE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2185" y="760279"/>
            <a:ext cx="5658827" cy="386886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431280" y="4349649"/>
            <a:ext cx="107823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/>
              <a:t>Source: </a:t>
            </a:r>
            <a:r>
              <a:rPr lang="en-US" sz="600" dirty="0" err="1"/>
              <a:t>UIC</a:t>
            </a:r>
            <a:endParaRPr lang="en-US" sz="600" dirty="0"/>
          </a:p>
        </p:txBody>
      </p:sp>
      <p:sp>
        <p:nvSpPr>
          <p:cNvPr id="4" name="TextBox 3"/>
          <p:cNvSpPr txBox="1"/>
          <p:nvPr/>
        </p:nvSpPr>
        <p:spPr bwMode="gray">
          <a:xfrm>
            <a:off x="7323647" y="4349649"/>
            <a:ext cx="8755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None/>
            </a:pPr>
            <a:r>
              <a:rPr lang="en-GB" sz="1200" dirty="0">
                <a:solidFill>
                  <a:srgbClr val="2F95D2"/>
                </a:solidFill>
              </a:rPr>
              <a:t>* - relative</a:t>
            </a:r>
          </a:p>
        </p:txBody>
      </p:sp>
    </p:spTree>
    <p:extLst>
      <p:ext uri="{BB962C8B-B14F-4D97-AF65-F5344CB8AC3E}">
        <p14:creationId xmlns:p14="http://schemas.microsoft.com/office/powerpoint/2010/main" val="4055236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8" hidden="1"/>
          <p:cNvSpPr/>
          <p:nvPr/>
        </p:nvSpPr>
        <p:spPr>
          <a:xfrm>
            <a:off x="7507238" y="3483951"/>
            <a:ext cx="100407" cy="86558"/>
          </a:xfrm>
          <a:prstGeom prst="triangl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8" hidden="1"/>
          <p:cNvSpPr/>
          <p:nvPr/>
        </p:nvSpPr>
        <p:spPr>
          <a:xfrm>
            <a:off x="4149675" y="4018303"/>
            <a:ext cx="100407" cy="86558"/>
          </a:xfrm>
          <a:prstGeom prst="triangl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 hidden="1"/>
          <p:cNvSpPr/>
          <p:nvPr/>
        </p:nvSpPr>
        <p:spPr>
          <a:xfrm>
            <a:off x="1484741" y="3716376"/>
            <a:ext cx="100407" cy="86558"/>
          </a:xfrm>
          <a:prstGeom prst="triangl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el 2"/>
          <p:cNvSpPr>
            <a:spLocks noGrp="1"/>
          </p:cNvSpPr>
          <p:nvPr>
            <p:ph type="title"/>
          </p:nvPr>
        </p:nvSpPr>
        <p:spPr>
          <a:xfrm>
            <a:off x="476250" y="232093"/>
            <a:ext cx="6597362" cy="571500"/>
          </a:xfrm>
        </p:spPr>
        <p:txBody>
          <a:bodyPr>
            <a:normAutofit/>
          </a:bodyPr>
          <a:lstStyle/>
          <a:p>
            <a:r>
              <a:rPr lang="en-US" dirty="0"/>
              <a:t>What is Trimble GEDO </a:t>
            </a:r>
            <a:r>
              <a:rPr lang="en-US" dirty="0" err="1"/>
              <a:t>NovaTrack</a:t>
            </a:r>
            <a:r>
              <a:rPr lang="en-US" dirty="0"/>
              <a:t> </a:t>
            </a:r>
            <a:r>
              <a:rPr lang="de-DE" dirty="0"/>
              <a:t>?</a:t>
            </a:r>
            <a:endParaRPr lang="en-US" dirty="0"/>
          </a:p>
        </p:txBody>
      </p:sp>
      <p:sp>
        <p:nvSpPr>
          <p:cNvPr id="15" name="Inhaltsplatzhalter 1"/>
          <p:cNvSpPr txBox="1">
            <a:spLocks/>
          </p:cNvSpPr>
          <p:nvPr/>
        </p:nvSpPr>
        <p:spPr bwMode="gray">
          <a:xfrm>
            <a:off x="581966" y="897315"/>
            <a:ext cx="8066734" cy="3581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000" b="0">
                <a:solidFill>
                  <a:schemeClr val="tx1"/>
                </a:solidFill>
                <a:latin typeface="Calibri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Trimble GEDO NovaTrack </a:t>
            </a:r>
            <a:r>
              <a:rPr lang="en-US" kern="0" dirty="0"/>
              <a:t>–  software for analysis of existing track geometry and approximation with best fit design alignment geometry elements</a:t>
            </a:r>
            <a:endParaRPr lang="ru-RU" kern="0" dirty="0"/>
          </a:p>
          <a:p>
            <a:pPr marL="0" indent="0">
              <a:buNone/>
            </a:pPr>
            <a:endParaRPr lang="ru-RU" sz="2000" kern="0" dirty="0"/>
          </a:p>
          <a:p>
            <a:r>
              <a:rPr lang="en-US" dirty="0"/>
              <a:t>Primary applications</a:t>
            </a:r>
          </a:p>
          <a:p>
            <a:pPr marL="407194" lvl="1" indent="-271463"/>
            <a:r>
              <a:rPr lang="en-US" sz="1800" dirty="0"/>
              <a:t>Create design alignment data for track maintenance (design tamping)</a:t>
            </a:r>
          </a:p>
          <a:p>
            <a:pPr marL="407194" lvl="1" indent="-271463"/>
            <a:r>
              <a:rPr lang="en-US" sz="1800" dirty="0"/>
              <a:t>Evaluation of existing track geometry parameters</a:t>
            </a:r>
          </a:p>
          <a:p>
            <a:pPr marL="407194" lvl="1" indent="-271463"/>
            <a:r>
              <a:rPr lang="en-US" sz="1800" dirty="0"/>
              <a:t>Checking historical alignment data against existing track position</a:t>
            </a:r>
          </a:p>
          <a:p>
            <a:pPr marL="407194" lvl="1" indent="-271463"/>
            <a:r>
              <a:rPr lang="en-US" sz="1800" dirty="0"/>
              <a:t>Adjustment of old design alignment to match with existing track</a:t>
            </a:r>
          </a:p>
          <a:p>
            <a:pPr marL="0" indent="0">
              <a:buNone/>
            </a:pPr>
            <a:endParaRPr lang="de-DE" sz="1650" kern="0" dirty="0"/>
          </a:p>
          <a:p>
            <a:pPr marL="0" indent="0">
              <a:lnSpc>
                <a:spcPct val="120000"/>
              </a:lnSpc>
              <a:buNone/>
            </a:pPr>
            <a:endParaRPr lang="en-US" sz="1650" kern="0" dirty="0"/>
          </a:p>
        </p:txBody>
      </p:sp>
    </p:spTree>
    <p:extLst>
      <p:ext uri="{BB962C8B-B14F-4D97-AF65-F5344CB8AC3E}">
        <p14:creationId xmlns:p14="http://schemas.microsoft.com/office/powerpoint/2010/main" val="3534973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8" hidden="1"/>
          <p:cNvSpPr/>
          <p:nvPr/>
        </p:nvSpPr>
        <p:spPr>
          <a:xfrm>
            <a:off x="7507238" y="3483951"/>
            <a:ext cx="100407" cy="86558"/>
          </a:xfrm>
          <a:prstGeom prst="triangl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8" hidden="1"/>
          <p:cNvSpPr/>
          <p:nvPr/>
        </p:nvSpPr>
        <p:spPr>
          <a:xfrm>
            <a:off x="4149675" y="4018303"/>
            <a:ext cx="100407" cy="86558"/>
          </a:xfrm>
          <a:prstGeom prst="triangl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 hidden="1"/>
          <p:cNvSpPr/>
          <p:nvPr/>
        </p:nvSpPr>
        <p:spPr>
          <a:xfrm>
            <a:off x="1484741" y="3716376"/>
            <a:ext cx="100407" cy="86558"/>
          </a:xfrm>
          <a:prstGeom prst="triangl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el 2"/>
          <p:cNvSpPr>
            <a:spLocks noGrp="1"/>
          </p:cNvSpPr>
          <p:nvPr>
            <p:ph type="title"/>
          </p:nvPr>
        </p:nvSpPr>
        <p:spPr>
          <a:xfrm>
            <a:off x="453814" y="208867"/>
            <a:ext cx="7572586" cy="571500"/>
          </a:xfrm>
        </p:spPr>
        <p:txBody>
          <a:bodyPr>
            <a:normAutofit fontScale="90000"/>
          </a:bodyPr>
          <a:lstStyle/>
          <a:p>
            <a:r>
              <a:rPr lang="en-US" sz="2800"/>
              <a:t>GEDO NovaTrack - finding best-fit alignment solution</a:t>
            </a:r>
            <a:endParaRPr lang="en-US" sz="2800" dirty="0"/>
          </a:p>
        </p:txBody>
      </p:sp>
      <p:sp>
        <p:nvSpPr>
          <p:cNvPr id="7" name="Inhaltsplatzhalter 1"/>
          <p:cNvSpPr>
            <a:spLocks noGrp="1"/>
          </p:cNvSpPr>
          <p:nvPr>
            <p:ph idx="1"/>
          </p:nvPr>
        </p:nvSpPr>
        <p:spPr>
          <a:xfrm>
            <a:off x="453815" y="725136"/>
            <a:ext cx="7965438" cy="38989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Key functionality and features:</a:t>
            </a:r>
          </a:p>
          <a:p>
            <a:r>
              <a:rPr lang="en-US" sz="1500" dirty="0"/>
              <a:t>Automatic alignment fitting based on existing track measurement data</a:t>
            </a:r>
          </a:p>
          <a:p>
            <a:r>
              <a:rPr lang="en-US" sz="1500" dirty="0"/>
              <a:t>Curvature prediction using 1/R curvature and Direction Analysis</a:t>
            </a:r>
          </a:p>
          <a:p>
            <a:r>
              <a:rPr lang="en-US" sz="1500" dirty="0"/>
              <a:t>Clearance info during alignment adjustment process</a:t>
            </a:r>
          </a:p>
          <a:p>
            <a:r>
              <a:rPr lang="en-US" sz="1500" dirty="0"/>
              <a:t>Calculation of design speed and cant</a:t>
            </a:r>
          </a:p>
          <a:p>
            <a:r>
              <a:rPr lang="en-US" sz="1500" dirty="0"/>
              <a:t>Check alignment conformity against design regulations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267" y="2465075"/>
            <a:ext cx="8004908" cy="215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147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04426" y="4030663"/>
            <a:ext cx="8337973" cy="654050"/>
          </a:xfrm>
        </p:spPr>
        <p:txBody>
          <a:bodyPr/>
          <a:lstStyle/>
          <a:p>
            <a:r>
              <a:rPr lang="de-DE" dirty="0" err="1"/>
              <a:t>GEDO</a:t>
            </a:r>
            <a:r>
              <a:rPr lang="de-DE" dirty="0"/>
              <a:t> NovaTrack </a:t>
            </a:r>
            <a:r>
              <a:rPr lang="de-DE" dirty="0" err="1"/>
              <a:t>workflows</a:t>
            </a:r>
            <a:r>
              <a:rPr lang="de-DE" dirty="0"/>
              <a:t> -</a:t>
            </a:r>
            <a:br>
              <a:rPr lang="de-DE" dirty="0"/>
            </a:b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measurement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a </a:t>
            </a:r>
            <a:r>
              <a:rPr lang="de-DE" dirty="0" err="1"/>
              <a:t>specific</a:t>
            </a:r>
            <a:r>
              <a:rPr lang="de-DE" dirty="0"/>
              <a:t> </a:t>
            </a:r>
            <a:r>
              <a:rPr lang="de-DE" dirty="0" err="1"/>
              <a:t>application</a:t>
            </a:r>
            <a:br>
              <a:rPr lang="en-US" b="0" dirty="0"/>
            </a:br>
            <a:br>
              <a:rPr lang="en-US" sz="900" b="0" dirty="0"/>
            </a:br>
            <a:r>
              <a:rPr lang="de-DE" sz="1350" b="0" dirty="0"/>
              <a:t>Trimble </a:t>
            </a:r>
            <a:r>
              <a:rPr lang="de-DE" sz="1350" b="0" dirty="0" err="1"/>
              <a:t>Geospatial</a:t>
            </a:r>
            <a:r>
              <a:rPr lang="de-DE" sz="1350" b="0" dirty="0"/>
              <a:t> Track Survey &amp; Scanning</a:t>
            </a:r>
            <a:endParaRPr lang="de-DE" sz="1500" b="0" dirty="0"/>
          </a:p>
        </p:txBody>
      </p:sp>
      <p:sp>
        <p:nvSpPr>
          <p:cNvPr id="3" name="Rectangle 2"/>
          <p:cNvSpPr/>
          <p:nvPr/>
        </p:nvSpPr>
        <p:spPr>
          <a:xfrm>
            <a:off x="8326576" y="4782449"/>
            <a:ext cx="61106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50" dirty="0">
                <a:solidFill>
                  <a:schemeClr val="bg1"/>
                </a:solidFill>
              </a:rPr>
              <a:t>V.2.2.2</a:t>
            </a:r>
            <a:endParaRPr lang="en-US" sz="105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950" y="2731032"/>
            <a:ext cx="685137" cy="641201"/>
          </a:xfrm>
          <a:prstGeom prst="rect">
            <a:avLst/>
          </a:prstGeom>
        </p:spPr>
      </p:pic>
      <p:sp>
        <p:nvSpPr>
          <p:cNvPr id="6" name="Google Shape;718;p44"/>
          <p:cNvSpPr txBox="1">
            <a:spLocks/>
          </p:cNvSpPr>
          <p:nvPr/>
        </p:nvSpPr>
        <p:spPr>
          <a:xfrm>
            <a:off x="676650" y="649425"/>
            <a:ext cx="3895200" cy="12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Open Sans ExtraBold"/>
              <a:buNone/>
              <a:defRPr sz="72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fontAlgn="auto"/>
            <a:r>
              <a:rPr lang="en-US" b="1" kern="0" dirty="0">
                <a:solidFill>
                  <a:srgbClr val="FFBD07"/>
                </a:solidFill>
                <a:latin typeface="Open Sans ExtraBold" panose="020B0604020202020204" charset="0"/>
                <a:ea typeface="Open Sans ExtraBold" panose="020B0604020202020204" charset="0"/>
                <a:cs typeface="Open Sans ExtraBold" panose="020B0604020202020204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1821485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433493" y="259877"/>
            <a:ext cx="7392351" cy="4286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Data flow - from field to rail specific application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863445" y="2701025"/>
            <a:ext cx="1373056" cy="1227498"/>
            <a:chOff x="5863445" y="2491062"/>
            <a:chExt cx="1373056" cy="1227498"/>
          </a:xfrm>
        </p:grpSpPr>
        <p:sp>
          <p:nvSpPr>
            <p:cNvPr id="49" name="Right Arrow 48"/>
            <p:cNvSpPr/>
            <p:nvPr/>
          </p:nvSpPr>
          <p:spPr>
            <a:xfrm>
              <a:off x="5863445" y="2839540"/>
              <a:ext cx="254436" cy="537648"/>
            </a:xfrm>
            <a:prstGeom prst="rightArrow">
              <a:avLst/>
            </a:prstGeom>
            <a:solidFill>
              <a:srgbClr val="007E39">
                <a:alpha val="75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rIns="27000" rtlCol="0" anchor="ctr"/>
            <a:lstStyle/>
            <a:p>
              <a:endParaRPr lang="en-US" sz="675" b="1" dirty="0">
                <a:solidFill>
                  <a:schemeClr val="tx1"/>
                </a:solidFill>
                <a:latin typeface="Gill Sans Light"/>
                <a:cs typeface="Gill Sans Light"/>
              </a:endParaRPr>
            </a:p>
            <a:p>
              <a:endParaRPr lang="en-US" sz="675" b="1" dirty="0">
                <a:solidFill>
                  <a:schemeClr val="tx1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6111157" y="2491062"/>
              <a:ext cx="1125344" cy="1227498"/>
            </a:xfrm>
            <a:prstGeom prst="round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3500" tIns="37800" rIns="13500" bIns="27000" rtlCol="0" anchor="t"/>
            <a:lstStyle/>
            <a:p>
              <a:pPr algn="ctr"/>
              <a:r>
                <a:rPr lang="en-US" sz="825" b="1" dirty="0">
                  <a:solidFill>
                    <a:schemeClr val="tx2"/>
                  </a:solidFill>
                  <a:latin typeface="Gill Sans Light"/>
                  <a:cs typeface="Gill Sans Light"/>
                </a:rPr>
                <a:t>GEDO Scan Office</a:t>
              </a:r>
              <a:endParaRPr lang="en-US" sz="900" b="1" dirty="0">
                <a:solidFill>
                  <a:schemeClr val="tx2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102" name="Rounded Rectangle 101"/>
            <p:cNvSpPr/>
            <p:nvPr/>
          </p:nvSpPr>
          <p:spPr>
            <a:xfrm>
              <a:off x="6163058" y="2766430"/>
              <a:ext cx="1021542" cy="251820"/>
            </a:xfrm>
            <a:prstGeom prst="roundRect">
              <a:avLst/>
            </a:prstGeom>
            <a:noFill/>
            <a:ln w="3175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900" bIns="18900" rtlCol="0" anchor="ctr"/>
            <a:lstStyle/>
            <a:p>
              <a:pPr algn="ctr"/>
              <a:r>
                <a:rPr lang="en-US" sz="675" b="1" dirty="0">
                  <a:solidFill>
                    <a:srgbClr val="005596"/>
                  </a:solidFill>
                  <a:latin typeface="Gill Sans Light"/>
                  <a:cs typeface="Gill Sans Light"/>
                </a:rPr>
                <a:t>Dynamic clearance analysis</a:t>
              </a:r>
            </a:p>
          </p:txBody>
        </p:sp>
        <p:sp>
          <p:nvSpPr>
            <p:cNvPr id="104" name="Rounded Rectangle 103"/>
            <p:cNvSpPr/>
            <p:nvPr/>
          </p:nvSpPr>
          <p:spPr>
            <a:xfrm>
              <a:off x="6163058" y="3351684"/>
              <a:ext cx="1021542" cy="251820"/>
            </a:xfrm>
            <a:prstGeom prst="roundRect">
              <a:avLst/>
            </a:prstGeom>
            <a:noFill/>
            <a:ln w="3175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900" bIns="18900" rtlCol="0" anchor="ctr"/>
            <a:lstStyle/>
            <a:p>
              <a:pPr algn="ctr"/>
              <a:r>
                <a:rPr lang="en-US" sz="675" b="1" dirty="0">
                  <a:solidFill>
                    <a:srgbClr val="005596"/>
                  </a:solidFill>
                  <a:latin typeface="Gill Sans Light"/>
                  <a:cs typeface="Gill Sans Light"/>
                </a:rPr>
                <a:t>Structures &amp; Platforms</a:t>
              </a:r>
            </a:p>
          </p:txBody>
        </p:sp>
        <p:sp>
          <p:nvSpPr>
            <p:cNvPr id="107" name="Rounded Rectangle 106"/>
            <p:cNvSpPr/>
            <p:nvPr/>
          </p:nvSpPr>
          <p:spPr>
            <a:xfrm>
              <a:off x="6163058" y="3043147"/>
              <a:ext cx="1021542" cy="252179"/>
            </a:xfrm>
            <a:prstGeom prst="roundRect">
              <a:avLst/>
            </a:prstGeom>
            <a:noFill/>
            <a:ln w="3175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900" bIns="18900" rtlCol="0" anchor="ctr"/>
            <a:lstStyle/>
            <a:p>
              <a:pPr algn="ctr"/>
              <a:r>
                <a:rPr lang="en-US" sz="675" b="1" dirty="0" err="1">
                  <a:solidFill>
                    <a:srgbClr val="005596"/>
                  </a:solidFill>
                  <a:latin typeface="Gill Sans Light"/>
                  <a:cs typeface="Gill Sans Light"/>
                </a:rPr>
                <a:t>OHL</a:t>
              </a:r>
              <a:r>
                <a:rPr lang="en-US" sz="675" b="1" dirty="0">
                  <a:solidFill>
                    <a:srgbClr val="005596"/>
                  </a:solidFill>
                  <a:latin typeface="Gill Sans Light"/>
                  <a:cs typeface="Gill Sans Light"/>
                </a:rPr>
                <a:t> lines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894378" y="1509947"/>
            <a:ext cx="2687434" cy="1146416"/>
            <a:chOff x="5894378" y="1503174"/>
            <a:chExt cx="2687434" cy="1146416"/>
          </a:xfrm>
        </p:grpSpPr>
        <p:sp>
          <p:nvSpPr>
            <p:cNvPr id="51" name="Right Arrow 50"/>
            <p:cNvSpPr/>
            <p:nvPr/>
          </p:nvSpPr>
          <p:spPr>
            <a:xfrm>
              <a:off x="5894378" y="1857082"/>
              <a:ext cx="1385079" cy="537648"/>
            </a:xfrm>
            <a:prstGeom prst="rightArrow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rIns="27000" rtlCol="0" anchor="ctr"/>
            <a:lstStyle/>
            <a:p>
              <a:pPr marL="133350"/>
              <a:endParaRPr lang="en-US" sz="525" b="1" dirty="0">
                <a:solidFill>
                  <a:schemeClr val="bg1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7279457" y="1503174"/>
              <a:ext cx="1302355" cy="1146416"/>
            </a:xfrm>
            <a:prstGeom prst="round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3500" tIns="37800" rIns="13500" bIns="27000" rtlCol="0" anchor="t"/>
            <a:lstStyle/>
            <a:p>
              <a:pPr algn="ctr"/>
              <a:r>
                <a:rPr lang="en-US" sz="825" b="1" dirty="0">
                  <a:solidFill>
                    <a:schemeClr val="tx2"/>
                  </a:solidFill>
                  <a:latin typeface="Gill Sans Light"/>
                  <a:cs typeface="Gill Sans Light"/>
                </a:rPr>
                <a:t>GEDO Office</a:t>
              </a:r>
            </a:p>
          </p:txBody>
        </p:sp>
        <p:sp>
          <p:nvSpPr>
            <p:cNvPr id="105" name="Rounded Rectangle 104"/>
            <p:cNvSpPr/>
            <p:nvPr/>
          </p:nvSpPr>
          <p:spPr>
            <a:xfrm>
              <a:off x="7419863" y="2028472"/>
              <a:ext cx="1021542" cy="252179"/>
            </a:xfrm>
            <a:prstGeom prst="roundRect">
              <a:avLst/>
            </a:prstGeom>
            <a:noFill/>
            <a:ln w="3175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900" bIns="18900" rtlCol="0" anchor="ctr"/>
            <a:lstStyle/>
            <a:p>
              <a:pPr algn="ctr"/>
              <a:r>
                <a:rPr lang="en-US" sz="675" b="1" dirty="0">
                  <a:solidFill>
                    <a:srgbClr val="005596"/>
                  </a:solidFill>
                  <a:latin typeface="Gill Sans Light"/>
                  <a:cs typeface="Gill Sans Light"/>
                </a:rPr>
                <a:t>Machine Control</a:t>
              </a:r>
            </a:p>
          </p:txBody>
        </p:sp>
        <p:sp>
          <p:nvSpPr>
            <p:cNvPr id="110" name="Rounded Rectangle 109"/>
            <p:cNvSpPr/>
            <p:nvPr/>
          </p:nvSpPr>
          <p:spPr>
            <a:xfrm>
              <a:off x="7419863" y="2317153"/>
              <a:ext cx="1021542" cy="252179"/>
            </a:xfrm>
            <a:prstGeom prst="roundRect">
              <a:avLst/>
            </a:prstGeom>
            <a:noFill/>
            <a:ln w="3175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900" bIns="18900" rtlCol="0" anchor="ctr"/>
            <a:lstStyle/>
            <a:p>
              <a:pPr algn="ctr"/>
              <a:r>
                <a:rPr lang="en-US" sz="675" b="1" dirty="0">
                  <a:solidFill>
                    <a:srgbClr val="005596"/>
                  </a:solidFill>
                  <a:latin typeface="Gill Sans Light"/>
                  <a:cs typeface="Gill Sans Light"/>
                </a:rPr>
                <a:t>Deformation Monitoring</a:t>
              </a:r>
            </a:p>
          </p:txBody>
        </p:sp>
        <p:sp>
          <p:nvSpPr>
            <p:cNvPr id="112" name="Rounded Rectangle 111"/>
            <p:cNvSpPr/>
            <p:nvPr/>
          </p:nvSpPr>
          <p:spPr>
            <a:xfrm>
              <a:off x="7419863" y="1742705"/>
              <a:ext cx="1021542" cy="252179"/>
            </a:xfrm>
            <a:prstGeom prst="roundRect">
              <a:avLst/>
            </a:prstGeom>
            <a:noFill/>
            <a:ln w="3175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900" bIns="18900" rtlCol="0" anchor="ctr"/>
            <a:lstStyle/>
            <a:p>
              <a:pPr algn="ctr"/>
              <a:r>
                <a:rPr lang="en-US" sz="675" b="1" dirty="0">
                  <a:solidFill>
                    <a:srgbClr val="005596"/>
                  </a:solidFill>
                  <a:latin typeface="Gill Sans Light"/>
                  <a:cs typeface="Gill Sans Light"/>
                </a:rPr>
                <a:t>Tamping/QA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17616" y="852274"/>
            <a:ext cx="8064197" cy="453198"/>
            <a:chOff x="517616" y="852274"/>
            <a:chExt cx="8064197" cy="453198"/>
          </a:xfrm>
        </p:grpSpPr>
        <p:sp>
          <p:nvSpPr>
            <p:cNvPr id="61" name="Rounded Rectangle 60"/>
            <p:cNvSpPr/>
            <p:nvPr/>
          </p:nvSpPr>
          <p:spPr>
            <a:xfrm>
              <a:off x="2851042" y="852274"/>
              <a:ext cx="1441070" cy="452710"/>
            </a:xfrm>
            <a:prstGeom prst="roundRect">
              <a:avLst/>
            </a:prstGeom>
            <a:solidFill>
              <a:schemeClr val="tx1">
                <a:lumMod val="20000"/>
                <a:lumOff val="80000"/>
                <a:alpha val="36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2"/>
                  </a:solidFill>
                  <a:latin typeface="Gill Sans Light"/>
                  <a:cs typeface="Gill Sans Light"/>
                </a:rPr>
                <a:t>Processing</a:t>
              </a:r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517616" y="852274"/>
              <a:ext cx="2321054" cy="453198"/>
            </a:xfrm>
            <a:prstGeom prst="roundRect">
              <a:avLst/>
            </a:prstGeom>
            <a:solidFill>
              <a:schemeClr val="tx1">
                <a:lumMod val="20000"/>
                <a:lumOff val="80000"/>
                <a:alpha val="36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2"/>
                  </a:solidFill>
                  <a:latin typeface="Gill Sans Light"/>
                  <a:cs typeface="Gill Sans Light"/>
                </a:rPr>
                <a:t>Measurements/Scan</a:t>
              </a:r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6008643" y="852274"/>
              <a:ext cx="1270815" cy="452710"/>
            </a:xfrm>
            <a:prstGeom prst="roundRect">
              <a:avLst/>
            </a:prstGeom>
            <a:solidFill>
              <a:schemeClr val="tx1">
                <a:lumMod val="20000"/>
                <a:lumOff val="80000"/>
                <a:alpha val="36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2"/>
                  </a:solidFill>
                  <a:latin typeface="Gill Sans Light"/>
                  <a:cs typeface="Gill Sans Light"/>
                </a:rPr>
                <a:t>Analysis applications</a:t>
              </a: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4298836" y="852274"/>
              <a:ext cx="1703082" cy="452710"/>
            </a:xfrm>
            <a:prstGeom prst="roundRect">
              <a:avLst/>
            </a:prstGeom>
            <a:solidFill>
              <a:schemeClr val="tx1">
                <a:lumMod val="20000"/>
                <a:lumOff val="80000"/>
                <a:alpha val="36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2"/>
                  </a:solidFill>
                  <a:latin typeface="Gill Sans Light"/>
                  <a:cs typeface="Gill Sans Light"/>
                </a:rPr>
                <a:t>Re-Alignment</a:t>
              </a: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7279457" y="852274"/>
              <a:ext cx="1302356" cy="447884"/>
            </a:xfrm>
            <a:prstGeom prst="roundRect">
              <a:avLst/>
            </a:prstGeom>
            <a:solidFill>
              <a:schemeClr val="tx1">
                <a:lumMod val="20000"/>
                <a:lumOff val="80000"/>
                <a:alpha val="36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2"/>
                  </a:solidFill>
                  <a:latin typeface="Gill Sans Light"/>
                  <a:cs typeface="Gill Sans Light"/>
                </a:rPr>
                <a:t>Production applications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894378" y="4023184"/>
            <a:ext cx="1350302" cy="634337"/>
            <a:chOff x="5894378" y="4023184"/>
            <a:chExt cx="1350302" cy="634337"/>
          </a:xfrm>
        </p:grpSpPr>
        <p:sp>
          <p:nvSpPr>
            <p:cNvPr id="57" name="Right Arrow 56"/>
            <p:cNvSpPr/>
            <p:nvPr/>
          </p:nvSpPr>
          <p:spPr>
            <a:xfrm>
              <a:off x="5894378" y="4119873"/>
              <a:ext cx="213822" cy="537648"/>
            </a:xfrm>
            <a:prstGeom prst="rightArrow">
              <a:avLst/>
            </a:prstGeom>
            <a:solidFill>
              <a:schemeClr val="accent6">
                <a:lumMod val="50000"/>
                <a:alpha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rIns="27000" rtlCol="0" anchor="ctr"/>
            <a:lstStyle/>
            <a:p>
              <a:endParaRPr lang="en-US" sz="675" b="1" dirty="0">
                <a:solidFill>
                  <a:schemeClr val="tx1"/>
                </a:solidFill>
                <a:latin typeface="Gill Sans Light"/>
                <a:cs typeface="Gill Sans Light"/>
              </a:endParaRPr>
            </a:p>
            <a:p>
              <a:endParaRPr lang="en-US" sz="675" b="1" dirty="0">
                <a:solidFill>
                  <a:schemeClr val="tx1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6117880" y="4023184"/>
              <a:ext cx="1126800" cy="565870"/>
            </a:xfrm>
            <a:prstGeom prst="round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3500" tIns="37800" rIns="13500" bIns="27000" rtlCol="0" anchor="t"/>
            <a:lstStyle/>
            <a:p>
              <a:pPr algn="ctr"/>
              <a:r>
                <a:rPr lang="en-US" sz="825" b="1" dirty="0">
                  <a:solidFill>
                    <a:schemeClr val="tx2"/>
                  </a:solidFill>
                  <a:latin typeface="Gill Sans Light"/>
                  <a:cs typeface="Gill Sans Light"/>
                </a:rPr>
                <a:t>CAD/BIM Software</a:t>
              </a:r>
              <a:endParaRPr lang="en-US" sz="900" b="1" dirty="0">
                <a:solidFill>
                  <a:schemeClr val="tx2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6170509" y="4249345"/>
              <a:ext cx="1021542" cy="252179"/>
            </a:xfrm>
            <a:prstGeom prst="roundRect">
              <a:avLst/>
            </a:prstGeom>
            <a:noFill/>
            <a:ln w="3175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900" bIns="18900" rtlCol="0" anchor="ctr"/>
            <a:lstStyle/>
            <a:p>
              <a:pPr algn="ctr"/>
              <a:r>
                <a:rPr lang="en-US" sz="675" b="1" dirty="0">
                  <a:solidFill>
                    <a:srgbClr val="005596"/>
                  </a:solidFill>
                  <a:latin typeface="Gill Sans Light"/>
                  <a:cs typeface="Gill Sans Light"/>
                </a:rPr>
                <a:t>Detail track design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353781" y="1449834"/>
            <a:ext cx="1610091" cy="3198366"/>
            <a:chOff x="4353781" y="1449834"/>
            <a:chExt cx="1610091" cy="3198366"/>
          </a:xfrm>
        </p:grpSpPr>
        <p:sp>
          <p:nvSpPr>
            <p:cNvPr id="173" name="Rounded Rectangle 172"/>
            <p:cNvSpPr/>
            <p:nvPr/>
          </p:nvSpPr>
          <p:spPr>
            <a:xfrm>
              <a:off x="4353781" y="1449834"/>
              <a:ext cx="1610091" cy="3198366"/>
            </a:xfrm>
            <a:prstGeom prst="roundRect">
              <a:avLst/>
            </a:prstGeom>
            <a:gradFill>
              <a:gsLst>
                <a:gs pos="0">
                  <a:schemeClr val="accent1">
                    <a:shade val="51000"/>
                    <a:satMod val="130000"/>
                  </a:schemeClr>
                </a:gs>
                <a:gs pos="76000">
                  <a:srgbClr val="FFF0AF"/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3500" tIns="0" rIns="13500" rtlCol="0" anchor="t" anchorCtr="0"/>
            <a:lstStyle/>
            <a:p>
              <a:pPr algn="ctr">
                <a:lnSpc>
                  <a:spcPts val="900"/>
                </a:lnSpc>
                <a:spcBef>
                  <a:spcPts val="0"/>
                </a:spcBef>
              </a:pPr>
              <a:endParaRPr lang="en-US" sz="900" b="1" dirty="0">
                <a:solidFill>
                  <a:schemeClr val="tx2"/>
                </a:solidFill>
                <a:latin typeface="Gill Sans Light"/>
                <a:cs typeface="Gill Sans Light"/>
              </a:endParaRPr>
            </a:p>
            <a:p>
              <a:pPr algn="ctr">
                <a:lnSpc>
                  <a:spcPts val="1200"/>
                </a:lnSpc>
                <a:spcBef>
                  <a:spcPts val="0"/>
                </a:spcBef>
              </a:pPr>
              <a:r>
                <a:rPr lang="en-US" sz="900" b="1" dirty="0">
                  <a:solidFill>
                    <a:schemeClr val="tx2"/>
                  </a:solidFill>
                  <a:latin typeface="Gill Sans Light"/>
                  <a:cs typeface="Gill Sans Light"/>
                </a:rPr>
                <a:t>GEDO NovaTrack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13635" y="1880200"/>
              <a:ext cx="1473483" cy="2493679"/>
            </a:xfrm>
            <a:prstGeom prst="rect">
              <a:avLst/>
            </a:prstGeom>
          </p:spPr>
        </p:pic>
        <p:sp>
          <p:nvSpPr>
            <p:cNvPr id="48" name="Rounded Rectangle 47"/>
            <p:cNvSpPr/>
            <p:nvPr/>
          </p:nvSpPr>
          <p:spPr>
            <a:xfrm>
              <a:off x="4505631" y="2159112"/>
              <a:ext cx="1281060" cy="4254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900" bIns="18900" rtlCol="0" anchor="ctr"/>
            <a:lstStyle/>
            <a:p>
              <a:pPr algn="ctr"/>
              <a:r>
                <a:rPr lang="en-US" sz="675" b="1" dirty="0">
                  <a:solidFill>
                    <a:srgbClr val="005596"/>
                  </a:solidFill>
                  <a:latin typeface="Gill Sans Light"/>
                  <a:cs typeface="Gill Sans Light"/>
                </a:rPr>
                <a:t>Best-fit alignment processing</a:t>
              </a:r>
            </a:p>
            <a:p>
              <a:pPr algn="ctr"/>
              <a:r>
                <a:rPr lang="en-US" sz="675" b="1" dirty="0">
                  <a:solidFill>
                    <a:srgbClr val="005596"/>
                  </a:solidFill>
                  <a:latin typeface="Gill Sans Light"/>
                  <a:cs typeface="Gill Sans Light"/>
                </a:rPr>
                <a:t>HA/VA/CANT/SPEED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15403" y="1647650"/>
            <a:ext cx="3838378" cy="565706"/>
            <a:chOff x="515403" y="1823758"/>
            <a:chExt cx="3838378" cy="565706"/>
          </a:xfrm>
        </p:grpSpPr>
        <p:grpSp>
          <p:nvGrpSpPr>
            <p:cNvPr id="11" name="Group 10"/>
            <p:cNvGrpSpPr/>
            <p:nvPr/>
          </p:nvGrpSpPr>
          <p:grpSpPr>
            <a:xfrm>
              <a:off x="515403" y="1823758"/>
              <a:ext cx="3838378" cy="565706"/>
              <a:chOff x="515403" y="1532504"/>
              <a:chExt cx="3838378" cy="565706"/>
            </a:xfrm>
          </p:grpSpPr>
          <p:sp>
            <p:nvSpPr>
              <p:cNvPr id="45" name="Right Arrow 44"/>
              <p:cNvSpPr/>
              <p:nvPr/>
            </p:nvSpPr>
            <p:spPr>
              <a:xfrm>
                <a:off x="2653135" y="1535776"/>
                <a:ext cx="301727" cy="537648"/>
              </a:xfrm>
              <a:prstGeom prst="rightArrow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000" rIns="27000" rtlCol="0" anchor="ctr"/>
              <a:lstStyle/>
              <a:p>
                <a:endParaRPr lang="en-US" sz="675" b="1" dirty="0">
                  <a:solidFill>
                    <a:schemeClr val="tx1"/>
                  </a:solidFill>
                  <a:latin typeface="Gill Sans Light"/>
                  <a:cs typeface="Gill Sans Light"/>
                </a:endParaRPr>
              </a:p>
              <a:p>
                <a:endParaRPr lang="en-US" sz="675" b="1" dirty="0">
                  <a:solidFill>
                    <a:schemeClr val="tx1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75" name="Rounded Rectangle 74"/>
              <p:cNvSpPr/>
              <p:nvPr/>
            </p:nvSpPr>
            <p:spPr>
              <a:xfrm>
                <a:off x="515403" y="1532504"/>
                <a:ext cx="2268000" cy="524353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900" b="1" dirty="0">
                    <a:solidFill>
                      <a:srgbClr val="003054"/>
                    </a:solidFill>
                    <a:latin typeface="Gill Sans Light"/>
                    <a:cs typeface="Gill Sans Light"/>
                  </a:rPr>
                  <a:t>GEDO REC</a:t>
                </a:r>
              </a:p>
              <a:p>
                <a:r>
                  <a:rPr lang="en-US" sz="900" b="1" dirty="0">
                    <a:solidFill>
                      <a:srgbClr val="003054"/>
                    </a:solidFill>
                    <a:latin typeface="Gill Sans Light"/>
                    <a:cs typeface="Gill Sans Light"/>
                  </a:rPr>
                  <a:t>GEDO IMS</a:t>
                </a:r>
              </a:p>
              <a:p>
                <a:r>
                  <a:rPr lang="en-US" sz="900" b="1" dirty="0">
                    <a:solidFill>
                      <a:srgbClr val="003054"/>
                    </a:solidFill>
                    <a:latin typeface="Gill Sans Light"/>
                    <a:cs typeface="Gill Sans Light"/>
                  </a:rPr>
                  <a:t>GEDO </a:t>
                </a:r>
                <a:r>
                  <a:rPr lang="en-US" sz="900" b="1" dirty="0" err="1">
                    <a:solidFill>
                      <a:srgbClr val="003054"/>
                    </a:solidFill>
                    <a:latin typeface="Gill Sans Light"/>
                    <a:cs typeface="Gill Sans Light"/>
                  </a:rPr>
                  <a:t>VORSYS</a:t>
                </a:r>
                <a:endParaRPr lang="en-US" sz="900" b="1" dirty="0">
                  <a:solidFill>
                    <a:srgbClr val="003054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59" name="Right Arrow 58"/>
              <p:cNvSpPr/>
              <p:nvPr/>
            </p:nvSpPr>
            <p:spPr>
              <a:xfrm>
                <a:off x="4131327" y="1560562"/>
                <a:ext cx="222454" cy="537648"/>
              </a:xfrm>
              <a:prstGeom prst="rightArrow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000" rIns="27000" rtlCol="0" anchor="ctr"/>
              <a:lstStyle/>
              <a:p>
                <a:endParaRPr lang="en-US" sz="675" b="1" dirty="0">
                  <a:solidFill>
                    <a:schemeClr val="tx1"/>
                  </a:solidFill>
                  <a:latin typeface="Gill Sans Light"/>
                  <a:cs typeface="Gill Sans Light"/>
                </a:endParaRPr>
              </a:p>
              <a:p>
                <a:endParaRPr lang="en-US" sz="675" b="1" dirty="0">
                  <a:solidFill>
                    <a:schemeClr val="tx1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2954863" y="1532504"/>
                <a:ext cx="1244910" cy="524353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3500" tIns="37800" rIns="13500" bIns="27000" rtlCol="0" anchor="t"/>
              <a:lstStyle/>
              <a:p>
                <a:pPr algn="ctr"/>
                <a:r>
                  <a:rPr lang="en-US" sz="825" b="1" dirty="0">
                    <a:solidFill>
                      <a:schemeClr val="tx2"/>
                    </a:solidFill>
                    <a:latin typeface="Gill Sans Light"/>
                    <a:cs typeface="Gill Sans Light"/>
                  </a:rPr>
                  <a:t>GEDO Office</a:t>
                </a:r>
                <a:endParaRPr lang="en-US" sz="900" b="1" dirty="0">
                  <a:solidFill>
                    <a:schemeClr val="tx2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>
                <a:off x="3075186" y="1742705"/>
                <a:ext cx="1021542" cy="252179"/>
              </a:xfrm>
              <a:prstGeom prst="roundRect">
                <a:avLst/>
              </a:prstGeom>
              <a:noFill/>
              <a:ln w="3175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8900" bIns="18900" rtlCol="0" anchor="ctr"/>
              <a:lstStyle/>
              <a:p>
                <a:pPr algn="ctr"/>
                <a:r>
                  <a:rPr lang="en-US" sz="675" b="1" dirty="0">
                    <a:solidFill>
                      <a:srgbClr val="005596"/>
                    </a:solidFill>
                    <a:latin typeface="Gill Sans Light"/>
                    <a:cs typeface="Gill Sans Light"/>
                  </a:rPr>
                  <a:t>Measured existing tracks</a:t>
                </a:r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7305" y="1913362"/>
              <a:ext cx="1321561" cy="326912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515404" y="3197869"/>
            <a:ext cx="3836219" cy="1441690"/>
            <a:chOff x="515404" y="2967570"/>
            <a:chExt cx="3836219" cy="1441690"/>
          </a:xfrm>
        </p:grpSpPr>
        <p:grpSp>
          <p:nvGrpSpPr>
            <p:cNvPr id="3" name="Group 2"/>
            <p:cNvGrpSpPr/>
            <p:nvPr/>
          </p:nvGrpSpPr>
          <p:grpSpPr>
            <a:xfrm>
              <a:off x="515404" y="2967570"/>
              <a:ext cx="3836219" cy="1441690"/>
              <a:chOff x="515404" y="2967570"/>
              <a:chExt cx="3836219" cy="1441690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515404" y="2967570"/>
                <a:ext cx="3836219" cy="1441690"/>
                <a:chOff x="515404" y="2581494"/>
                <a:chExt cx="3836219" cy="1441690"/>
              </a:xfrm>
            </p:grpSpPr>
            <p:sp>
              <p:nvSpPr>
                <p:cNvPr id="58" name="Right Arrow 57"/>
                <p:cNvSpPr/>
                <p:nvPr/>
              </p:nvSpPr>
              <p:spPr>
                <a:xfrm>
                  <a:off x="2653135" y="3405648"/>
                  <a:ext cx="301726" cy="537648"/>
                </a:xfrm>
                <a:prstGeom prst="rightArrow">
                  <a:avLst/>
                </a:prstGeom>
                <a:solidFill>
                  <a:srgbClr val="007E39">
                    <a:alpha val="75000"/>
                  </a:srgb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27000" rIns="27000" rtlCol="0" anchor="ctr"/>
                <a:lstStyle/>
                <a:p>
                  <a:endParaRPr lang="en-US" sz="675" b="1" dirty="0">
                    <a:solidFill>
                      <a:schemeClr val="tx1"/>
                    </a:solidFill>
                    <a:latin typeface="Gill Sans Light"/>
                    <a:cs typeface="Gill Sans Light"/>
                  </a:endParaRPr>
                </a:p>
                <a:p>
                  <a:endParaRPr lang="en-US" sz="675" b="1" dirty="0">
                    <a:solidFill>
                      <a:schemeClr val="tx1"/>
                    </a:solidFill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44" name="Right Arrow 43"/>
                <p:cNvSpPr/>
                <p:nvPr/>
              </p:nvSpPr>
              <p:spPr>
                <a:xfrm>
                  <a:off x="2653135" y="2710181"/>
                  <a:ext cx="301726" cy="537648"/>
                </a:xfrm>
                <a:prstGeom prst="rightArrow">
                  <a:avLst/>
                </a:prstGeom>
                <a:solidFill>
                  <a:srgbClr val="007E39">
                    <a:alpha val="75000"/>
                  </a:srgb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27000" rIns="27000" rtlCol="0" anchor="ctr"/>
                <a:lstStyle/>
                <a:p>
                  <a:endParaRPr lang="en-US" sz="675" b="1" dirty="0">
                    <a:solidFill>
                      <a:schemeClr val="tx1"/>
                    </a:solidFill>
                    <a:latin typeface="Gill Sans Light"/>
                    <a:cs typeface="Gill Sans Light"/>
                  </a:endParaRPr>
                </a:p>
                <a:p>
                  <a:endParaRPr lang="en-US" sz="675" b="1" dirty="0">
                    <a:solidFill>
                      <a:schemeClr val="tx1"/>
                    </a:solidFill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60" name="Right Arrow 59"/>
                <p:cNvSpPr/>
                <p:nvPr/>
              </p:nvSpPr>
              <p:spPr>
                <a:xfrm>
                  <a:off x="4127224" y="3058343"/>
                  <a:ext cx="224399" cy="537648"/>
                </a:xfrm>
                <a:prstGeom prst="rightArrow">
                  <a:avLst/>
                </a:prstGeom>
                <a:solidFill>
                  <a:srgbClr val="007E39">
                    <a:alpha val="75000"/>
                  </a:srgb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27000" rIns="27000" rtlCol="0" anchor="ctr"/>
                <a:lstStyle/>
                <a:p>
                  <a:endParaRPr lang="en-US" sz="675" b="1" dirty="0">
                    <a:solidFill>
                      <a:schemeClr val="tx1"/>
                    </a:solidFill>
                    <a:latin typeface="Gill Sans Light"/>
                    <a:cs typeface="Gill Sans Light"/>
                  </a:endParaRPr>
                </a:p>
                <a:p>
                  <a:endParaRPr lang="en-US" sz="675" b="1" dirty="0">
                    <a:solidFill>
                      <a:schemeClr val="tx1"/>
                    </a:solidFill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69" name="Rounded Rectangle 68"/>
                <p:cNvSpPr/>
                <p:nvPr/>
              </p:nvSpPr>
              <p:spPr>
                <a:xfrm>
                  <a:off x="515405" y="3384538"/>
                  <a:ext cx="2268000" cy="538721"/>
                </a:xfrm>
                <a:prstGeom prst="roundRect">
                  <a:avLst/>
                </a:prstGeom>
                <a:solidFill>
                  <a:srgbClr val="92D05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0"/>
                <a:lstStyle/>
                <a:p>
                  <a:r>
                    <a:rPr lang="en-US" sz="900" b="1" dirty="0">
                      <a:solidFill>
                        <a:srgbClr val="003054"/>
                      </a:solidFill>
                      <a:latin typeface="Gill Sans Light"/>
                      <a:cs typeface="Gill Sans Light"/>
                    </a:rPr>
                    <a:t>Trimble MX9/MX50 (Mobile Mapping)</a:t>
                  </a:r>
                </a:p>
              </p:txBody>
            </p:sp>
            <p:sp>
              <p:nvSpPr>
                <p:cNvPr id="74" name="Rounded Rectangle 73"/>
                <p:cNvSpPr/>
                <p:nvPr/>
              </p:nvSpPr>
              <p:spPr>
                <a:xfrm>
                  <a:off x="515404" y="2696886"/>
                  <a:ext cx="2268000" cy="512274"/>
                </a:xfrm>
                <a:prstGeom prst="roundRect">
                  <a:avLst/>
                </a:prstGeom>
                <a:solidFill>
                  <a:srgbClr val="92D05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900" b="1" dirty="0">
                      <a:solidFill>
                        <a:srgbClr val="003054"/>
                      </a:solidFill>
                      <a:latin typeface="Gill Sans Light"/>
                      <a:cs typeface="Gill Sans Light"/>
                    </a:rPr>
                    <a:t>GEDO IMS SCAN</a:t>
                  </a:r>
                </a:p>
              </p:txBody>
            </p:sp>
            <p:sp>
              <p:nvSpPr>
                <p:cNvPr id="56" name="Rounded Rectangle 55"/>
                <p:cNvSpPr/>
                <p:nvPr/>
              </p:nvSpPr>
              <p:spPr>
                <a:xfrm>
                  <a:off x="2954861" y="2581494"/>
                  <a:ext cx="1251635" cy="1441690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13500" tIns="37800" rIns="13500" bIns="27000" rtlCol="0" anchor="t"/>
                <a:lstStyle/>
                <a:p>
                  <a:pPr algn="ctr"/>
                  <a:r>
                    <a:rPr lang="en-US" sz="825" b="1" dirty="0">
                      <a:solidFill>
                        <a:schemeClr val="tx2"/>
                      </a:solidFill>
                      <a:latin typeface="Gill Sans Light"/>
                      <a:cs typeface="Gill Sans Light"/>
                    </a:rPr>
                    <a:t>GEDO Scan Office</a:t>
                  </a:r>
                  <a:endParaRPr lang="en-US" sz="900" b="1" dirty="0">
                    <a:solidFill>
                      <a:schemeClr val="tx2"/>
                    </a:solidFill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63" name="Rounded Rectangle 62"/>
                <p:cNvSpPr/>
                <p:nvPr/>
              </p:nvSpPr>
              <p:spPr>
                <a:xfrm>
                  <a:off x="3071121" y="2867716"/>
                  <a:ext cx="1021542" cy="252179"/>
                </a:xfrm>
                <a:prstGeom prst="roundRect">
                  <a:avLst/>
                </a:prstGeom>
                <a:noFill/>
                <a:ln w="3175"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18900" bIns="18900" rtlCol="0" anchor="ctr"/>
                <a:lstStyle/>
                <a:p>
                  <a:pPr algn="ctr"/>
                  <a:r>
                    <a:rPr lang="en-US" sz="675" b="1" dirty="0">
                      <a:solidFill>
                        <a:srgbClr val="005596"/>
                      </a:solidFill>
                      <a:latin typeface="Gill Sans Light"/>
                      <a:cs typeface="Gill Sans Light"/>
                    </a:rPr>
                    <a:t>Measured tracks</a:t>
                  </a:r>
                </a:p>
              </p:txBody>
            </p:sp>
            <p:sp>
              <p:nvSpPr>
                <p:cNvPr id="42" name="Rounded Rectangle 41"/>
                <p:cNvSpPr/>
                <p:nvPr/>
              </p:nvSpPr>
              <p:spPr>
                <a:xfrm>
                  <a:off x="3071121" y="3229703"/>
                  <a:ext cx="1021542" cy="252179"/>
                </a:xfrm>
                <a:prstGeom prst="roundRect">
                  <a:avLst/>
                </a:prstGeom>
                <a:noFill/>
                <a:ln w="3175"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18900" bIns="18900" rtlCol="0" anchor="ctr"/>
                <a:lstStyle/>
                <a:p>
                  <a:pPr algn="ctr"/>
                  <a:r>
                    <a:rPr lang="en-US" sz="675" b="1" dirty="0">
                      <a:solidFill>
                        <a:srgbClr val="005596"/>
                      </a:solidFill>
                      <a:latin typeface="Gill Sans Light"/>
                      <a:cs typeface="Gill Sans Light"/>
                    </a:rPr>
                    <a:t>Extracted existing tracks</a:t>
                  </a:r>
                </a:p>
              </p:txBody>
            </p:sp>
          </p:grpSp>
          <p:sp>
            <p:nvSpPr>
              <p:cNvPr id="55" name="Rounded Rectangle 54"/>
              <p:cNvSpPr/>
              <p:nvPr/>
            </p:nvSpPr>
            <p:spPr>
              <a:xfrm>
                <a:off x="3060806" y="3986713"/>
                <a:ext cx="1021542" cy="252179"/>
              </a:xfrm>
              <a:prstGeom prst="roundRect">
                <a:avLst/>
              </a:prstGeom>
              <a:noFill/>
              <a:ln w="3175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8900" bIns="18900" rtlCol="0" anchor="ctr"/>
              <a:lstStyle/>
              <a:p>
                <a:pPr algn="ctr"/>
                <a:r>
                  <a:rPr lang="en-US" sz="675" b="1" dirty="0">
                    <a:solidFill>
                      <a:srgbClr val="005596"/>
                    </a:solidFill>
                    <a:latin typeface="Gill Sans Light"/>
                    <a:cs typeface="Gill Sans Light"/>
                  </a:rPr>
                  <a:t>Topographical objects</a:t>
                </a:r>
              </a:p>
            </p:txBody>
          </p:sp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71123" y="3130446"/>
              <a:ext cx="873126" cy="431201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>
            <a:off x="515403" y="2346938"/>
            <a:ext cx="3838378" cy="565706"/>
            <a:chOff x="515403" y="1823758"/>
            <a:chExt cx="3838378" cy="565706"/>
          </a:xfrm>
        </p:grpSpPr>
        <p:grpSp>
          <p:nvGrpSpPr>
            <p:cNvPr id="66" name="Group 65"/>
            <p:cNvGrpSpPr/>
            <p:nvPr/>
          </p:nvGrpSpPr>
          <p:grpSpPr>
            <a:xfrm>
              <a:off x="515403" y="1823758"/>
              <a:ext cx="3838378" cy="565706"/>
              <a:chOff x="515403" y="1532504"/>
              <a:chExt cx="3838378" cy="565706"/>
            </a:xfrm>
          </p:grpSpPr>
          <p:sp>
            <p:nvSpPr>
              <p:cNvPr id="68" name="Right Arrow 67"/>
              <p:cNvSpPr/>
              <p:nvPr/>
            </p:nvSpPr>
            <p:spPr>
              <a:xfrm>
                <a:off x="2653135" y="1535776"/>
                <a:ext cx="301727" cy="537648"/>
              </a:xfrm>
              <a:prstGeom prst="rightArrow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000" rIns="27000" rtlCol="0" anchor="ctr"/>
              <a:lstStyle/>
              <a:p>
                <a:endParaRPr lang="en-US" sz="675" b="1" dirty="0">
                  <a:solidFill>
                    <a:schemeClr val="tx1"/>
                  </a:solidFill>
                  <a:latin typeface="Gill Sans Light"/>
                  <a:cs typeface="Gill Sans Light"/>
                </a:endParaRPr>
              </a:p>
              <a:p>
                <a:endParaRPr lang="en-US" sz="675" b="1" dirty="0">
                  <a:solidFill>
                    <a:schemeClr val="tx1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71" name="Rounded Rectangle 70"/>
              <p:cNvSpPr/>
              <p:nvPr/>
            </p:nvSpPr>
            <p:spPr>
              <a:xfrm>
                <a:off x="515403" y="1532504"/>
                <a:ext cx="2268000" cy="524353"/>
              </a:xfrm>
              <a:prstGeom prst="roundRect">
                <a:avLst/>
              </a:prstGeom>
              <a:solidFill>
                <a:srgbClr val="3FB6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900" b="1" dirty="0">
                    <a:solidFill>
                      <a:srgbClr val="003054"/>
                    </a:solidFill>
                    <a:latin typeface="Gill Sans Light"/>
                    <a:cs typeface="Gill Sans Light"/>
                  </a:rPr>
                  <a:t>TA Track</a:t>
                </a:r>
              </a:p>
              <a:p>
                <a:r>
                  <a:rPr lang="en-US" sz="900" b="1" dirty="0">
                    <a:solidFill>
                      <a:srgbClr val="003054"/>
                    </a:solidFill>
                    <a:latin typeface="Gill Sans Light"/>
                    <a:cs typeface="Gill Sans Light"/>
                  </a:rPr>
                  <a:t>Gauge Survey</a:t>
                </a:r>
              </a:p>
            </p:txBody>
          </p:sp>
          <p:sp>
            <p:nvSpPr>
              <p:cNvPr id="72" name="Right Arrow 71"/>
              <p:cNvSpPr/>
              <p:nvPr/>
            </p:nvSpPr>
            <p:spPr>
              <a:xfrm>
                <a:off x="4131327" y="1560562"/>
                <a:ext cx="222454" cy="537648"/>
              </a:xfrm>
              <a:prstGeom prst="rightArrow">
                <a:avLst/>
              </a:prstGeom>
              <a:solidFill>
                <a:srgbClr val="3FB6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000" rIns="27000" rtlCol="0" anchor="ctr"/>
              <a:lstStyle/>
              <a:p>
                <a:endParaRPr lang="en-US" sz="675" b="1" dirty="0">
                  <a:solidFill>
                    <a:schemeClr val="tx1"/>
                  </a:solidFill>
                  <a:latin typeface="Gill Sans Light"/>
                  <a:cs typeface="Gill Sans Light"/>
                </a:endParaRPr>
              </a:p>
              <a:p>
                <a:endParaRPr lang="en-US" sz="675" b="1" dirty="0">
                  <a:solidFill>
                    <a:schemeClr val="tx1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73" name="Rounded Rectangle 72"/>
              <p:cNvSpPr/>
              <p:nvPr/>
            </p:nvSpPr>
            <p:spPr>
              <a:xfrm>
                <a:off x="2954863" y="1532504"/>
                <a:ext cx="1244910" cy="524353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3500" tIns="37800" rIns="13500" bIns="27000" rtlCol="0" anchor="t"/>
              <a:lstStyle/>
              <a:p>
                <a:pPr algn="ctr"/>
                <a:r>
                  <a:rPr lang="en-US" sz="825" b="1" dirty="0">
                    <a:solidFill>
                      <a:schemeClr val="tx2"/>
                    </a:solidFill>
                    <a:latin typeface="Gill Sans Light"/>
                    <a:cs typeface="Gill Sans Light"/>
                  </a:rPr>
                  <a:t>TBC</a:t>
                </a:r>
                <a:endParaRPr lang="en-US" sz="900" b="1" dirty="0">
                  <a:solidFill>
                    <a:schemeClr val="tx2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76" name="Rounded Rectangle 75"/>
              <p:cNvSpPr/>
              <p:nvPr/>
            </p:nvSpPr>
            <p:spPr>
              <a:xfrm>
                <a:off x="3075186" y="1742705"/>
                <a:ext cx="1021542" cy="252179"/>
              </a:xfrm>
              <a:prstGeom prst="roundRect">
                <a:avLst/>
              </a:prstGeom>
              <a:noFill/>
              <a:ln w="3175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8900" bIns="18900" rtlCol="0" anchor="ctr"/>
              <a:lstStyle/>
              <a:p>
                <a:pPr algn="ctr"/>
                <a:r>
                  <a:rPr lang="en-US" sz="675" b="1" dirty="0">
                    <a:solidFill>
                      <a:srgbClr val="005596"/>
                    </a:solidFill>
                    <a:latin typeface="Gill Sans Light"/>
                    <a:cs typeface="Gill Sans Light"/>
                  </a:rPr>
                  <a:t>Measured existing track (rail) points</a:t>
                </a:r>
              </a:p>
            </p:txBody>
          </p:sp>
        </p:grpSp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7305" y="1913362"/>
              <a:ext cx="1321561" cy="3269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372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REVISION" val="1"/>
</p:tagLst>
</file>

<file path=ppt/theme/theme1.xml><?xml version="1.0" encoding="utf-8"?>
<a:theme xmlns:a="http://schemas.openxmlformats.org/drawingml/2006/main" name="2015 - Trimble PPT Template - 16.9 wide screen format - 1920x1080">
  <a:themeElements>
    <a:clrScheme name="Trimble PPT Colors">
      <a:dk1>
        <a:srgbClr val="363545"/>
      </a:dk1>
      <a:lt1>
        <a:srgbClr val="FFFFFF"/>
      </a:lt1>
      <a:dk2>
        <a:srgbClr val="005596"/>
      </a:dk2>
      <a:lt2>
        <a:srgbClr val="2780C7"/>
      </a:lt2>
      <a:accent1>
        <a:srgbClr val="F5C205"/>
      </a:accent1>
      <a:accent2>
        <a:srgbClr val="363545"/>
      </a:accent2>
      <a:accent3>
        <a:srgbClr val="A51D25"/>
      </a:accent3>
      <a:accent4>
        <a:srgbClr val="2780C7"/>
      </a:accent4>
      <a:accent5>
        <a:srgbClr val="005596"/>
      </a:accent5>
      <a:accent6>
        <a:srgbClr val="FFFFFF"/>
      </a:accent6>
      <a:hlink>
        <a:srgbClr val="2780C7"/>
      </a:hlink>
      <a:folHlink>
        <a:srgbClr val="2780C7"/>
      </a:folHlink>
    </a:clrScheme>
    <a:fontScheme name="Const - Heavy and Highwa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gray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indent="0">
          <a:buNone/>
          <a:defRPr sz="3200" dirty="0" smtClean="0">
            <a:solidFill>
              <a:srgbClr val="2F95D2"/>
            </a:solidFill>
          </a:defRPr>
        </a:defPPr>
      </a:lstStyle>
    </a:txDef>
  </a:objectDefaults>
  <a:extraClrSchemeLst>
    <a:extraClrScheme>
      <a:clrScheme name="Const - Heavy and Highwa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t - Heavy and Highwa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t - Heavy and Highwa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t - Heavy and Highwa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t - Heavy and Highwa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t - Heavy and Highwa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t - Heavy and Highwa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t - Heavy and Highwa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t - Heavy and Highwa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t - Heavy and Highwa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t - Heavy and Highwa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t - Heavy and Highwa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t - Heavy and Highway 13">
        <a:dk1>
          <a:srgbClr val="000000"/>
        </a:dk1>
        <a:lt1>
          <a:srgbClr val="00478E"/>
        </a:lt1>
        <a:dk2>
          <a:srgbClr val="FFFFFF"/>
        </a:dk2>
        <a:lt2>
          <a:srgbClr val="002C58"/>
        </a:lt2>
        <a:accent1>
          <a:srgbClr val="F5C205"/>
        </a:accent1>
        <a:accent2>
          <a:srgbClr val="BF311A"/>
        </a:accent2>
        <a:accent3>
          <a:srgbClr val="AAB1C6"/>
        </a:accent3>
        <a:accent4>
          <a:srgbClr val="000000"/>
        </a:accent4>
        <a:accent5>
          <a:srgbClr val="F9DDAA"/>
        </a:accent5>
        <a:accent6>
          <a:srgbClr val="AD2B16"/>
        </a:accent6>
        <a:hlink>
          <a:srgbClr val="3366CC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t - Heavy and Highway 14">
        <a:dk1>
          <a:srgbClr val="00478E"/>
        </a:dk1>
        <a:lt1>
          <a:srgbClr val="FFFFFF"/>
        </a:lt1>
        <a:dk2>
          <a:srgbClr val="00478E"/>
        </a:dk2>
        <a:lt2>
          <a:srgbClr val="002C58"/>
        </a:lt2>
        <a:accent1>
          <a:srgbClr val="F5C205"/>
        </a:accent1>
        <a:accent2>
          <a:srgbClr val="BF311A"/>
        </a:accent2>
        <a:accent3>
          <a:srgbClr val="FFFFFF"/>
        </a:accent3>
        <a:accent4>
          <a:srgbClr val="003B78"/>
        </a:accent4>
        <a:accent5>
          <a:srgbClr val="F9DDAA"/>
        </a:accent5>
        <a:accent6>
          <a:srgbClr val="AD2B16"/>
        </a:accent6>
        <a:hlink>
          <a:srgbClr val="3366CC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hefsmöte jan 2016">
  <a:themeElements>
    <a:clrScheme name="Trimble PPT Colors">
      <a:dk1>
        <a:srgbClr val="363545"/>
      </a:dk1>
      <a:lt1>
        <a:srgbClr val="FFFFFF"/>
      </a:lt1>
      <a:dk2>
        <a:srgbClr val="005596"/>
      </a:dk2>
      <a:lt2>
        <a:srgbClr val="2780C7"/>
      </a:lt2>
      <a:accent1>
        <a:srgbClr val="F5C205"/>
      </a:accent1>
      <a:accent2>
        <a:srgbClr val="363545"/>
      </a:accent2>
      <a:accent3>
        <a:srgbClr val="A51D25"/>
      </a:accent3>
      <a:accent4>
        <a:srgbClr val="2780C7"/>
      </a:accent4>
      <a:accent5>
        <a:srgbClr val="005596"/>
      </a:accent5>
      <a:accent6>
        <a:srgbClr val="FFFFFF"/>
      </a:accent6>
      <a:hlink>
        <a:srgbClr val="2780C7"/>
      </a:hlink>
      <a:folHlink>
        <a:srgbClr val="2780C7"/>
      </a:folHlink>
    </a:clrScheme>
    <a:fontScheme name="Const - Heavy and Highwa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gray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indent="0">
          <a:buNone/>
          <a:defRPr sz="3200" dirty="0" smtClean="0">
            <a:solidFill>
              <a:srgbClr val="2F95D2"/>
            </a:solidFill>
          </a:defRPr>
        </a:defPPr>
      </a:lstStyle>
    </a:txDef>
  </a:objectDefaults>
  <a:extraClrSchemeLst>
    <a:extraClrScheme>
      <a:clrScheme name="Const - Heavy and Highwa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t - Heavy and Highwa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t - Heavy and Highwa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t - Heavy and Highwa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t - Heavy and Highwa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t - Heavy and Highwa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t - Heavy and Highwa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t - Heavy and Highwa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t - Heavy and Highwa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t - Heavy and Highwa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t - Heavy and Highwa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t - Heavy and Highwa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t - Heavy and Highway 13">
        <a:dk1>
          <a:srgbClr val="000000"/>
        </a:dk1>
        <a:lt1>
          <a:srgbClr val="00478E"/>
        </a:lt1>
        <a:dk2>
          <a:srgbClr val="FFFFFF"/>
        </a:dk2>
        <a:lt2>
          <a:srgbClr val="002C58"/>
        </a:lt2>
        <a:accent1>
          <a:srgbClr val="F5C205"/>
        </a:accent1>
        <a:accent2>
          <a:srgbClr val="BF311A"/>
        </a:accent2>
        <a:accent3>
          <a:srgbClr val="AAB1C6"/>
        </a:accent3>
        <a:accent4>
          <a:srgbClr val="000000"/>
        </a:accent4>
        <a:accent5>
          <a:srgbClr val="F9DDAA"/>
        </a:accent5>
        <a:accent6>
          <a:srgbClr val="AD2B16"/>
        </a:accent6>
        <a:hlink>
          <a:srgbClr val="3366CC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t - Heavy and Highway 14">
        <a:dk1>
          <a:srgbClr val="00478E"/>
        </a:dk1>
        <a:lt1>
          <a:srgbClr val="FFFFFF"/>
        </a:lt1>
        <a:dk2>
          <a:srgbClr val="00478E"/>
        </a:dk2>
        <a:lt2>
          <a:srgbClr val="002C58"/>
        </a:lt2>
        <a:accent1>
          <a:srgbClr val="F5C205"/>
        </a:accent1>
        <a:accent2>
          <a:srgbClr val="BF311A"/>
        </a:accent2>
        <a:accent3>
          <a:srgbClr val="FFFFFF"/>
        </a:accent3>
        <a:accent4>
          <a:srgbClr val="003B78"/>
        </a:accent4>
        <a:accent5>
          <a:srgbClr val="F9DDAA"/>
        </a:accent5>
        <a:accent6>
          <a:srgbClr val="AD2B16"/>
        </a:accent6>
        <a:hlink>
          <a:srgbClr val="3366CC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orporate - V1.0.3 - 01.07.21">
  <a:themeElements>
    <a:clrScheme name="Simple Light">
      <a:dk1>
        <a:srgbClr val="002D5B"/>
      </a:dk1>
      <a:lt1>
        <a:srgbClr val="FFFFFF"/>
      </a:lt1>
      <a:dk2>
        <a:srgbClr val="FFBE00"/>
      </a:dk2>
      <a:lt2>
        <a:srgbClr val="F3F3F7"/>
      </a:lt2>
      <a:accent1>
        <a:srgbClr val="00437B"/>
      </a:accent1>
      <a:accent2>
        <a:srgbClr val="005F9E"/>
      </a:accent2>
      <a:accent3>
        <a:srgbClr val="009AD9"/>
      </a:accent3>
      <a:accent4>
        <a:srgbClr val="363545"/>
      </a:accent4>
      <a:accent5>
        <a:srgbClr val="8C8B96"/>
      </a:accent5>
      <a:accent6>
        <a:srgbClr val="D0D0D7"/>
      </a:accent6>
      <a:hlink>
        <a:srgbClr val="009AD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1270</Words>
  <Application>Microsoft Office PowerPoint</Application>
  <PresentationFormat>On-screen Show (16:9)</PresentationFormat>
  <Paragraphs>302</Paragraphs>
  <Slides>29</Slides>
  <Notes>17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Arial</vt:lpstr>
      <vt:lpstr>Calibri</vt:lpstr>
      <vt:lpstr>Fira Sans Extra Condensed Medium</vt:lpstr>
      <vt:lpstr>Gill Sans Light</vt:lpstr>
      <vt:lpstr>Noto Sans Symbols</vt:lpstr>
      <vt:lpstr>Open Sans</vt:lpstr>
      <vt:lpstr>Open Sans ExtraBold</vt:lpstr>
      <vt:lpstr>Wingdings</vt:lpstr>
      <vt:lpstr>2015 - Trimble PPT Template - 16.9 wide screen format - 1920x1080</vt:lpstr>
      <vt:lpstr>Chefsmöte jan 2016</vt:lpstr>
      <vt:lpstr>1_Corporate - V1.0.3 - 01.07.21</vt:lpstr>
      <vt:lpstr>GEDO NovaTrack. Introduction Trimble Geospatial Track Survey &amp; Scanning</vt:lpstr>
      <vt:lpstr>AGENDA</vt:lpstr>
      <vt:lpstr>Goals within track maintenance and renewal </vt:lpstr>
      <vt:lpstr>Typical issues with alignment data</vt:lpstr>
      <vt:lpstr>Consequences of bad* track maintenance</vt:lpstr>
      <vt:lpstr>What is Trimble GEDO NovaTrack ?</vt:lpstr>
      <vt:lpstr>GEDO NovaTrack - finding best-fit alignment solution</vt:lpstr>
      <vt:lpstr>GEDO NovaTrack workflows - from measurement to a specific application  Trimble Geospatial Track Survey &amp; Scanning</vt:lpstr>
      <vt:lpstr>Data flow - from field to rail specific application</vt:lpstr>
      <vt:lpstr>Alignment processing workflows</vt:lpstr>
      <vt:lpstr>Track survey data input. Option #1</vt:lpstr>
      <vt:lpstr>Track survey data input. Option #1</vt:lpstr>
      <vt:lpstr>Track survey data input. Option #2</vt:lpstr>
      <vt:lpstr>Requirements for track measurement data (input)</vt:lpstr>
      <vt:lpstr>Workflow. Step 1. Data input.</vt:lpstr>
      <vt:lpstr>Workflow. Step 2. Selecting calculation settings</vt:lpstr>
      <vt:lpstr>Workflow. Step 3. Automatic alignment fitting</vt:lpstr>
      <vt:lpstr>Workflow. Step 4. Automatic fitting result</vt:lpstr>
      <vt:lpstr>Workflow. Step 5. Semi-automatic alignment fitting</vt:lpstr>
      <vt:lpstr>Workflow. Step 5. Semi-automatic alignment fitting</vt:lpstr>
      <vt:lpstr>Workflow. Step 6. HA alignment fine-tunning</vt:lpstr>
      <vt:lpstr>Workflow. Step 7. VA alignment establishment</vt:lpstr>
      <vt:lpstr>Workflow. Step 8. Calculate design Cant</vt:lpstr>
      <vt:lpstr>Design speed &amp; cant calculation options</vt:lpstr>
      <vt:lpstr>Workflow. Step 9. Adding supportive map information</vt:lpstr>
      <vt:lpstr>Data exchange </vt:lpstr>
      <vt:lpstr>GEDO NovaTrack Live </vt:lpstr>
      <vt:lpstr>Questions?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Track Survey &amp; Scanning – An Overview</dc:title>
  <dc:creator>Steffen Lutz</dc:creator>
  <cp:lastModifiedBy>Linas Maciulevicius</cp:lastModifiedBy>
  <cp:revision>240</cp:revision>
  <dcterms:created xsi:type="dcterms:W3CDTF">2020-05-13T05:31:52Z</dcterms:created>
  <dcterms:modified xsi:type="dcterms:W3CDTF">2023-07-28T11:11:37Z</dcterms:modified>
</cp:coreProperties>
</file>