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40" r:id="rId1"/>
  </p:sldMasterIdLst>
  <p:notesMasterIdLst>
    <p:notesMasterId r:id="rId45"/>
  </p:notesMasterIdLst>
  <p:sldIdLst>
    <p:sldId id="257" r:id="rId2"/>
    <p:sldId id="410" r:id="rId3"/>
    <p:sldId id="411" r:id="rId4"/>
    <p:sldId id="349" r:id="rId5"/>
    <p:sldId id="294" r:id="rId6"/>
    <p:sldId id="350" r:id="rId7"/>
    <p:sldId id="336" r:id="rId8"/>
    <p:sldId id="280" r:id="rId9"/>
    <p:sldId id="339" r:id="rId10"/>
    <p:sldId id="317" r:id="rId11"/>
    <p:sldId id="351" r:id="rId12"/>
    <p:sldId id="352" r:id="rId13"/>
    <p:sldId id="353" r:id="rId14"/>
    <p:sldId id="342" r:id="rId15"/>
    <p:sldId id="320" r:id="rId16"/>
    <p:sldId id="322" r:id="rId17"/>
    <p:sldId id="325" r:id="rId18"/>
    <p:sldId id="326" r:id="rId19"/>
    <p:sldId id="344" r:id="rId20"/>
    <p:sldId id="328" r:id="rId21"/>
    <p:sldId id="327" r:id="rId22"/>
    <p:sldId id="337" r:id="rId23"/>
    <p:sldId id="363" r:id="rId24"/>
    <p:sldId id="329" r:id="rId25"/>
    <p:sldId id="404" r:id="rId26"/>
    <p:sldId id="406" r:id="rId27"/>
    <p:sldId id="407" r:id="rId28"/>
    <p:sldId id="408" r:id="rId29"/>
    <p:sldId id="409" r:id="rId30"/>
    <p:sldId id="330" r:id="rId31"/>
    <p:sldId id="341" r:id="rId32"/>
    <p:sldId id="296" r:id="rId33"/>
    <p:sldId id="361" r:id="rId34"/>
    <p:sldId id="362" r:id="rId35"/>
    <p:sldId id="331" r:id="rId36"/>
    <p:sldId id="345" r:id="rId37"/>
    <p:sldId id="346" r:id="rId38"/>
    <p:sldId id="347" r:id="rId39"/>
    <p:sldId id="348" r:id="rId40"/>
    <p:sldId id="268" r:id="rId41"/>
    <p:sldId id="365" r:id="rId42"/>
    <p:sldId id="354" r:id="rId43"/>
    <p:sldId id="355" r:id="rId4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Fira Sans Extra Condensed Medium" panose="020B0604020202020204" charset="0"/>
      <p:regular r:id="rId50"/>
      <p:bold r:id="rId51"/>
      <p:italic r:id="rId52"/>
      <p:boldItalic r:id="rId53"/>
    </p:embeddedFont>
    <p:embeddedFont>
      <p:font typeface="Open Sans" panose="020B0606030504020204" pitchFamily="34" charset="0"/>
      <p:regular r:id="rId54"/>
      <p:bold r:id="rId55"/>
      <p:italic r:id="rId56"/>
      <p:boldItalic r:id="rId57"/>
    </p:embeddedFont>
    <p:embeddedFont>
      <p:font typeface="Open Sans ExtraBold" panose="020B0906030804020204" pitchFamily="34" charset="0"/>
      <p:bold r:id="rId58"/>
      <p:italic r:id="rId59"/>
      <p:boldItalic r:id="rId60"/>
    </p:embeddedFont>
    <p:embeddedFont>
      <p:font typeface="Perpetua Titling MT" panose="02020502060505020804" pitchFamily="18" charset="0"/>
      <p:regular r:id="rId61"/>
      <p:bold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7"/>
    <a:srgbClr val="002D5B"/>
    <a:srgbClr val="009AD9"/>
    <a:srgbClr val="D6D6DC"/>
    <a:srgbClr val="CACAD1"/>
    <a:srgbClr val="FFC000"/>
    <a:srgbClr val="3E668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35" autoAdjust="0"/>
    <p:restoredTop sz="89516" autoAdjust="0"/>
  </p:normalViewPr>
  <p:slideViewPr>
    <p:cSldViewPr snapToGrid="0">
      <p:cViewPr varScale="1">
        <p:scale>
          <a:sx n="126" d="100"/>
          <a:sy n="126" d="100"/>
        </p:scale>
        <p:origin x="80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b255d01f33_0_2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gb255d01f33_0_2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C73AFB-DDF5-41AA-BA6F-3C1C39C66F0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903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C73AFB-DDF5-41AA-BA6F-3C1C39C66F0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46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b255d01f33_0_3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b255d01f33_0_3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4724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b255d01f33_0_3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b255d01f33_0_3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0485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b255d01f33_0_3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b255d01f33_0_3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4253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b255d01f33_0_3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b255d01f33_0_3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75492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b255d01f33_0_3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b255d01f33_0_3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98206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b255d01f33_0_3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b255d01f33_0_3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13143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b255d01f33_0_3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b255d01f33_0_3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86645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b255d01f33_0_3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b255d01f33_0_3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7805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83561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7863" y="642938"/>
            <a:ext cx="5719762" cy="32178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08049" y="8150738"/>
            <a:ext cx="3066231" cy="42906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CE7F5C1-7815-4A0F-AF54-99FA5E05136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411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b255d01f33_0_3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b255d01f33_0_3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10189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767263"/>
            <a:ext cx="5435600" cy="39004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E5E83-FBBB-4BDE-9890-A9B9A7154E7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422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767263"/>
            <a:ext cx="5435600" cy="39004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E5E83-FBBB-4BDE-9890-A9B9A7154E7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9067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picture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different.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49542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e2679c32f2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ge2679c32f2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38079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b255d01f33_0_3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b255d01f33_0_3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91030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79307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gb255d01f33_0_3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1" name="Google Shape;1471;gb255d01f33_0_3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CE7F5C1-7815-4A0F-AF54-99FA5E05136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60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767263"/>
            <a:ext cx="5435600" cy="39004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E5E83-FBBB-4BDE-9890-A9B9A7154E7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128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b255d01f33_0_3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b255d01f33_0_3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68418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D965CB-603A-447C-93AB-89B87599575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680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7a83c625d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7a83c625d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31501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7a83c625d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7a83c625d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09958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gb255d01f33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7" name="Google Shape;1137;gb255d01f33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e2679c32f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Google Shape;373;ge2679c32f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61586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3" name="Google Shape;713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82545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3" name="Google Shape;723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8004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b255d01f33_0_3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b255d01f33_0_3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gb255d01f33_0_3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1" name="Google Shape;1471;gb255d01f33_0_3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152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b20e06217c_0_8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b20e06217c_0_8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b255d01f33_0_3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b255d01f33_0_3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0076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b255d01f33_0_3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b255d01f33_0_3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9140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C73AFB-DDF5-41AA-BA6F-3C1C39C66F0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2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A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3210750"/>
            <a:ext cx="9144000" cy="193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676650" y="1932750"/>
            <a:ext cx="7784100" cy="127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320025" tIns="91425" rIns="3200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r>
              <a:rPr lang="de-DE"/>
              <a:t>Titelmasterformat durch Klicken bearbeiten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676650" y="3209550"/>
            <a:ext cx="7790400" cy="1279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320025" tIns="228600" rIns="3200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2"/>
          </p:nvPr>
        </p:nvSpPr>
        <p:spPr>
          <a:xfrm>
            <a:off x="676650" y="1286425"/>
            <a:ext cx="7784100" cy="67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036300" y="3210750"/>
            <a:ext cx="6492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 txBox="1"/>
          <p:nvPr/>
        </p:nvSpPr>
        <p:spPr>
          <a:xfrm>
            <a:off x="676650" y="4499000"/>
            <a:ext cx="51936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27430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© 2021 Trimble, Inc - All Rights Reserved - Confidential and Proprietary Information</a:t>
            </a:r>
            <a:endParaRPr sz="700">
              <a:solidFill>
                <a:schemeClr val="accent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" name="Google Shape;17;p2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0147" y="4709200"/>
            <a:ext cx="914400" cy="222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/ 1 Cards + 3 Features">
  <p:cSld name="Title w/ 1 Cards + 3 Features">
    <p:bg>
      <p:bgPr>
        <a:solidFill>
          <a:schemeClr val="lt2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1"/>
          <p:cNvSpPr/>
          <p:nvPr/>
        </p:nvSpPr>
        <p:spPr>
          <a:xfrm>
            <a:off x="-10150" y="-20325"/>
            <a:ext cx="4582200" cy="5173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51"/>
          <p:cNvSpPr/>
          <p:nvPr/>
        </p:nvSpPr>
        <p:spPr>
          <a:xfrm>
            <a:off x="126045" y="1046426"/>
            <a:ext cx="6492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1"/>
          <p:cNvSpPr txBox="1">
            <a:spLocks noGrp="1"/>
          </p:cNvSpPr>
          <p:nvPr>
            <p:ph type="title"/>
          </p:nvPr>
        </p:nvSpPr>
        <p:spPr>
          <a:xfrm>
            <a:off x="126045" y="42911"/>
            <a:ext cx="3895200" cy="12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20025" bIns="3200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pic>
        <p:nvPicPr>
          <p:cNvPr id="48" name="Google Shape;48;p51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0224" y="4645152"/>
            <a:ext cx="320040" cy="320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863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Grp="1" noChangeArrowheads="1"/>
          </p:cNvSpPr>
          <p:nvPr>
            <p:ph type="title" hasCustomPrompt="1"/>
          </p:nvPr>
        </p:nvSpPr>
        <p:spPr bwMode="gray">
          <a:xfrm>
            <a:off x="578635" y="217488"/>
            <a:ext cx="8001000" cy="613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>
              <a:defRPr baseline="0"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77065" y="1485900"/>
            <a:ext cx="8001000" cy="291465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/>
                <a:cs typeface="Calibri"/>
              </a:defRPr>
            </a:lvl1pPr>
            <a:lvl2pPr>
              <a:defRPr sz="2000">
                <a:solidFill>
                  <a:schemeClr val="tx1"/>
                </a:solidFill>
                <a:latin typeface="Calibri"/>
                <a:cs typeface="Calibri"/>
              </a:defRPr>
            </a:lvl2pPr>
            <a:lvl3pPr>
              <a:defRPr sz="1800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defRPr sz="1800">
                <a:solidFill>
                  <a:schemeClr val="tx1"/>
                </a:solidFill>
                <a:latin typeface="Calibri"/>
                <a:cs typeface="Calibri"/>
              </a:defRPr>
            </a:lvl4pPr>
            <a:lvl5pPr>
              <a:defRPr sz="1800">
                <a:solidFill>
                  <a:schemeClr val="tx1"/>
                </a:solidFill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77065" y="952501"/>
            <a:ext cx="8001000" cy="419475"/>
          </a:xfrm>
        </p:spPr>
        <p:txBody>
          <a:bodyPr anchor="ctr" anchorCtr="0"/>
          <a:lstStyle>
            <a:lvl1pPr marL="0" indent="0">
              <a:buNone/>
              <a:defRPr cap="all" baseline="0">
                <a:solidFill>
                  <a:schemeClr val="bg2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Page subtitle – CLICK TO EDIT</a:t>
            </a:r>
          </a:p>
        </p:txBody>
      </p:sp>
    </p:spTree>
    <p:extLst>
      <p:ext uri="{BB962C8B-B14F-4D97-AF65-F5344CB8AC3E}">
        <p14:creationId xmlns:p14="http://schemas.microsoft.com/office/powerpoint/2010/main" val="3046376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Content">
  <p:cSld name="1 Column Conten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580240" y="213130"/>
            <a:ext cx="80010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2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577065" y="939404"/>
            <a:ext cx="8001000" cy="3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381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23812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2381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2381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marR="0" lvl="4" indent="-2381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marR="0" lvl="5" indent="-2381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35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381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35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381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35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381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35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4511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638" y="1029677"/>
            <a:ext cx="8329612" cy="383402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itle 3"/>
          <p:cNvSpPr>
            <a:spLocks noGrp="1" noChangeArrowheads="1"/>
          </p:cNvSpPr>
          <p:nvPr>
            <p:ph type="title"/>
          </p:nvPr>
        </p:nvSpPr>
        <p:spPr bwMode="gray">
          <a:xfrm>
            <a:off x="401639" y="311944"/>
            <a:ext cx="83343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de-DE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689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 + Text ">
  <p:cSld name="Section Title A + Text ">
    <p:bg>
      <p:bgPr>
        <a:solidFill>
          <a:schemeClr val="lt2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53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0224" y="4645152"/>
            <a:ext cx="320040" cy="32004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53"/>
          <p:cNvSpPr/>
          <p:nvPr/>
        </p:nvSpPr>
        <p:spPr>
          <a:xfrm>
            <a:off x="0" y="0"/>
            <a:ext cx="262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53"/>
          <p:cNvSpPr txBox="1">
            <a:spLocks noGrp="1"/>
          </p:cNvSpPr>
          <p:nvPr>
            <p:ph type="body" idx="1"/>
          </p:nvPr>
        </p:nvSpPr>
        <p:spPr>
          <a:xfrm>
            <a:off x="4572075" y="649100"/>
            <a:ext cx="3895200" cy="3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0" bIns="91425" anchor="t" anchorCtr="0">
            <a:noAutofit/>
          </a:bodyPr>
          <a:lstStyle>
            <a:lvl1pPr marL="457200" lvl="0" indent="-3175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2pPr>
            <a:lvl3pPr marL="1371600" lvl="2" indent="-3048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3pPr>
            <a:lvl4pPr marL="1828800" lvl="3" indent="-3048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4pPr>
            <a:lvl5pPr marL="2286000" lvl="4" indent="-3048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4000"/>
              </a:lnSpc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9" name="Google Shape;79;p53"/>
          <p:cNvSpPr txBox="1">
            <a:spLocks noGrp="1"/>
          </p:cNvSpPr>
          <p:nvPr>
            <p:ph type="sldNum" idx="12"/>
          </p:nvPr>
        </p:nvSpPr>
        <p:spPr>
          <a:xfrm>
            <a:off x="0" y="4503674"/>
            <a:ext cx="6765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0" name="Google Shape;80;p53"/>
          <p:cNvSpPr txBox="1">
            <a:spLocks noGrp="1"/>
          </p:cNvSpPr>
          <p:nvPr>
            <p:ph type="title"/>
          </p:nvPr>
        </p:nvSpPr>
        <p:spPr>
          <a:xfrm>
            <a:off x="676650" y="1927350"/>
            <a:ext cx="3895200" cy="1283400"/>
          </a:xfrm>
          <a:prstGeom prst="rect">
            <a:avLst/>
          </a:prstGeom>
          <a:solidFill>
            <a:srgbClr val="005F9E"/>
          </a:solidFill>
          <a:ln>
            <a:noFill/>
          </a:ln>
        </p:spPr>
        <p:txBody>
          <a:bodyPr spcFirstLastPara="1" wrap="square" lIns="320025" tIns="91425" rIns="3200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81" name="Google Shape;81;p53"/>
          <p:cNvSpPr txBox="1">
            <a:spLocks noGrp="1"/>
          </p:cNvSpPr>
          <p:nvPr>
            <p:ph type="subTitle" idx="2"/>
          </p:nvPr>
        </p:nvSpPr>
        <p:spPr>
          <a:xfrm>
            <a:off x="676650" y="3210750"/>
            <a:ext cx="3895200" cy="1278000"/>
          </a:xfrm>
          <a:prstGeom prst="rect">
            <a:avLst/>
          </a:prstGeom>
          <a:solidFill>
            <a:srgbClr val="005F9E"/>
          </a:solidFill>
          <a:ln>
            <a:noFill/>
          </a:ln>
        </p:spPr>
        <p:txBody>
          <a:bodyPr spcFirstLastPara="1" wrap="square" lIns="320025" tIns="228600" rIns="3200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3"/>
          <p:cNvSpPr txBox="1">
            <a:spLocks noGrp="1"/>
          </p:cNvSpPr>
          <p:nvPr>
            <p:ph type="title" idx="3"/>
          </p:nvPr>
        </p:nvSpPr>
        <p:spPr>
          <a:xfrm>
            <a:off x="676650" y="649425"/>
            <a:ext cx="3895200" cy="1283400"/>
          </a:xfrm>
          <a:prstGeom prst="rect">
            <a:avLst/>
          </a:prstGeom>
          <a:solidFill>
            <a:srgbClr val="005F9E"/>
          </a:solidFill>
          <a:ln>
            <a:noFill/>
          </a:ln>
        </p:spPr>
        <p:txBody>
          <a:bodyPr spcFirstLastPara="1" wrap="square" lIns="3200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83" name="Google Shape;83;p53"/>
          <p:cNvSpPr/>
          <p:nvPr/>
        </p:nvSpPr>
        <p:spPr>
          <a:xfrm>
            <a:off x="1001275" y="3210750"/>
            <a:ext cx="6492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4601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ed List - Light">
  <p:cSld name="Title and Bulleted List - Light">
    <p:bg>
      <p:bgPr>
        <a:solidFill>
          <a:schemeClr val="lt2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5"/>
          <p:cNvSpPr txBox="1">
            <a:spLocks noGrp="1"/>
          </p:cNvSpPr>
          <p:nvPr>
            <p:ph type="title"/>
          </p:nvPr>
        </p:nvSpPr>
        <p:spPr>
          <a:xfrm>
            <a:off x="676650" y="10225"/>
            <a:ext cx="7790400" cy="12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2286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98" name="Google Shape;98;p55"/>
          <p:cNvSpPr txBox="1">
            <a:spLocks noGrp="1"/>
          </p:cNvSpPr>
          <p:nvPr>
            <p:ph type="subTitle" idx="1"/>
          </p:nvPr>
        </p:nvSpPr>
        <p:spPr>
          <a:xfrm>
            <a:off x="676650" y="1289300"/>
            <a:ext cx="77904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5"/>
          <p:cNvSpPr txBox="1">
            <a:spLocks noGrp="1"/>
          </p:cNvSpPr>
          <p:nvPr>
            <p:ph type="body" idx="2"/>
          </p:nvPr>
        </p:nvSpPr>
        <p:spPr>
          <a:xfrm>
            <a:off x="676675" y="1609400"/>
            <a:ext cx="7790400" cy="28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400"/>
              <a:buChar char="●"/>
              <a:defRPr/>
            </a:lvl2pPr>
            <a:lvl3pPr marL="1371600" lvl="2" indent="-317500" algn="l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400"/>
              <a:buChar char="○"/>
              <a:defRPr/>
            </a:lvl3pPr>
            <a:lvl4pPr marL="1828800" lvl="3" indent="-317500" algn="l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4000"/>
              </a:lnSpc>
              <a:spcBef>
                <a:spcPts val="1100"/>
              </a:spcBef>
              <a:spcAft>
                <a:spcPts val="11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55"/>
          <p:cNvSpPr/>
          <p:nvPr/>
        </p:nvSpPr>
        <p:spPr>
          <a:xfrm>
            <a:off x="676650" y="1117825"/>
            <a:ext cx="649500" cy="58500"/>
          </a:xfrm>
          <a:prstGeom prst="rect">
            <a:avLst/>
          </a:pr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55"/>
          <p:cNvSpPr txBox="1">
            <a:spLocks noGrp="1"/>
          </p:cNvSpPr>
          <p:nvPr>
            <p:ph type="sldNum" idx="12"/>
          </p:nvPr>
        </p:nvSpPr>
        <p:spPr>
          <a:xfrm>
            <a:off x="0" y="4503674"/>
            <a:ext cx="6765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2" name="Google Shape;102;p55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0224" y="4645152"/>
            <a:ext cx="320040" cy="320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3678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1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Grp="1" noChangeArrowheads="1"/>
          </p:cNvSpPr>
          <p:nvPr>
            <p:ph type="title" hasCustomPrompt="1"/>
          </p:nvPr>
        </p:nvSpPr>
        <p:spPr bwMode="gray">
          <a:xfrm>
            <a:off x="580240" y="213130"/>
            <a:ext cx="8001000" cy="613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77065" y="939404"/>
            <a:ext cx="8001000" cy="346114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55653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1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Grp="1" noChangeArrowheads="1"/>
          </p:cNvSpPr>
          <p:nvPr>
            <p:ph type="title" hasCustomPrompt="1"/>
          </p:nvPr>
        </p:nvSpPr>
        <p:spPr bwMode="gray">
          <a:xfrm>
            <a:off x="580240" y="213131"/>
            <a:ext cx="8001000" cy="613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rgbClr val="005596"/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77065" y="939405"/>
            <a:ext cx="8001000" cy="346114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9145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/ 3 Cards">
  <p:cSld name="Title w/ 3 Cards">
    <p:bg>
      <p:bgPr>
        <a:solidFill>
          <a:schemeClr val="dk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54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5585" y="4668248"/>
            <a:ext cx="320040" cy="32004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54"/>
          <p:cNvSpPr txBox="1">
            <a:spLocks noGrp="1"/>
          </p:cNvSpPr>
          <p:nvPr>
            <p:ph type="body" idx="1"/>
          </p:nvPr>
        </p:nvSpPr>
        <p:spPr>
          <a:xfrm>
            <a:off x="676675" y="3209250"/>
            <a:ext cx="2267700" cy="128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0" anchor="t" anchorCtr="0">
            <a:noAutofit/>
          </a:bodyPr>
          <a:lstStyle>
            <a:lvl1pPr marL="457200" lvl="0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BE00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1pPr>
            <a:lvl2pPr marL="914400" lvl="1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2pPr>
            <a:lvl3pPr marL="1371600" lvl="2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3pPr>
            <a:lvl4pPr marL="1828800" lvl="3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4pPr>
            <a:lvl5pPr marL="2286000" lvl="4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5pPr>
            <a:lvl6pPr marL="2743200" lvl="5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6pPr>
            <a:lvl7pPr marL="3200400" lvl="6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7pPr>
            <a:lvl8pPr marL="3657600" lvl="7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8pPr>
            <a:lvl9pPr marL="4114800" lvl="8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54"/>
          <p:cNvSpPr txBox="1">
            <a:spLocks noGrp="1"/>
          </p:cNvSpPr>
          <p:nvPr>
            <p:ph type="subTitle" idx="2"/>
          </p:nvPr>
        </p:nvSpPr>
        <p:spPr>
          <a:xfrm>
            <a:off x="676575" y="1933927"/>
            <a:ext cx="2267700" cy="128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18287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>
                <a:solidFill>
                  <a:schemeClr val="dk2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54"/>
          <p:cNvSpPr txBox="1">
            <a:spLocks noGrp="1"/>
          </p:cNvSpPr>
          <p:nvPr>
            <p:ph type="body" idx="3"/>
          </p:nvPr>
        </p:nvSpPr>
        <p:spPr>
          <a:xfrm>
            <a:off x="3438175" y="3209325"/>
            <a:ext cx="2267700" cy="128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0" anchor="t" anchorCtr="0">
            <a:noAutofit/>
          </a:bodyPr>
          <a:lstStyle>
            <a:lvl1pPr marL="457200" lvl="0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BE00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1pPr>
            <a:lvl2pPr marL="914400" lvl="1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2pPr>
            <a:lvl3pPr marL="1371600" lvl="2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3pPr>
            <a:lvl4pPr marL="1828800" lvl="3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4pPr>
            <a:lvl5pPr marL="2286000" lvl="4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5pPr>
            <a:lvl6pPr marL="2743200" lvl="5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6pPr>
            <a:lvl7pPr marL="3200400" lvl="6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7pPr>
            <a:lvl8pPr marL="3657600" lvl="7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8pPr>
            <a:lvl9pPr marL="4114800" lvl="8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54"/>
          <p:cNvSpPr txBox="1">
            <a:spLocks noGrp="1"/>
          </p:cNvSpPr>
          <p:nvPr>
            <p:ph type="subTitle" idx="4"/>
          </p:nvPr>
        </p:nvSpPr>
        <p:spPr>
          <a:xfrm>
            <a:off x="3438075" y="1934002"/>
            <a:ext cx="2267700" cy="128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18287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>
                <a:solidFill>
                  <a:schemeClr val="dk2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>
                <a:solidFill>
                  <a:schemeClr val="dk2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>
                <a:solidFill>
                  <a:schemeClr val="dk2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>
                <a:solidFill>
                  <a:schemeClr val="dk2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>
                <a:solidFill>
                  <a:schemeClr val="dk2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>
                <a:solidFill>
                  <a:schemeClr val="dk2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>
                <a:solidFill>
                  <a:schemeClr val="dk2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>
                <a:solidFill>
                  <a:schemeClr val="dk2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54"/>
          <p:cNvSpPr txBox="1">
            <a:spLocks noGrp="1"/>
          </p:cNvSpPr>
          <p:nvPr>
            <p:ph type="body" idx="5"/>
          </p:nvPr>
        </p:nvSpPr>
        <p:spPr>
          <a:xfrm>
            <a:off x="6199788" y="3209250"/>
            <a:ext cx="2267700" cy="128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0" anchor="t" anchorCtr="0">
            <a:noAutofit/>
          </a:bodyPr>
          <a:lstStyle>
            <a:lvl1pPr marL="457200" lvl="0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BE00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1pPr>
            <a:lvl2pPr marL="914400" lvl="1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2pPr>
            <a:lvl3pPr marL="1371600" lvl="2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3pPr>
            <a:lvl4pPr marL="1828800" lvl="3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4pPr>
            <a:lvl5pPr marL="2286000" lvl="4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5pPr>
            <a:lvl6pPr marL="2743200" lvl="5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6pPr>
            <a:lvl7pPr marL="3200400" lvl="6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7pPr>
            <a:lvl8pPr marL="3657600" lvl="7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8pPr>
            <a:lvl9pPr marL="4114800" lvl="8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54"/>
          <p:cNvSpPr txBox="1">
            <a:spLocks noGrp="1"/>
          </p:cNvSpPr>
          <p:nvPr>
            <p:ph type="subTitle" idx="6"/>
          </p:nvPr>
        </p:nvSpPr>
        <p:spPr>
          <a:xfrm>
            <a:off x="6199700" y="1933927"/>
            <a:ext cx="2267700" cy="128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18287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>
                <a:solidFill>
                  <a:schemeClr val="dk2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>
                <a:solidFill>
                  <a:schemeClr val="dk2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>
                <a:solidFill>
                  <a:schemeClr val="dk2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>
                <a:solidFill>
                  <a:schemeClr val="dk2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>
                <a:solidFill>
                  <a:schemeClr val="dk2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>
                <a:solidFill>
                  <a:schemeClr val="dk2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>
                <a:solidFill>
                  <a:schemeClr val="dk2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>
                <a:solidFill>
                  <a:schemeClr val="dk2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54"/>
          <p:cNvSpPr txBox="1">
            <a:spLocks noGrp="1"/>
          </p:cNvSpPr>
          <p:nvPr>
            <p:ph type="sldNum" idx="12"/>
          </p:nvPr>
        </p:nvSpPr>
        <p:spPr>
          <a:xfrm>
            <a:off x="0" y="4503674"/>
            <a:ext cx="6765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" name="Google Shape;93;p54"/>
          <p:cNvSpPr/>
          <p:nvPr/>
        </p:nvSpPr>
        <p:spPr>
          <a:xfrm>
            <a:off x="4247250" y="1265600"/>
            <a:ext cx="6492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54"/>
          <p:cNvSpPr txBox="1">
            <a:spLocks noGrp="1"/>
          </p:cNvSpPr>
          <p:nvPr>
            <p:ph type="title"/>
          </p:nvPr>
        </p:nvSpPr>
        <p:spPr>
          <a:xfrm>
            <a:off x="676650" y="649225"/>
            <a:ext cx="77904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95" name="Google Shape;95;p54"/>
          <p:cNvSpPr txBox="1">
            <a:spLocks noGrp="1"/>
          </p:cNvSpPr>
          <p:nvPr>
            <p:ph type="subTitle" idx="7"/>
          </p:nvPr>
        </p:nvSpPr>
        <p:spPr>
          <a:xfrm>
            <a:off x="676650" y="1289300"/>
            <a:ext cx="77904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2721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B">
  <p:cSld name="Agenda B">
    <p:bg>
      <p:bgPr>
        <a:solidFill>
          <a:schemeClr val="lt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2"/>
          <p:cNvSpPr/>
          <p:nvPr/>
        </p:nvSpPr>
        <p:spPr>
          <a:xfrm>
            <a:off x="0" y="0"/>
            <a:ext cx="32736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52"/>
          <p:cNvSpPr/>
          <p:nvPr/>
        </p:nvSpPr>
        <p:spPr>
          <a:xfrm>
            <a:off x="0" y="-75"/>
            <a:ext cx="3122100" cy="5143500"/>
          </a:xfrm>
          <a:prstGeom prst="rect">
            <a:avLst/>
          </a:prstGeom>
          <a:solidFill>
            <a:srgbClr val="005F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52"/>
          <p:cNvSpPr/>
          <p:nvPr/>
        </p:nvSpPr>
        <p:spPr>
          <a:xfrm>
            <a:off x="676650" y="1289300"/>
            <a:ext cx="6447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52"/>
          <p:cNvSpPr txBox="1">
            <a:spLocks noGrp="1"/>
          </p:cNvSpPr>
          <p:nvPr>
            <p:ph type="subTitle" idx="1"/>
          </p:nvPr>
        </p:nvSpPr>
        <p:spPr>
          <a:xfrm>
            <a:off x="676800" y="1289300"/>
            <a:ext cx="1298400" cy="1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52"/>
          <p:cNvSpPr txBox="1">
            <a:spLocks noGrp="1"/>
          </p:cNvSpPr>
          <p:nvPr>
            <p:ph type="title"/>
          </p:nvPr>
        </p:nvSpPr>
        <p:spPr>
          <a:xfrm>
            <a:off x="676800" y="653450"/>
            <a:ext cx="12984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55" name="Google Shape;55;p52"/>
          <p:cNvSpPr txBox="1">
            <a:spLocks noGrp="1"/>
          </p:cNvSpPr>
          <p:nvPr>
            <p:ph type="subTitle" idx="2"/>
          </p:nvPr>
        </p:nvSpPr>
        <p:spPr>
          <a:xfrm>
            <a:off x="3273600" y="653450"/>
            <a:ext cx="5193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52"/>
          <p:cNvSpPr txBox="1">
            <a:spLocks noGrp="1"/>
          </p:cNvSpPr>
          <p:nvPr>
            <p:ph type="body" idx="3"/>
          </p:nvPr>
        </p:nvSpPr>
        <p:spPr>
          <a:xfrm>
            <a:off x="3273600" y="973550"/>
            <a:ext cx="5193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○"/>
              <a:defRPr sz="600"/>
            </a:lvl2pPr>
            <a:lvl3pPr marL="1371600" lvl="2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■"/>
              <a:defRPr sz="600"/>
            </a:lvl3pPr>
            <a:lvl4pPr marL="1828800" lvl="3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●"/>
              <a:defRPr sz="600"/>
            </a:lvl4pPr>
            <a:lvl5pPr marL="2286000" lvl="4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○"/>
              <a:defRPr sz="600"/>
            </a:lvl5pPr>
            <a:lvl6pPr marL="2743200" lvl="5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■"/>
              <a:defRPr sz="600"/>
            </a:lvl6pPr>
            <a:lvl7pPr marL="3200400" lvl="6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●"/>
              <a:defRPr sz="600"/>
            </a:lvl7pPr>
            <a:lvl8pPr marL="3657600" lvl="7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○"/>
              <a:defRPr sz="600"/>
            </a:lvl8pPr>
            <a:lvl9pPr marL="4114800" lvl="8" indent="-2667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600"/>
              <a:buChar char="■"/>
              <a:defRPr sz="600"/>
            </a:lvl9pPr>
          </a:lstStyle>
          <a:p>
            <a:endParaRPr/>
          </a:p>
        </p:txBody>
      </p:sp>
      <p:sp>
        <p:nvSpPr>
          <p:cNvPr id="57" name="Google Shape;57;p52"/>
          <p:cNvSpPr txBox="1">
            <a:spLocks noGrp="1"/>
          </p:cNvSpPr>
          <p:nvPr>
            <p:ph type="subTitle" idx="4"/>
          </p:nvPr>
        </p:nvSpPr>
        <p:spPr>
          <a:xfrm>
            <a:off x="3273500" y="1291413"/>
            <a:ext cx="5193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52"/>
          <p:cNvSpPr txBox="1">
            <a:spLocks noGrp="1"/>
          </p:cNvSpPr>
          <p:nvPr>
            <p:ph type="body" idx="5"/>
          </p:nvPr>
        </p:nvSpPr>
        <p:spPr>
          <a:xfrm>
            <a:off x="3273500" y="1611513"/>
            <a:ext cx="5193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○"/>
              <a:defRPr sz="600"/>
            </a:lvl2pPr>
            <a:lvl3pPr marL="1371600" lvl="2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■"/>
              <a:defRPr sz="600"/>
            </a:lvl3pPr>
            <a:lvl4pPr marL="1828800" lvl="3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●"/>
              <a:defRPr sz="600"/>
            </a:lvl4pPr>
            <a:lvl5pPr marL="2286000" lvl="4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○"/>
              <a:defRPr sz="600"/>
            </a:lvl5pPr>
            <a:lvl6pPr marL="2743200" lvl="5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■"/>
              <a:defRPr sz="600"/>
            </a:lvl6pPr>
            <a:lvl7pPr marL="3200400" lvl="6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●"/>
              <a:defRPr sz="600"/>
            </a:lvl7pPr>
            <a:lvl8pPr marL="3657600" lvl="7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○"/>
              <a:defRPr sz="600"/>
            </a:lvl8pPr>
            <a:lvl9pPr marL="4114800" lvl="8" indent="-2667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600"/>
              <a:buChar char="■"/>
              <a:defRPr sz="600"/>
            </a:lvl9pPr>
          </a:lstStyle>
          <a:p>
            <a:endParaRPr/>
          </a:p>
        </p:txBody>
      </p:sp>
      <p:sp>
        <p:nvSpPr>
          <p:cNvPr id="59" name="Google Shape;59;p52"/>
          <p:cNvSpPr txBox="1">
            <a:spLocks noGrp="1"/>
          </p:cNvSpPr>
          <p:nvPr>
            <p:ph type="subTitle" idx="6"/>
          </p:nvPr>
        </p:nvSpPr>
        <p:spPr>
          <a:xfrm>
            <a:off x="3273500" y="1929375"/>
            <a:ext cx="5193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52"/>
          <p:cNvSpPr txBox="1">
            <a:spLocks noGrp="1"/>
          </p:cNvSpPr>
          <p:nvPr>
            <p:ph type="body" idx="7"/>
          </p:nvPr>
        </p:nvSpPr>
        <p:spPr>
          <a:xfrm>
            <a:off x="3273500" y="2249475"/>
            <a:ext cx="5193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○"/>
              <a:defRPr sz="600"/>
            </a:lvl2pPr>
            <a:lvl3pPr marL="1371600" lvl="2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■"/>
              <a:defRPr sz="600"/>
            </a:lvl3pPr>
            <a:lvl4pPr marL="1828800" lvl="3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●"/>
              <a:defRPr sz="600"/>
            </a:lvl4pPr>
            <a:lvl5pPr marL="2286000" lvl="4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○"/>
              <a:defRPr sz="600"/>
            </a:lvl5pPr>
            <a:lvl6pPr marL="2743200" lvl="5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■"/>
              <a:defRPr sz="600"/>
            </a:lvl6pPr>
            <a:lvl7pPr marL="3200400" lvl="6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●"/>
              <a:defRPr sz="600"/>
            </a:lvl7pPr>
            <a:lvl8pPr marL="3657600" lvl="7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○"/>
              <a:defRPr sz="600"/>
            </a:lvl8pPr>
            <a:lvl9pPr marL="4114800" lvl="8" indent="-2667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600"/>
              <a:buChar char="■"/>
              <a:defRPr sz="600"/>
            </a:lvl9pPr>
          </a:lstStyle>
          <a:p>
            <a:endParaRPr/>
          </a:p>
        </p:txBody>
      </p:sp>
      <p:sp>
        <p:nvSpPr>
          <p:cNvPr id="61" name="Google Shape;61;p52"/>
          <p:cNvSpPr txBox="1">
            <a:spLocks noGrp="1"/>
          </p:cNvSpPr>
          <p:nvPr>
            <p:ph type="subTitle" idx="8"/>
          </p:nvPr>
        </p:nvSpPr>
        <p:spPr>
          <a:xfrm>
            <a:off x="3273600" y="2571975"/>
            <a:ext cx="5193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52"/>
          <p:cNvSpPr txBox="1">
            <a:spLocks noGrp="1"/>
          </p:cNvSpPr>
          <p:nvPr>
            <p:ph type="body" idx="9"/>
          </p:nvPr>
        </p:nvSpPr>
        <p:spPr>
          <a:xfrm>
            <a:off x="3273600" y="2892075"/>
            <a:ext cx="5193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○"/>
              <a:defRPr sz="600"/>
            </a:lvl2pPr>
            <a:lvl3pPr marL="1371600" lvl="2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■"/>
              <a:defRPr sz="600"/>
            </a:lvl3pPr>
            <a:lvl4pPr marL="1828800" lvl="3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●"/>
              <a:defRPr sz="600"/>
            </a:lvl4pPr>
            <a:lvl5pPr marL="2286000" lvl="4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○"/>
              <a:defRPr sz="600"/>
            </a:lvl5pPr>
            <a:lvl6pPr marL="2743200" lvl="5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■"/>
              <a:defRPr sz="600"/>
            </a:lvl6pPr>
            <a:lvl7pPr marL="3200400" lvl="6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●"/>
              <a:defRPr sz="600"/>
            </a:lvl7pPr>
            <a:lvl8pPr marL="3657600" lvl="7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○"/>
              <a:defRPr sz="600"/>
            </a:lvl8pPr>
            <a:lvl9pPr marL="4114800" lvl="8" indent="-2667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600"/>
              <a:buChar char="■"/>
              <a:defRPr sz="600"/>
            </a:lvl9pPr>
          </a:lstStyle>
          <a:p>
            <a:endParaRPr/>
          </a:p>
        </p:txBody>
      </p:sp>
      <p:sp>
        <p:nvSpPr>
          <p:cNvPr id="63" name="Google Shape;63;p52"/>
          <p:cNvSpPr txBox="1">
            <a:spLocks noGrp="1"/>
          </p:cNvSpPr>
          <p:nvPr>
            <p:ph type="subTitle" idx="13"/>
          </p:nvPr>
        </p:nvSpPr>
        <p:spPr>
          <a:xfrm>
            <a:off x="3273500" y="3214575"/>
            <a:ext cx="5193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52"/>
          <p:cNvSpPr txBox="1">
            <a:spLocks noGrp="1"/>
          </p:cNvSpPr>
          <p:nvPr>
            <p:ph type="body" idx="14"/>
          </p:nvPr>
        </p:nvSpPr>
        <p:spPr>
          <a:xfrm>
            <a:off x="3273500" y="3534675"/>
            <a:ext cx="5193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○"/>
              <a:defRPr sz="600"/>
            </a:lvl2pPr>
            <a:lvl3pPr marL="1371600" lvl="2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■"/>
              <a:defRPr sz="600"/>
            </a:lvl3pPr>
            <a:lvl4pPr marL="1828800" lvl="3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●"/>
              <a:defRPr sz="600"/>
            </a:lvl4pPr>
            <a:lvl5pPr marL="2286000" lvl="4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○"/>
              <a:defRPr sz="600"/>
            </a:lvl5pPr>
            <a:lvl6pPr marL="2743200" lvl="5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■"/>
              <a:defRPr sz="600"/>
            </a:lvl6pPr>
            <a:lvl7pPr marL="3200400" lvl="6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●"/>
              <a:defRPr sz="600"/>
            </a:lvl7pPr>
            <a:lvl8pPr marL="3657600" lvl="7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○"/>
              <a:defRPr sz="600"/>
            </a:lvl8pPr>
            <a:lvl9pPr marL="4114800" lvl="8" indent="-2667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600"/>
              <a:buChar char="■"/>
              <a:defRPr sz="600"/>
            </a:lvl9pPr>
          </a:lstStyle>
          <a:p>
            <a:endParaRPr/>
          </a:p>
        </p:txBody>
      </p:sp>
      <p:sp>
        <p:nvSpPr>
          <p:cNvPr id="65" name="Google Shape;65;p52"/>
          <p:cNvSpPr txBox="1">
            <a:spLocks noGrp="1"/>
          </p:cNvSpPr>
          <p:nvPr>
            <p:ph type="subTitle" idx="15"/>
          </p:nvPr>
        </p:nvSpPr>
        <p:spPr>
          <a:xfrm>
            <a:off x="3273500" y="3845500"/>
            <a:ext cx="5193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52"/>
          <p:cNvSpPr txBox="1">
            <a:spLocks noGrp="1"/>
          </p:cNvSpPr>
          <p:nvPr>
            <p:ph type="body" idx="16"/>
          </p:nvPr>
        </p:nvSpPr>
        <p:spPr>
          <a:xfrm>
            <a:off x="3273500" y="4165600"/>
            <a:ext cx="5193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○"/>
              <a:defRPr sz="600"/>
            </a:lvl2pPr>
            <a:lvl3pPr marL="1371600" lvl="2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■"/>
              <a:defRPr sz="600"/>
            </a:lvl3pPr>
            <a:lvl4pPr marL="1828800" lvl="3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●"/>
              <a:defRPr sz="600"/>
            </a:lvl4pPr>
            <a:lvl5pPr marL="2286000" lvl="4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○"/>
              <a:defRPr sz="600"/>
            </a:lvl5pPr>
            <a:lvl6pPr marL="2743200" lvl="5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■"/>
              <a:defRPr sz="600"/>
            </a:lvl6pPr>
            <a:lvl7pPr marL="3200400" lvl="6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●"/>
              <a:defRPr sz="600"/>
            </a:lvl7pPr>
            <a:lvl8pPr marL="3657600" lvl="7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○"/>
              <a:defRPr sz="600"/>
            </a:lvl8pPr>
            <a:lvl9pPr marL="4114800" lvl="8" indent="-2667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600"/>
              <a:buChar char="■"/>
              <a:defRPr sz="600"/>
            </a:lvl9pPr>
          </a:lstStyle>
          <a:p>
            <a:endParaRPr/>
          </a:p>
        </p:txBody>
      </p:sp>
      <p:pic>
        <p:nvPicPr>
          <p:cNvPr id="67" name="Google Shape;67;p52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0224" y="4645152"/>
            <a:ext cx="320040" cy="32004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52"/>
          <p:cNvSpPr txBox="1">
            <a:spLocks noGrp="1"/>
          </p:cNvSpPr>
          <p:nvPr>
            <p:ph type="title" idx="17"/>
          </p:nvPr>
        </p:nvSpPr>
        <p:spPr>
          <a:xfrm>
            <a:off x="1977525" y="1281988"/>
            <a:ext cx="12936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69" name="Google Shape;69;p52"/>
          <p:cNvSpPr txBox="1">
            <a:spLocks noGrp="1"/>
          </p:cNvSpPr>
          <p:nvPr>
            <p:ph type="title" idx="18"/>
          </p:nvPr>
        </p:nvSpPr>
        <p:spPr>
          <a:xfrm>
            <a:off x="1977525" y="653713"/>
            <a:ext cx="12936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0" name="Google Shape;70;p52"/>
          <p:cNvSpPr txBox="1">
            <a:spLocks noGrp="1"/>
          </p:cNvSpPr>
          <p:nvPr>
            <p:ph type="title" idx="19"/>
          </p:nvPr>
        </p:nvSpPr>
        <p:spPr>
          <a:xfrm>
            <a:off x="1977550" y="2564425"/>
            <a:ext cx="12936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1" name="Google Shape;71;p52"/>
          <p:cNvSpPr txBox="1">
            <a:spLocks noGrp="1"/>
          </p:cNvSpPr>
          <p:nvPr>
            <p:ph type="title" idx="20"/>
          </p:nvPr>
        </p:nvSpPr>
        <p:spPr>
          <a:xfrm>
            <a:off x="1977550" y="1936150"/>
            <a:ext cx="12936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2" name="Google Shape;72;p52"/>
          <p:cNvSpPr txBox="1">
            <a:spLocks noGrp="1"/>
          </p:cNvSpPr>
          <p:nvPr>
            <p:ph type="title" idx="21"/>
          </p:nvPr>
        </p:nvSpPr>
        <p:spPr>
          <a:xfrm>
            <a:off x="1977550" y="3846850"/>
            <a:ext cx="12936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3" name="Google Shape;73;p52"/>
          <p:cNvSpPr txBox="1">
            <a:spLocks noGrp="1"/>
          </p:cNvSpPr>
          <p:nvPr>
            <p:ph type="title" idx="22"/>
          </p:nvPr>
        </p:nvSpPr>
        <p:spPr>
          <a:xfrm>
            <a:off x="1977550" y="3218575"/>
            <a:ext cx="12936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4" name="Google Shape;74;p52"/>
          <p:cNvSpPr txBox="1">
            <a:spLocks noGrp="1"/>
          </p:cNvSpPr>
          <p:nvPr>
            <p:ph type="sldNum" idx="12"/>
          </p:nvPr>
        </p:nvSpPr>
        <p:spPr>
          <a:xfrm>
            <a:off x="0" y="4503674"/>
            <a:ext cx="6765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5648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- Light">
  <p:cSld name="CUSTOM_1_1_1_1_2_1">
    <p:bg>
      <p:bgPr>
        <a:solidFill>
          <a:schemeClr val="accent6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2"/>
          <p:cNvSpPr/>
          <p:nvPr/>
        </p:nvSpPr>
        <p:spPr>
          <a:xfrm>
            <a:off x="676800" y="650250"/>
            <a:ext cx="7790400" cy="38385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2"/>
          <p:cNvSpPr txBox="1">
            <a:spLocks noGrp="1"/>
          </p:cNvSpPr>
          <p:nvPr>
            <p:ph type="title"/>
          </p:nvPr>
        </p:nvSpPr>
        <p:spPr>
          <a:xfrm>
            <a:off x="676650" y="649225"/>
            <a:ext cx="7790400" cy="2561700"/>
          </a:xfrm>
          <a:prstGeom prst="rect">
            <a:avLst/>
          </a:prstGeom>
          <a:noFill/>
        </p:spPr>
        <p:txBody>
          <a:bodyPr spcFirstLastPara="1" wrap="square" lIns="320025" tIns="91425" rIns="3200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r>
              <a:rPr lang="de-DE"/>
              <a:t>Titelmasterformat durch Klicken bearbeiten</a:t>
            </a:r>
            <a:endParaRPr/>
          </a:p>
        </p:txBody>
      </p:sp>
      <p:sp>
        <p:nvSpPr>
          <p:cNvPr id="120" name="Google Shape;120;p12"/>
          <p:cNvSpPr txBox="1">
            <a:spLocks noGrp="1"/>
          </p:cNvSpPr>
          <p:nvPr>
            <p:ph type="subTitle" idx="1"/>
          </p:nvPr>
        </p:nvSpPr>
        <p:spPr>
          <a:xfrm>
            <a:off x="676650" y="3210750"/>
            <a:ext cx="7790400" cy="1278000"/>
          </a:xfrm>
          <a:prstGeom prst="rect">
            <a:avLst/>
          </a:prstGeom>
          <a:noFill/>
        </p:spPr>
        <p:txBody>
          <a:bodyPr spcFirstLastPara="1" wrap="square" lIns="320025" tIns="228600" rIns="3200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i="1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400"/>
              <a:buNone/>
              <a:defRPr sz="2400"/>
            </a:lvl9pPr>
          </a:lstStyle>
          <a:p>
            <a:r>
              <a:rPr lang="de-DE"/>
              <a:t>Formatvorlage des Untertitelmasters durch Klicken bearbeiten</a:t>
            </a:r>
            <a:endParaRPr/>
          </a:p>
        </p:txBody>
      </p:sp>
      <p:sp>
        <p:nvSpPr>
          <p:cNvPr id="121" name="Google Shape;121;p12"/>
          <p:cNvSpPr/>
          <p:nvPr/>
        </p:nvSpPr>
        <p:spPr>
          <a:xfrm>
            <a:off x="4247250" y="3210750"/>
            <a:ext cx="6492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2"/>
          <p:cNvSpPr txBox="1">
            <a:spLocks noGrp="1"/>
          </p:cNvSpPr>
          <p:nvPr>
            <p:ph type="sldNum" idx="12"/>
          </p:nvPr>
        </p:nvSpPr>
        <p:spPr>
          <a:xfrm>
            <a:off x="0" y="4503674"/>
            <a:ext cx="6765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buNone/>
              <a:defRPr sz="1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buNone/>
              <a:defRPr sz="1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buNone/>
              <a:defRPr sz="1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buNone/>
              <a:defRPr sz="1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buNone/>
              <a:defRPr sz="1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buNone/>
              <a:defRPr sz="1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buNone/>
              <a:defRPr sz="1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buNone/>
              <a:defRPr sz="1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3" name="Google Shape;123;p12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0224" y="4645152"/>
            <a:ext cx="320040" cy="320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ed List">
  <p:cSld name="CUSTOM_4">
    <p:bg>
      <p:bgPr>
        <a:solidFill>
          <a:schemeClr val="dk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2"/>
          <p:cNvSpPr txBox="1">
            <a:spLocks noGrp="1"/>
          </p:cNvSpPr>
          <p:nvPr>
            <p:ph type="title"/>
          </p:nvPr>
        </p:nvSpPr>
        <p:spPr>
          <a:xfrm>
            <a:off x="676650" y="10225"/>
            <a:ext cx="7790400" cy="1278000"/>
          </a:xfrm>
          <a:prstGeom prst="rect">
            <a:avLst/>
          </a:prstGeom>
        </p:spPr>
        <p:txBody>
          <a:bodyPr spcFirstLastPara="1" wrap="square" lIns="0" tIns="0" rIns="0" bIns="2286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r>
              <a:rPr lang="de-DE"/>
              <a:t>Titelmasterformat durch Klicken bearbeiten</a:t>
            </a:r>
            <a:endParaRPr/>
          </a:p>
        </p:txBody>
      </p:sp>
      <p:sp>
        <p:nvSpPr>
          <p:cNvPr id="223" name="Google Shape;223;p22"/>
          <p:cNvSpPr txBox="1">
            <a:spLocks noGrp="1"/>
          </p:cNvSpPr>
          <p:nvPr>
            <p:ph type="subTitle" idx="1"/>
          </p:nvPr>
        </p:nvSpPr>
        <p:spPr>
          <a:xfrm>
            <a:off x="676650" y="1289300"/>
            <a:ext cx="7790400" cy="32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/>
          </a:p>
        </p:txBody>
      </p:sp>
      <p:sp>
        <p:nvSpPr>
          <p:cNvPr id="224" name="Google Shape;224;p22"/>
          <p:cNvSpPr txBox="1">
            <a:spLocks noGrp="1"/>
          </p:cNvSpPr>
          <p:nvPr>
            <p:ph type="body" idx="2"/>
          </p:nvPr>
        </p:nvSpPr>
        <p:spPr>
          <a:xfrm>
            <a:off x="676675" y="1609400"/>
            <a:ext cx="7790400" cy="28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2pPr>
            <a:lvl3pPr marL="1371600" lvl="2" indent="-317500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3pPr>
            <a:lvl4pPr marL="1828800" lvl="3" indent="-317500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lnSpc>
                <a:spcPct val="114000"/>
              </a:lnSpc>
              <a:spcBef>
                <a:spcPts val="1100"/>
              </a:spcBef>
              <a:spcAft>
                <a:spcPts val="11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25" name="Google Shape;225;p22"/>
          <p:cNvSpPr/>
          <p:nvPr/>
        </p:nvSpPr>
        <p:spPr>
          <a:xfrm>
            <a:off x="676650" y="1117825"/>
            <a:ext cx="649500" cy="58500"/>
          </a:xfrm>
          <a:prstGeom prst="rect">
            <a:avLst/>
          </a:pr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6" name="Google Shape;226;p22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5585" y="4668248"/>
            <a:ext cx="320040" cy="32004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2"/>
          <p:cNvSpPr txBox="1">
            <a:spLocks noGrp="1"/>
          </p:cNvSpPr>
          <p:nvPr>
            <p:ph type="sldNum" idx="12"/>
          </p:nvPr>
        </p:nvSpPr>
        <p:spPr>
          <a:xfrm>
            <a:off x="0" y="4503674"/>
            <a:ext cx="6765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CUSTOM_4_1_2">
    <p:bg>
      <p:bgPr>
        <a:solidFill>
          <a:schemeClr val="dk1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0"/>
          <p:cNvSpPr txBox="1">
            <a:spLocks noGrp="1"/>
          </p:cNvSpPr>
          <p:nvPr>
            <p:ph type="title"/>
          </p:nvPr>
        </p:nvSpPr>
        <p:spPr>
          <a:xfrm>
            <a:off x="676650" y="10225"/>
            <a:ext cx="3246000" cy="1278000"/>
          </a:xfrm>
          <a:prstGeom prst="rect">
            <a:avLst/>
          </a:prstGeom>
        </p:spPr>
        <p:txBody>
          <a:bodyPr spcFirstLastPara="1" wrap="square" lIns="0" tIns="0" rIns="0" bIns="2286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ExtraBold"/>
              <a:buNone/>
              <a:defRPr sz="24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ExtraBold"/>
              <a:buNone/>
              <a:defRPr sz="24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ExtraBold"/>
              <a:buNone/>
              <a:defRPr sz="24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ExtraBold"/>
              <a:buNone/>
              <a:defRPr sz="24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ExtraBold"/>
              <a:buNone/>
              <a:defRPr sz="24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ExtraBold"/>
              <a:buNone/>
              <a:defRPr sz="24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ExtraBold"/>
              <a:buNone/>
              <a:defRPr sz="24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ExtraBold"/>
              <a:buNone/>
              <a:defRPr sz="24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r>
              <a:rPr lang="de-DE"/>
              <a:t>Titelmasterformat durch Klicken bearbeiten</a:t>
            </a:r>
            <a:endParaRPr/>
          </a:p>
        </p:txBody>
      </p:sp>
      <p:sp>
        <p:nvSpPr>
          <p:cNvPr id="273" name="Google Shape;273;p30"/>
          <p:cNvSpPr txBox="1">
            <a:spLocks noGrp="1"/>
          </p:cNvSpPr>
          <p:nvPr>
            <p:ph type="body" idx="1"/>
          </p:nvPr>
        </p:nvSpPr>
        <p:spPr>
          <a:xfrm>
            <a:off x="676675" y="1289300"/>
            <a:ext cx="3246000" cy="3200100"/>
          </a:xfrm>
          <a:prstGeom prst="rect">
            <a:avLst/>
          </a:prstGeom>
        </p:spPr>
        <p:txBody>
          <a:bodyPr spcFirstLastPara="1" wrap="square" lIns="0" tIns="91425" rIns="320025" bIns="91425" anchor="t" anchorCtr="0">
            <a:noAutofit/>
          </a:bodyPr>
          <a:lstStyle>
            <a:lvl1pPr marL="457200" lvl="0" indent="-30480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BE00"/>
              </a:buClr>
              <a:buSzPts val="12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2pPr>
            <a:lvl3pPr marL="1371600" lvl="2" indent="-317500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3pPr>
            <a:lvl4pPr marL="1828800" lvl="3" indent="-317500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4pPr>
            <a:lvl5pPr marL="2286000" lvl="4" indent="-317500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lnSpc>
                <a:spcPct val="114000"/>
              </a:lnSpc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74" name="Google Shape;274;p30"/>
          <p:cNvSpPr/>
          <p:nvPr/>
        </p:nvSpPr>
        <p:spPr>
          <a:xfrm>
            <a:off x="676650" y="1117825"/>
            <a:ext cx="649500" cy="58500"/>
          </a:xfrm>
          <a:prstGeom prst="rect">
            <a:avLst/>
          </a:pr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5" name="Google Shape;275;p30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5585" y="4668248"/>
            <a:ext cx="320040" cy="32004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0"/>
          <p:cNvSpPr txBox="1">
            <a:spLocks noGrp="1"/>
          </p:cNvSpPr>
          <p:nvPr>
            <p:ph type="sldNum" idx="12"/>
          </p:nvPr>
        </p:nvSpPr>
        <p:spPr>
          <a:xfrm>
            <a:off x="0" y="4503674"/>
            <a:ext cx="6765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- Two Features">
  <p:cSld name="CUSTOM_4_1_1_1_1_1_2">
    <p:bg>
      <p:bgPr>
        <a:solidFill>
          <a:schemeClr val="accent6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42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5585" y="4668248"/>
            <a:ext cx="320040" cy="32004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42"/>
          <p:cNvSpPr/>
          <p:nvPr/>
        </p:nvSpPr>
        <p:spPr>
          <a:xfrm>
            <a:off x="4572000" y="-2250"/>
            <a:ext cx="4558200" cy="514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9" name="Google Shape;389;p42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5585" y="4668248"/>
            <a:ext cx="320040" cy="32004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42"/>
          <p:cNvSpPr txBox="1">
            <a:spLocks noGrp="1"/>
          </p:cNvSpPr>
          <p:nvPr>
            <p:ph type="body" idx="1"/>
          </p:nvPr>
        </p:nvSpPr>
        <p:spPr>
          <a:xfrm>
            <a:off x="5221250" y="2565263"/>
            <a:ext cx="3246000" cy="642300"/>
          </a:xfrm>
          <a:prstGeom prst="rect">
            <a:avLst/>
          </a:prstGeom>
        </p:spPr>
        <p:txBody>
          <a:bodyPr spcFirstLastPara="1" wrap="square" lIns="320025" tIns="91425" rIns="0" bIns="0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BE00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91" name="Google Shape;391;p42"/>
          <p:cNvSpPr txBox="1">
            <a:spLocks noGrp="1"/>
          </p:cNvSpPr>
          <p:nvPr>
            <p:ph type="subTitle" idx="2"/>
          </p:nvPr>
        </p:nvSpPr>
        <p:spPr>
          <a:xfrm>
            <a:off x="5221225" y="1922888"/>
            <a:ext cx="3246000" cy="642300"/>
          </a:xfrm>
          <a:prstGeom prst="rect">
            <a:avLst/>
          </a:prstGeom>
        </p:spPr>
        <p:txBody>
          <a:bodyPr spcFirstLastPara="1" wrap="square" lIns="320025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/>
          </a:p>
        </p:txBody>
      </p:sp>
      <p:sp>
        <p:nvSpPr>
          <p:cNvPr id="392" name="Google Shape;392;p42"/>
          <p:cNvSpPr txBox="1">
            <a:spLocks noGrp="1"/>
          </p:cNvSpPr>
          <p:nvPr>
            <p:ph type="body" idx="3"/>
          </p:nvPr>
        </p:nvSpPr>
        <p:spPr>
          <a:xfrm>
            <a:off x="5221250" y="3860513"/>
            <a:ext cx="3246000" cy="642300"/>
          </a:xfrm>
          <a:prstGeom prst="rect">
            <a:avLst/>
          </a:prstGeom>
        </p:spPr>
        <p:txBody>
          <a:bodyPr spcFirstLastPara="1" wrap="square" lIns="320025" tIns="91425" rIns="0" bIns="0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BE00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93" name="Google Shape;393;p42"/>
          <p:cNvSpPr txBox="1">
            <a:spLocks noGrp="1"/>
          </p:cNvSpPr>
          <p:nvPr>
            <p:ph type="subTitle" idx="4"/>
          </p:nvPr>
        </p:nvSpPr>
        <p:spPr>
          <a:xfrm>
            <a:off x="5221225" y="3218138"/>
            <a:ext cx="3246000" cy="642300"/>
          </a:xfrm>
          <a:prstGeom prst="rect">
            <a:avLst/>
          </a:prstGeom>
        </p:spPr>
        <p:txBody>
          <a:bodyPr spcFirstLastPara="1" wrap="square" lIns="320025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/>
          </a:p>
        </p:txBody>
      </p:sp>
      <p:sp>
        <p:nvSpPr>
          <p:cNvPr id="394" name="Google Shape;394;p42"/>
          <p:cNvSpPr txBox="1">
            <a:spLocks noGrp="1"/>
          </p:cNvSpPr>
          <p:nvPr>
            <p:ph type="title"/>
          </p:nvPr>
        </p:nvSpPr>
        <p:spPr>
          <a:xfrm>
            <a:off x="5221050" y="10225"/>
            <a:ext cx="2811000" cy="1278000"/>
          </a:xfrm>
          <a:prstGeom prst="rect">
            <a:avLst/>
          </a:prstGeom>
        </p:spPr>
        <p:txBody>
          <a:bodyPr spcFirstLastPara="1" wrap="square" lIns="0" tIns="0" rIns="0" bIns="2286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r>
              <a:rPr lang="de-DE"/>
              <a:t>Titelmasterformat durch Klicken bearbeiten</a:t>
            </a:r>
            <a:endParaRPr/>
          </a:p>
        </p:txBody>
      </p:sp>
      <p:sp>
        <p:nvSpPr>
          <p:cNvPr id="395" name="Google Shape;395;p42"/>
          <p:cNvSpPr txBox="1">
            <a:spLocks noGrp="1"/>
          </p:cNvSpPr>
          <p:nvPr>
            <p:ph type="subTitle" idx="5"/>
          </p:nvPr>
        </p:nvSpPr>
        <p:spPr>
          <a:xfrm>
            <a:off x="5221050" y="1289300"/>
            <a:ext cx="3246000" cy="32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/>
          </a:p>
        </p:txBody>
      </p:sp>
      <p:sp>
        <p:nvSpPr>
          <p:cNvPr id="396" name="Google Shape;396;p42"/>
          <p:cNvSpPr/>
          <p:nvPr/>
        </p:nvSpPr>
        <p:spPr>
          <a:xfrm>
            <a:off x="5221050" y="1117825"/>
            <a:ext cx="649500" cy="58500"/>
          </a:xfrm>
          <a:prstGeom prst="rect">
            <a:avLst/>
          </a:pr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42"/>
          <p:cNvSpPr txBox="1">
            <a:spLocks noGrp="1"/>
          </p:cNvSpPr>
          <p:nvPr>
            <p:ph type="sldNum" idx="12"/>
          </p:nvPr>
        </p:nvSpPr>
        <p:spPr>
          <a:xfrm>
            <a:off x="0" y="4503674"/>
            <a:ext cx="6765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lt2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6"/>
          <p:cNvSpPr txBox="1">
            <a:spLocks noGrp="1"/>
          </p:cNvSpPr>
          <p:nvPr>
            <p:ph type="title"/>
          </p:nvPr>
        </p:nvSpPr>
        <p:spPr>
          <a:xfrm>
            <a:off x="0" y="3863475"/>
            <a:ext cx="3922800" cy="12894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649200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ExtraBold"/>
              <a:buNone/>
              <a:defRPr sz="14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ExtraBold"/>
              <a:buNone/>
              <a:defRPr sz="14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ExtraBold"/>
              <a:buNone/>
              <a:defRPr sz="14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ExtraBold"/>
              <a:buNone/>
              <a:defRPr sz="14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ExtraBold"/>
              <a:buNone/>
              <a:defRPr sz="14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ExtraBold"/>
              <a:buNone/>
              <a:defRPr sz="14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ExtraBold"/>
              <a:buNone/>
              <a:defRPr sz="14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ExtraBold"/>
              <a:buNone/>
              <a:defRPr sz="14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r>
              <a:rPr lang="de-DE"/>
              <a:t>Titelmasterformat durch Klicken bearbeiten</a:t>
            </a:r>
            <a:endParaRPr/>
          </a:p>
        </p:txBody>
      </p:sp>
      <p:sp>
        <p:nvSpPr>
          <p:cNvPr id="444" name="Google Shape;444;p46"/>
          <p:cNvSpPr txBox="1">
            <a:spLocks noGrp="1"/>
          </p:cNvSpPr>
          <p:nvPr>
            <p:ph type="sldNum" idx="12"/>
          </p:nvPr>
        </p:nvSpPr>
        <p:spPr>
          <a:xfrm>
            <a:off x="0" y="4503674"/>
            <a:ext cx="6765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5" name="Google Shape;445;p46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0224" y="4645152"/>
            <a:ext cx="320040" cy="320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Leer">
    <p:bg>
      <p:bgPr>
        <a:solidFill>
          <a:schemeClr val="lt2"/>
        </a:solid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7"/>
          <p:cNvSpPr txBox="1">
            <a:spLocks noGrp="1"/>
          </p:cNvSpPr>
          <p:nvPr>
            <p:ph type="sldNum" idx="12"/>
          </p:nvPr>
        </p:nvSpPr>
        <p:spPr>
          <a:xfrm>
            <a:off x="0" y="4503674"/>
            <a:ext cx="6765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buNone/>
              <a:defRPr sz="1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buNone/>
              <a:defRPr sz="1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buNone/>
              <a:defRPr sz="1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buNone/>
              <a:defRPr sz="1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buNone/>
              <a:defRPr sz="1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buNone/>
              <a:defRPr sz="1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buNone/>
              <a:defRPr sz="1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buNone/>
              <a:defRPr sz="1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8" name="Google Shape;448;p47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0224" y="4645152"/>
            <a:ext cx="320040" cy="320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BLANK_1">
    <p:bg>
      <p:bgPr>
        <a:solidFill>
          <a:schemeClr val="lt2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8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48"/>
          <p:cNvSpPr txBox="1">
            <a:spLocks noGrp="1"/>
          </p:cNvSpPr>
          <p:nvPr>
            <p:ph type="title"/>
          </p:nvPr>
        </p:nvSpPr>
        <p:spPr>
          <a:xfrm>
            <a:off x="676650" y="649225"/>
            <a:ext cx="4544400" cy="1281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320025" tIns="91425" rIns="3200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r>
              <a:rPr lang="de-DE"/>
              <a:t>Titelmasterformat durch Klicken bearbeiten</a:t>
            </a:r>
            <a:endParaRPr/>
          </a:p>
        </p:txBody>
      </p:sp>
      <p:sp>
        <p:nvSpPr>
          <p:cNvPr id="452" name="Google Shape;452;p48"/>
          <p:cNvSpPr txBox="1">
            <a:spLocks noGrp="1"/>
          </p:cNvSpPr>
          <p:nvPr>
            <p:ph type="subTitle" idx="1"/>
          </p:nvPr>
        </p:nvSpPr>
        <p:spPr>
          <a:xfrm>
            <a:off x="676650" y="1930575"/>
            <a:ext cx="4544400" cy="642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320025" tIns="228600" rIns="3200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/>
          </a:p>
        </p:txBody>
      </p:sp>
      <p:pic>
        <p:nvPicPr>
          <p:cNvPr id="453" name="Google Shape;453;p48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397" y="234575"/>
            <a:ext cx="914400" cy="222488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48"/>
          <p:cNvSpPr/>
          <p:nvPr/>
        </p:nvSpPr>
        <p:spPr>
          <a:xfrm>
            <a:off x="1001275" y="1905675"/>
            <a:ext cx="6492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48"/>
          <p:cNvSpPr txBox="1"/>
          <p:nvPr/>
        </p:nvSpPr>
        <p:spPr>
          <a:xfrm>
            <a:off x="676650" y="4499000"/>
            <a:ext cx="51936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27430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© 2021 Trimble, Inc - All Rights Reserved - Confidential and Proprietary Information</a:t>
            </a:r>
            <a:endParaRPr sz="700">
              <a:solidFill>
                <a:schemeClr val="accent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6" name="Google Shape;456;p48"/>
          <p:cNvSpPr txBox="1">
            <a:spLocks noGrp="1"/>
          </p:cNvSpPr>
          <p:nvPr>
            <p:ph type="subTitle" idx="2"/>
          </p:nvPr>
        </p:nvSpPr>
        <p:spPr>
          <a:xfrm>
            <a:off x="5870249" y="649225"/>
            <a:ext cx="2597100" cy="642900"/>
          </a:xfrm>
          <a:prstGeom prst="rect">
            <a:avLst/>
          </a:prstGeom>
        </p:spPr>
        <p:txBody>
          <a:bodyPr spcFirstLastPara="1" wrap="square" lIns="0" tIns="0" rIns="0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/>
          </a:p>
        </p:txBody>
      </p:sp>
      <p:sp>
        <p:nvSpPr>
          <p:cNvPr id="457" name="Google Shape;457;p48"/>
          <p:cNvSpPr txBox="1">
            <a:spLocks noGrp="1"/>
          </p:cNvSpPr>
          <p:nvPr>
            <p:ph type="body" idx="3"/>
          </p:nvPr>
        </p:nvSpPr>
        <p:spPr>
          <a:xfrm>
            <a:off x="676675" y="2573475"/>
            <a:ext cx="4544400" cy="19161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320025" tIns="91425" rIns="0" bIns="0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BE00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58" name="Google Shape;458;p48"/>
          <p:cNvSpPr txBox="1">
            <a:spLocks noGrp="1"/>
          </p:cNvSpPr>
          <p:nvPr>
            <p:ph type="body" idx="4"/>
          </p:nvPr>
        </p:nvSpPr>
        <p:spPr>
          <a:xfrm>
            <a:off x="5870100" y="1289300"/>
            <a:ext cx="2597100" cy="3200400"/>
          </a:xfrm>
          <a:prstGeom prst="rect">
            <a:avLst/>
          </a:prstGeom>
          <a:noFill/>
        </p:spPr>
        <p:txBody>
          <a:bodyPr spcFirstLastPara="1" wrap="square" lIns="0" tIns="91425" rIns="0" bIns="0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59" name="Google Shape;459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de-DE"/>
              <a:t>Titelmasterformat durch Klicken bearbeiten</a:t>
            </a:r>
            <a:endParaRPr/>
          </a:p>
        </p:txBody>
      </p:sp>
      <p:sp>
        <p:nvSpPr>
          <p:cNvPr id="462" name="Google Shape;462;p4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de-DE"/>
              <a:t>Formatvorlage des Untertitelmasters durch Klicken bearbeiten</a:t>
            </a:r>
            <a:endParaRPr/>
          </a:p>
        </p:txBody>
      </p:sp>
      <p:sp>
        <p:nvSpPr>
          <p:cNvPr id="463" name="Google Shape;463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 ExtraBold"/>
              <a:buNone/>
              <a:defRPr sz="2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8" r:id="rId3"/>
    <p:sldLayoutId id="2147483676" r:id="rId4"/>
    <p:sldLayoutId id="2147483688" r:id="rId5"/>
    <p:sldLayoutId id="2147483692" r:id="rId6"/>
    <p:sldLayoutId id="2147483693" r:id="rId7"/>
    <p:sldLayoutId id="2147483694" r:id="rId8"/>
    <p:sldLayoutId id="2147483695" r:id="rId9"/>
    <p:sldLayoutId id="2147483741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9">
          <p15:clr>
            <a:srgbClr val="EA4335"/>
          </p15:clr>
        </p15:guide>
        <p15:guide id="2" pos="426">
          <p15:clr>
            <a:srgbClr val="FF00FF"/>
          </p15:clr>
        </p15:guide>
        <p15:guide id="3" pos="835">
          <p15:clr>
            <a:srgbClr val="FF00FF"/>
          </p15:clr>
        </p15:guide>
        <p15:guide id="4" pos="1244">
          <p15:clr>
            <a:srgbClr val="FF00FF"/>
          </p15:clr>
        </p15:guide>
        <p15:guide id="5" pos="1653">
          <p15:clr>
            <a:srgbClr val="FF00FF"/>
          </p15:clr>
        </p15:guide>
        <p15:guide id="6" pos="2062">
          <p15:clr>
            <a:srgbClr val="FF00FF"/>
          </p15:clr>
        </p15:guide>
        <p15:guide id="7" pos="2471">
          <p15:clr>
            <a:srgbClr val="FF00FF"/>
          </p15:clr>
        </p15:guide>
        <p15:guide id="8" pos="2880">
          <p15:clr>
            <a:srgbClr val="FF00FF"/>
          </p15:clr>
        </p15:guide>
        <p15:guide id="9" pos="3289">
          <p15:clr>
            <a:srgbClr val="FF00FF"/>
          </p15:clr>
        </p15:guide>
        <p15:guide id="10" pos="3698">
          <p15:clr>
            <a:srgbClr val="FF00FF"/>
          </p15:clr>
        </p15:guide>
        <p15:guide id="11" pos="4107">
          <p15:clr>
            <a:srgbClr val="FF00FF"/>
          </p15:clr>
        </p15:guide>
        <p15:guide id="12" pos="4516">
          <p15:clr>
            <a:srgbClr val="FF00FF"/>
          </p15:clr>
        </p15:guide>
        <p15:guide id="13" pos="4925">
          <p15:clr>
            <a:srgbClr val="FF00FF"/>
          </p15:clr>
        </p15:guide>
        <p15:guide id="14" pos="5334">
          <p15:clr>
            <a:srgbClr val="FF00FF"/>
          </p15:clr>
        </p15:guide>
        <p15:guide id="15" orient="horz" pos="812">
          <p15:clr>
            <a:srgbClr val="EA4335"/>
          </p15:clr>
        </p15:guide>
        <p15:guide id="16" orient="horz" pos="1215">
          <p15:clr>
            <a:srgbClr val="EA4335"/>
          </p15:clr>
        </p15:guide>
        <p15:guide id="17" orient="horz" pos="1620">
          <p15:clr>
            <a:srgbClr val="EA4335"/>
          </p15:clr>
        </p15:guide>
        <p15:guide id="18" orient="horz" pos="2022">
          <p15:clr>
            <a:srgbClr val="EA4335"/>
          </p15:clr>
        </p15:guide>
        <p15:guide id="19" orient="horz" pos="2425">
          <p15:clr>
            <a:srgbClr val="EA4335"/>
          </p15:clr>
        </p15:guide>
        <p15:guide id="20" orient="horz" pos="2828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emf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railengineer.co.uk/" TargetMode="Externa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Relationship Id="rId9" Type="http://schemas.openxmlformats.org/officeDocument/2006/relationships/image" Target="../media/image9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4" Type="http://schemas.openxmlformats.org/officeDocument/2006/relationships/hyperlink" Target="mailto:Info_railway@trimble.co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96"/>
          <p:cNvSpPr txBox="1">
            <a:spLocks noGrp="1"/>
          </p:cNvSpPr>
          <p:nvPr>
            <p:ph type="title"/>
          </p:nvPr>
        </p:nvSpPr>
        <p:spPr>
          <a:xfrm>
            <a:off x="676675" y="1932750"/>
            <a:ext cx="7784100" cy="1278000"/>
          </a:xfrm>
          <a:prstGeom prst="rect">
            <a:avLst/>
          </a:prstGeom>
        </p:spPr>
        <p:txBody>
          <a:bodyPr spcFirstLastPara="1" wrap="square" lIns="320025" tIns="91425" rIns="3200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GEDO Applications Overview</a:t>
            </a:r>
            <a:endParaRPr dirty="0"/>
          </a:p>
        </p:txBody>
      </p:sp>
      <p:sp>
        <p:nvSpPr>
          <p:cNvPr id="912" name="Google Shape;912;p96"/>
          <p:cNvSpPr txBox="1">
            <a:spLocks noGrp="1"/>
          </p:cNvSpPr>
          <p:nvPr>
            <p:ph type="subTitle" idx="1"/>
          </p:nvPr>
        </p:nvSpPr>
        <p:spPr>
          <a:xfrm>
            <a:off x="676650" y="3209550"/>
            <a:ext cx="7790400" cy="1279200"/>
          </a:xfrm>
          <a:prstGeom prst="rect">
            <a:avLst/>
          </a:prstGeom>
        </p:spPr>
        <p:txBody>
          <a:bodyPr spcFirstLastPara="1" wrap="square" lIns="320025" tIns="228600" rIns="3200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Trimble GEDO solutions for track planning, design, construction and maintenance applications </a:t>
            </a:r>
            <a:endParaRPr dirty="0"/>
          </a:p>
        </p:txBody>
      </p:sp>
      <p:sp>
        <p:nvSpPr>
          <p:cNvPr id="913" name="Google Shape;913;p96"/>
          <p:cNvSpPr txBox="1">
            <a:spLocks noGrp="1"/>
          </p:cNvSpPr>
          <p:nvPr>
            <p:ph type="subTitle" idx="2"/>
          </p:nvPr>
        </p:nvSpPr>
        <p:spPr>
          <a:xfrm>
            <a:off x="676650" y="1286425"/>
            <a:ext cx="7784100" cy="6744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Presented By:</a:t>
            </a:r>
            <a:endParaRPr sz="1400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Linas Maciulevicius | Trimble Geospatial</a:t>
            </a:r>
            <a:endParaRPr sz="1400" dirty="0"/>
          </a:p>
        </p:txBody>
      </p:sp>
      <p:sp>
        <p:nvSpPr>
          <p:cNvPr id="914" name="Google Shape;914;p96"/>
          <p:cNvSpPr/>
          <p:nvPr/>
        </p:nvSpPr>
        <p:spPr>
          <a:xfrm>
            <a:off x="1001275" y="3210750"/>
            <a:ext cx="649200" cy="5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p1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2286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200" dirty="0"/>
              <a:t>Track </a:t>
            </a:r>
            <a:r>
              <a:rPr lang="de-DE" sz="3200" dirty="0" err="1"/>
              <a:t>Geometry</a:t>
            </a:r>
            <a:r>
              <a:rPr lang="de-DE" sz="3200" dirty="0"/>
              <a:t> – GEDO IMS</a:t>
            </a:r>
            <a:endParaRPr sz="3200" dirty="0"/>
          </a:p>
        </p:txBody>
      </p:sp>
      <p:sp>
        <p:nvSpPr>
          <p:cNvPr id="1462" name="Google Shape;1462;p133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de-DE" dirty="0"/>
              <a:t>Enhanced </a:t>
            </a:r>
            <a:r>
              <a:rPr lang="de-DE" dirty="0" err="1"/>
              <a:t>track</a:t>
            </a:r>
            <a:r>
              <a:rPr lang="de-DE" dirty="0"/>
              <a:t> </a:t>
            </a:r>
            <a:r>
              <a:rPr lang="de-DE" dirty="0" err="1"/>
              <a:t>geometry</a:t>
            </a:r>
            <a:r>
              <a:rPr lang="de-DE" dirty="0"/>
              <a:t> </a:t>
            </a:r>
            <a:r>
              <a:rPr lang="de-DE" dirty="0" err="1"/>
              <a:t>measurement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analysis</a:t>
            </a:r>
            <a:endParaRPr b="1" dirty="0"/>
          </a:p>
        </p:txBody>
      </p:sp>
      <p:sp>
        <p:nvSpPr>
          <p:cNvPr id="1461" name="Google Shape;1461;p133"/>
          <p:cNvSpPr txBox="1">
            <a:spLocks noGrp="1"/>
          </p:cNvSpPr>
          <p:nvPr>
            <p:ph type="body" idx="2"/>
          </p:nvPr>
        </p:nvSpPr>
        <p:spPr>
          <a:xfrm>
            <a:off x="481164" y="1609400"/>
            <a:ext cx="2415252" cy="35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rPr lang="en" b="1" dirty="0"/>
              <a:t>TRACK DATA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dirty="0"/>
              <a:t>Chainage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dirty="0"/>
              <a:t>Cant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dirty="0"/>
              <a:t>Gauge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dirty="0"/>
              <a:t>Twist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dirty="0"/>
              <a:t>H/V Curvature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endParaRPr lang="en" dirty="0"/>
          </a:p>
          <a:p>
            <a:pPr marL="139700" lvl="0" indent="0">
              <a:buNone/>
            </a:pPr>
            <a:r>
              <a:rPr lang="en" b="1" dirty="0"/>
              <a:t>APPLICATIONS</a:t>
            </a:r>
          </a:p>
          <a:p>
            <a:pPr lvl="0"/>
            <a:r>
              <a:rPr lang="en" dirty="0"/>
              <a:t>Inner geometry inspection</a:t>
            </a:r>
          </a:p>
          <a:p>
            <a:pPr lvl="0"/>
            <a:r>
              <a:rPr lang="en" dirty="0"/>
              <a:t>Gauge and cant documentation</a:t>
            </a:r>
          </a:p>
          <a:p>
            <a:pPr lvl="0"/>
            <a:r>
              <a:rPr lang="en" dirty="0"/>
              <a:t>Curvature band assestment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endParaRPr lang="en" dirty="0"/>
          </a:p>
        </p:txBody>
      </p:sp>
      <p:sp>
        <p:nvSpPr>
          <p:cNvPr id="9" name="Google Shape;1461;p133"/>
          <p:cNvSpPr txBox="1">
            <a:spLocks/>
          </p:cNvSpPr>
          <p:nvPr/>
        </p:nvSpPr>
        <p:spPr>
          <a:xfrm>
            <a:off x="6880860" y="3243805"/>
            <a:ext cx="2217981" cy="822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 eaLnBrk="1" hangingPunct="1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 eaLnBrk="1" hangingPunct="1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 eaLnBrk="1" hangingPunct="1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 eaLnBrk="1" hangingPunct="1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 eaLnBrk="1" hangingPunct="1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 eaLnBrk="1" hangingPunct="1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 eaLnBrk="1" hangingPunct="1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 eaLnBrk="1" hangingPunct="1">
              <a:lnSpc>
                <a:spcPct val="114000"/>
              </a:lnSpc>
              <a:spcBef>
                <a:spcPts val="1100"/>
              </a:spcBef>
              <a:spcAft>
                <a:spcPts val="1100"/>
              </a:spcAft>
              <a:buClr>
                <a:schemeClr val="lt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39700" indent="0">
              <a:buNone/>
            </a:pPr>
            <a:r>
              <a:rPr lang="en-US" b="1" dirty="0"/>
              <a:t>FEATURES</a:t>
            </a:r>
          </a:p>
          <a:p>
            <a:r>
              <a:rPr lang="en-US" dirty="0"/>
              <a:t>Compliant with  </a:t>
            </a:r>
            <a:r>
              <a:rPr lang="en-US" dirty="0" err="1"/>
              <a:t>EN</a:t>
            </a:r>
            <a:r>
              <a:rPr lang="en-US" dirty="0"/>
              <a:t> 13848-4 “Repeatability &amp; Reproducibility”</a:t>
            </a:r>
          </a:p>
          <a:p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6961" y="1781814"/>
            <a:ext cx="4363899" cy="32194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Google Shape;114;p3" descr="image003"/>
          <p:cNvPicPr preferRelativeResize="0"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6121" y="1781813"/>
            <a:ext cx="1879774" cy="14338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1" name="Google Shape;3839;p155"/>
          <p:cNvGrpSpPr/>
          <p:nvPr/>
        </p:nvGrpSpPr>
        <p:grpSpPr>
          <a:xfrm>
            <a:off x="225641" y="1898586"/>
            <a:ext cx="236602" cy="306107"/>
            <a:chOff x="8024906" y="3662764"/>
            <a:chExt cx="236602" cy="306107"/>
          </a:xfrm>
        </p:grpSpPr>
        <p:sp>
          <p:nvSpPr>
            <p:cNvPr id="12" name="Google Shape;3840;p155"/>
            <p:cNvSpPr/>
            <p:nvPr/>
          </p:nvSpPr>
          <p:spPr>
            <a:xfrm>
              <a:off x="8024906" y="3662764"/>
              <a:ext cx="236602" cy="306107"/>
            </a:xfrm>
            <a:custGeom>
              <a:avLst/>
              <a:gdLst/>
              <a:ahLst/>
              <a:cxnLst/>
              <a:rect l="l" t="t" r="r" b="b"/>
              <a:pathLst>
                <a:path w="3850" h="4981" extrusionOk="0">
                  <a:moveTo>
                    <a:pt x="3509" y="160"/>
                  </a:moveTo>
                  <a:lnTo>
                    <a:pt x="3551" y="182"/>
                  </a:lnTo>
                  <a:lnTo>
                    <a:pt x="3583" y="203"/>
                  </a:lnTo>
                  <a:lnTo>
                    <a:pt x="3626" y="224"/>
                  </a:lnTo>
                  <a:lnTo>
                    <a:pt x="3647" y="256"/>
                  </a:lnTo>
                  <a:lnTo>
                    <a:pt x="3669" y="299"/>
                  </a:lnTo>
                  <a:lnTo>
                    <a:pt x="3679" y="342"/>
                  </a:lnTo>
                  <a:lnTo>
                    <a:pt x="3690" y="384"/>
                  </a:lnTo>
                  <a:lnTo>
                    <a:pt x="3690" y="4586"/>
                  </a:lnTo>
                  <a:lnTo>
                    <a:pt x="3679" y="4639"/>
                  </a:lnTo>
                  <a:lnTo>
                    <a:pt x="3669" y="4682"/>
                  </a:lnTo>
                  <a:lnTo>
                    <a:pt x="3647" y="4714"/>
                  </a:lnTo>
                  <a:lnTo>
                    <a:pt x="3626" y="4756"/>
                  </a:lnTo>
                  <a:lnTo>
                    <a:pt x="3583" y="4778"/>
                  </a:lnTo>
                  <a:lnTo>
                    <a:pt x="3551" y="4799"/>
                  </a:lnTo>
                  <a:lnTo>
                    <a:pt x="3509" y="4810"/>
                  </a:lnTo>
                  <a:lnTo>
                    <a:pt x="3455" y="4820"/>
                  </a:lnTo>
                  <a:lnTo>
                    <a:pt x="384" y="4820"/>
                  </a:lnTo>
                  <a:lnTo>
                    <a:pt x="341" y="4810"/>
                  </a:lnTo>
                  <a:lnTo>
                    <a:pt x="299" y="4799"/>
                  </a:lnTo>
                  <a:lnTo>
                    <a:pt x="256" y="4778"/>
                  </a:lnTo>
                  <a:lnTo>
                    <a:pt x="224" y="4756"/>
                  </a:lnTo>
                  <a:lnTo>
                    <a:pt x="203" y="4714"/>
                  </a:lnTo>
                  <a:lnTo>
                    <a:pt x="182" y="4682"/>
                  </a:lnTo>
                  <a:lnTo>
                    <a:pt x="160" y="4639"/>
                  </a:lnTo>
                  <a:lnTo>
                    <a:pt x="160" y="4586"/>
                  </a:lnTo>
                  <a:lnTo>
                    <a:pt x="160" y="384"/>
                  </a:lnTo>
                  <a:lnTo>
                    <a:pt x="160" y="342"/>
                  </a:lnTo>
                  <a:lnTo>
                    <a:pt x="182" y="299"/>
                  </a:lnTo>
                  <a:lnTo>
                    <a:pt x="203" y="256"/>
                  </a:lnTo>
                  <a:lnTo>
                    <a:pt x="224" y="224"/>
                  </a:lnTo>
                  <a:lnTo>
                    <a:pt x="256" y="203"/>
                  </a:lnTo>
                  <a:lnTo>
                    <a:pt x="299" y="182"/>
                  </a:lnTo>
                  <a:lnTo>
                    <a:pt x="341" y="160"/>
                  </a:lnTo>
                  <a:close/>
                  <a:moveTo>
                    <a:pt x="384" y="0"/>
                  </a:moveTo>
                  <a:lnTo>
                    <a:pt x="309" y="11"/>
                  </a:lnTo>
                  <a:lnTo>
                    <a:pt x="235" y="32"/>
                  </a:lnTo>
                  <a:lnTo>
                    <a:pt x="171" y="64"/>
                  </a:lnTo>
                  <a:lnTo>
                    <a:pt x="118" y="118"/>
                  </a:lnTo>
                  <a:lnTo>
                    <a:pt x="64" y="171"/>
                  </a:lnTo>
                  <a:lnTo>
                    <a:pt x="32" y="235"/>
                  </a:lnTo>
                  <a:lnTo>
                    <a:pt x="11" y="310"/>
                  </a:lnTo>
                  <a:lnTo>
                    <a:pt x="0" y="384"/>
                  </a:lnTo>
                  <a:lnTo>
                    <a:pt x="0" y="4586"/>
                  </a:lnTo>
                  <a:lnTo>
                    <a:pt x="11" y="4671"/>
                  </a:lnTo>
                  <a:lnTo>
                    <a:pt x="32" y="4746"/>
                  </a:lnTo>
                  <a:lnTo>
                    <a:pt x="64" y="4810"/>
                  </a:lnTo>
                  <a:lnTo>
                    <a:pt x="118" y="4863"/>
                  </a:lnTo>
                  <a:lnTo>
                    <a:pt x="171" y="4916"/>
                  </a:lnTo>
                  <a:lnTo>
                    <a:pt x="235" y="4948"/>
                  </a:lnTo>
                  <a:lnTo>
                    <a:pt x="309" y="4969"/>
                  </a:lnTo>
                  <a:lnTo>
                    <a:pt x="384" y="4980"/>
                  </a:lnTo>
                  <a:lnTo>
                    <a:pt x="3455" y="4980"/>
                  </a:lnTo>
                  <a:lnTo>
                    <a:pt x="3541" y="4969"/>
                  </a:lnTo>
                  <a:lnTo>
                    <a:pt x="3615" y="4948"/>
                  </a:lnTo>
                  <a:lnTo>
                    <a:pt x="3679" y="4916"/>
                  </a:lnTo>
                  <a:lnTo>
                    <a:pt x="3732" y="4863"/>
                  </a:lnTo>
                  <a:lnTo>
                    <a:pt x="3786" y="4810"/>
                  </a:lnTo>
                  <a:lnTo>
                    <a:pt x="3818" y="4746"/>
                  </a:lnTo>
                  <a:lnTo>
                    <a:pt x="3839" y="4671"/>
                  </a:lnTo>
                  <a:lnTo>
                    <a:pt x="3850" y="4586"/>
                  </a:lnTo>
                  <a:lnTo>
                    <a:pt x="3850" y="384"/>
                  </a:lnTo>
                  <a:lnTo>
                    <a:pt x="3839" y="310"/>
                  </a:lnTo>
                  <a:lnTo>
                    <a:pt x="3818" y="235"/>
                  </a:lnTo>
                  <a:lnTo>
                    <a:pt x="3786" y="171"/>
                  </a:lnTo>
                  <a:lnTo>
                    <a:pt x="3732" y="118"/>
                  </a:lnTo>
                  <a:lnTo>
                    <a:pt x="3679" y="64"/>
                  </a:lnTo>
                  <a:lnTo>
                    <a:pt x="3615" y="32"/>
                  </a:lnTo>
                  <a:lnTo>
                    <a:pt x="3541" y="11"/>
                  </a:lnTo>
                  <a:lnTo>
                    <a:pt x="34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841;p155"/>
            <p:cNvSpPr/>
            <p:nvPr/>
          </p:nvSpPr>
          <p:spPr>
            <a:xfrm>
              <a:off x="8056987" y="3662764"/>
              <a:ext cx="172443" cy="39393"/>
            </a:xfrm>
            <a:custGeom>
              <a:avLst/>
              <a:gdLst/>
              <a:ahLst/>
              <a:cxnLst/>
              <a:rect l="l" t="t" r="r" b="b"/>
              <a:pathLst>
                <a:path w="2806" h="641" extrusionOk="0">
                  <a:moveTo>
                    <a:pt x="2645" y="160"/>
                  </a:moveTo>
                  <a:lnTo>
                    <a:pt x="2645" y="480"/>
                  </a:lnTo>
                  <a:lnTo>
                    <a:pt x="161" y="480"/>
                  </a:lnTo>
                  <a:lnTo>
                    <a:pt x="161" y="160"/>
                  </a:lnTo>
                  <a:close/>
                  <a:moveTo>
                    <a:pt x="75" y="0"/>
                  </a:moveTo>
                  <a:lnTo>
                    <a:pt x="43" y="11"/>
                  </a:lnTo>
                  <a:lnTo>
                    <a:pt x="22" y="22"/>
                  </a:lnTo>
                  <a:lnTo>
                    <a:pt x="1" y="54"/>
                  </a:lnTo>
                  <a:lnTo>
                    <a:pt x="1" y="86"/>
                  </a:lnTo>
                  <a:lnTo>
                    <a:pt x="1" y="565"/>
                  </a:lnTo>
                  <a:lnTo>
                    <a:pt x="1" y="597"/>
                  </a:lnTo>
                  <a:lnTo>
                    <a:pt x="22" y="619"/>
                  </a:lnTo>
                  <a:lnTo>
                    <a:pt x="43" y="640"/>
                  </a:lnTo>
                  <a:lnTo>
                    <a:pt x="2752" y="640"/>
                  </a:lnTo>
                  <a:lnTo>
                    <a:pt x="2784" y="619"/>
                  </a:lnTo>
                  <a:lnTo>
                    <a:pt x="2795" y="597"/>
                  </a:lnTo>
                  <a:lnTo>
                    <a:pt x="2805" y="565"/>
                  </a:lnTo>
                  <a:lnTo>
                    <a:pt x="2805" y="86"/>
                  </a:lnTo>
                  <a:lnTo>
                    <a:pt x="2795" y="54"/>
                  </a:lnTo>
                  <a:lnTo>
                    <a:pt x="2784" y="22"/>
                  </a:lnTo>
                  <a:lnTo>
                    <a:pt x="2752" y="11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842;p155"/>
            <p:cNvSpPr/>
            <p:nvPr/>
          </p:nvSpPr>
          <p:spPr>
            <a:xfrm>
              <a:off x="8070138" y="3747942"/>
              <a:ext cx="47197" cy="35460"/>
            </a:xfrm>
            <a:custGeom>
              <a:avLst/>
              <a:gdLst/>
              <a:ahLst/>
              <a:cxnLst/>
              <a:rect l="l" t="t" r="r" b="b"/>
              <a:pathLst>
                <a:path w="768" h="577" extrusionOk="0">
                  <a:moveTo>
                    <a:pt x="683" y="1"/>
                  </a:moveTo>
                  <a:lnTo>
                    <a:pt x="661" y="11"/>
                  </a:lnTo>
                  <a:lnTo>
                    <a:pt x="629" y="33"/>
                  </a:lnTo>
                  <a:lnTo>
                    <a:pt x="277" y="374"/>
                  </a:lnTo>
                  <a:lnTo>
                    <a:pt x="139" y="235"/>
                  </a:lnTo>
                  <a:lnTo>
                    <a:pt x="107" y="214"/>
                  </a:lnTo>
                  <a:lnTo>
                    <a:pt x="75" y="203"/>
                  </a:lnTo>
                  <a:lnTo>
                    <a:pt x="43" y="214"/>
                  </a:lnTo>
                  <a:lnTo>
                    <a:pt x="21" y="235"/>
                  </a:lnTo>
                  <a:lnTo>
                    <a:pt x="0" y="256"/>
                  </a:lnTo>
                  <a:lnTo>
                    <a:pt x="0" y="288"/>
                  </a:lnTo>
                  <a:lnTo>
                    <a:pt x="0" y="320"/>
                  </a:lnTo>
                  <a:lnTo>
                    <a:pt x="21" y="342"/>
                  </a:lnTo>
                  <a:lnTo>
                    <a:pt x="224" y="544"/>
                  </a:lnTo>
                  <a:lnTo>
                    <a:pt x="245" y="566"/>
                  </a:lnTo>
                  <a:lnTo>
                    <a:pt x="277" y="576"/>
                  </a:lnTo>
                  <a:lnTo>
                    <a:pt x="309" y="566"/>
                  </a:lnTo>
                  <a:lnTo>
                    <a:pt x="341" y="544"/>
                  </a:lnTo>
                  <a:lnTo>
                    <a:pt x="746" y="139"/>
                  </a:lnTo>
                  <a:lnTo>
                    <a:pt x="757" y="118"/>
                  </a:lnTo>
                  <a:lnTo>
                    <a:pt x="768" y="86"/>
                  </a:lnTo>
                  <a:lnTo>
                    <a:pt x="757" y="54"/>
                  </a:lnTo>
                  <a:lnTo>
                    <a:pt x="746" y="33"/>
                  </a:lnTo>
                  <a:lnTo>
                    <a:pt x="714" y="11"/>
                  </a:lnTo>
                  <a:lnTo>
                    <a:pt x="6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843;p155"/>
            <p:cNvSpPr/>
            <p:nvPr/>
          </p:nvSpPr>
          <p:spPr>
            <a:xfrm>
              <a:off x="8070138" y="3810873"/>
              <a:ext cx="47197" cy="34784"/>
            </a:xfrm>
            <a:custGeom>
              <a:avLst/>
              <a:gdLst/>
              <a:ahLst/>
              <a:cxnLst/>
              <a:rect l="l" t="t" r="r" b="b"/>
              <a:pathLst>
                <a:path w="768" h="566" extrusionOk="0">
                  <a:moveTo>
                    <a:pt x="661" y="0"/>
                  </a:moveTo>
                  <a:lnTo>
                    <a:pt x="629" y="22"/>
                  </a:lnTo>
                  <a:lnTo>
                    <a:pt x="277" y="373"/>
                  </a:lnTo>
                  <a:lnTo>
                    <a:pt x="139" y="224"/>
                  </a:lnTo>
                  <a:lnTo>
                    <a:pt x="107" y="203"/>
                  </a:lnTo>
                  <a:lnTo>
                    <a:pt x="43" y="203"/>
                  </a:lnTo>
                  <a:lnTo>
                    <a:pt x="21" y="224"/>
                  </a:lnTo>
                  <a:lnTo>
                    <a:pt x="0" y="246"/>
                  </a:lnTo>
                  <a:lnTo>
                    <a:pt x="0" y="277"/>
                  </a:lnTo>
                  <a:lnTo>
                    <a:pt x="0" y="309"/>
                  </a:lnTo>
                  <a:lnTo>
                    <a:pt x="21" y="331"/>
                  </a:lnTo>
                  <a:lnTo>
                    <a:pt x="224" y="533"/>
                  </a:lnTo>
                  <a:lnTo>
                    <a:pt x="245" y="555"/>
                  </a:lnTo>
                  <a:lnTo>
                    <a:pt x="277" y="565"/>
                  </a:lnTo>
                  <a:lnTo>
                    <a:pt x="309" y="555"/>
                  </a:lnTo>
                  <a:lnTo>
                    <a:pt x="341" y="533"/>
                  </a:lnTo>
                  <a:lnTo>
                    <a:pt x="746" y="128"/>
                  </a:lnTo>
                  <a:lnTo>
                    <a:pt x="757" y="107"/>
                  </a:lnTo>
                  <a:lnTo>
                    <a:pt x="768" y="75"/>
                  </a:lnTo>
                  <a:lnTo>
                    <a:pt x="757" y="43"/>
                  </a:lnTo>
                  <a:lnTo>
                    <a:pt x="746" y="22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844;p155"/>
            <p:cNvSpPr/>
            <p:nvPr/>
          </p:nvSpPr>
          <p:spPr>
            <a:xfrm>
              <a:off x="8070138" y="3873128"/>
              <a:ext cx="47197" cy="34784"/>
            </a:xfrm>
            <a:custGeom>
              <a:avLst/>
              <a:gdLst/>
              <a:ahLst/>
              <a:cxnLst/>
              <a:rect l="l" t="t" r="r" b="b"/>
              <a:pathLst>
                <a:path w="768" h="566" extrusionOk="0">
                  <a:moveTo>
                    <a:pt x="661" y="0"/>
                  </a:moveTo>
                  <a:lnTo>
                    <a:pt x="629" y="22"/>
                  </a:lnTo>
                  <a:lnTo>
                    <a:pt x="277" y="373"/>
                  </a:lnTo>
                  <a:lnTo>
                    <a:pt x="139" y="224"/>
                  </a:lnTo>
                  <a:lnTo>
                    <a:pt x="107" y="203"/>
                  </a:lnTo>
                  <a:lnTo>
                    <a:pt x="43" y="203"/>
                  </a:lnTo>
                  <a:lnTo>
                    <a:pt x="21" y="224"/>
                  </a:lnTo>
                  <a:lnTo>
                    <a:pt x="0" y="246"/>
                  </a:lnTo>
                  <a:lnTo>
                    <a:pt x="0" y="278"/>
                  </a:lnTo>
                  <a:lnTo>
                    <a:pt x="0" y="310"/>
                  </a:lnTo>
                  <a:lnTo>
                    <a:pt x="21" y="342"/>
                  </a:lnTo>
                  <a:lnTo>
                    <a:pt x="224" y="544"/>
                  </a:lnTo>
                  <a:lnTo>
                    <a:pt x="245" y="555"/>
                  </a:lnTo>
                  <a:lnTo>
                    <a:pt x="277" y="565"/>
                  </a:lnTo>
                  <a:lnTo>
                    <a:pt x="309" y="555"/>
                  </a:lnTo>
                  <a:lnTo>
                    <a:pt x="341" y="544"/>
                  </a:lnTo>
                  <a:lnTo>
                    <a:pt x="746" y="139"/>
                  </a:lnTo>
                  <a:lnTo>
                    <a:pt x="757" y="107"/>
                  </a:lnTo>
                  <a:lnTo>
                    <a:pt x="768" y="75"/>
                  </a:lnTo>
                  <a:lnTo>
                    <a:pt x="757" y="43"/>
                  </a:lnTo>
                  <a:lnTo>
                    <a:pt x="746" y="22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845;p155"/>
            <p:cNvSpPr/>
            <p:nvPr/>
          </p:nvSpPr>
          <p:spPr>
            <a:xfrm>
              <a:off x="8135650" y="3773508"/>
              <a:ext cx="80629" cy="9894"/>
            </a:xfrm>
            <a:custGeom>
              <a:avLst/>
              <a:gdLst/>
              <a:ahLst/>
              <a:cxnLst/>
              <a:rect l="l" t="t" r="r" b="b"/>
              <a:pathLst>
                <a:path w="1312" h="161" extrusionOk="0">
                  <a:moveTo>
                    <a:pt x="43" y="0"/>
                  </a:moveTo>
                  <a:lnTo>
                    <a:pt x="22" y="22"/>
                  </a:lnTo>
                  <a:lnTo>
                    <a:pt x="0" y="43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22" y="128"/>
                  </a:lnTo>
                  <a:lnTo>
                    <a:pt x="43" y="150"/>
                  </a:lnTo>
                  <a:lnTo>
                    <a:pt x="75" y="160"/>
                  </a:lnTo>
                  <a:lnTo>
                    <a:pt x="1227" y="160"/>
                  </a:lnTo>
                  <a:lnTo>
                    <a:pt x="1259" y="150"/>
                  </a:lnTo>
                  <a:lnTo>
                    <a:pt x="1291" y="128"/>
                  </a:lnTo>
                  <a:lnTo>
                    <a:pt x="1301" y="107"/>
                  </a:lnTo>
                  <a:lnTo>
                    <a:pt x="1312" y="75"/>
                  </a:lnTo>
                  <a:lnTo>
                    <a:pt x="1301" y="43"/>
                  </a:lnTo>
                  <a:lnTo>
                    <a:pt x="1291" y="22"/>
                  </a:lnTo>
                  <a:lnTo>
                    <a:pt x="1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846;p155"/>
            <p:cNvSpPr/>
            <p:nvPr/>
          </p:nvSpPr>
          <p:spPr>
            <a:xfrm>
              <a:off x="8135650" y="3835763"/>
              <a:ext cx="80629" cy="9894"/>
            </a:xfrm>
            <a:custGeom>
              <a:avLst/>
              <a:gdLst/>
              <a:ahLst/>
              <a:cxnLst/>
              <a:rect l="l" t="t" r="r" b="b"/>
              <a:pathLst>
                <a:path w="1312" h="161" extrusionOk="0">
                  <a:moveTo>
                    <a:pt x="43" y="0"/>
                  </a:moveTo>
                  <a:lnTo>
                    <a:pt x="22" y="22"/>
                  </a:lnTo>
                  <a:lnTo>
                    <a:pt x="0" y="43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22" y="128"/>
                  </a:lnTo>
                  <a:lnTo>
                    <a:pt x="43" y="150"/>
                  </a:lnTo>
                  <a:lnTo>
                    <a:pt x="75" y="160"/>
                  </a:lnTo>
                  <a:lnTo>
                    <a:pt x="1227" y="160"/>
                  </a:lnTo>
                  <a:lnTo>
                    <a:pt x="1259" y="150"/>
                  </a:lnTo>
                  <a:lnTo>
                    <a:pt x="1291" y="128"/>
                  </a:lnTo>
                  <a:lnTo>
                    <a:pt x="1301" y="107"/>
                  </a:lnTo>
                  <a:lnTo>
                    <a:pt x="1312" y="75"/>
                  </a:lnTo>
                  <a:lnTo>
                    <a:pt x="1301" y="43"/>
                  </a:lnTo>
                  <a:lnTo>
                    <a:pt x="1291" y="22"/>
                  </a:lnTo>
                  <a:lnTo>
                    <a:pt x="1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847;p155"/>
            <p:cNvSpPr/>
            <p:nvPr/>
          </p:nvSpPr>
          <p:spPr>
            <a:xfrm>
              <a:off x="8173892" y="3845705"/>
              <a:ext cx="80629" cy="9894"/>
            </a:xfrm>
            <a:custGeom>
              <a:avLst/>
              <a:gdLst/>
              <a:ahLst/>
              <a:cxnLst/>
              <a:rect l="l" t="t" r="r" b="b"/>
              <a:pathLst>
                <a:path w="1312" h="161" extrusionOk="0">
                  <a:moveTo>
                    <a:pt x="43" y="0"/>
                  </a:moveTo>
                  <a:lnTo>
                    <a:pt x="22" y="22"/>
                  </a:lnTo>
                  <a:lnTo>
                    <a:pt x="0" y="43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22" y="139"/>
                  </a:lnTo>
                  <a:lnTo>
                    <a:pt x="43" y="150"/>
                  </a:lnTo>
                  <a:lnTo>
                    <a:pt x="75" y="160"/>
                  </a:lnTo>
                  <a:lnTo>
                    <a:pt x="1227" y="160"/>
                  </a:lnTo>
                  <a:lnTo>
                    <a:pt x="1259" y="150"/>
                  </a:lnTo>
                  <a:lnTo>
                    <a:pt x="1291" y="139"/>
                  </a:lnTo>
                  <a:lnTo>
                    <a:pt x="1301" y="107"/>
                  </a:lnTo>
                  <a:lnTo>
                    <a:pt x="1312" y="75"/>
                  </a:lnTo>
                  <a:lnTo>
                    <a:pt x="1301" y="43"/>
                  </a:lnTo>
                  <a:lnTo>
                    <a:pt x="1291" y="22"/>
                  </a:lnTo>
                  <a:lnTo>
                    <a:pt x="1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3412;p155"/>
          <p:cNvGrpSpPr/>
          <p:nvPr/>
        </p:nvGrpSpPr>
        <p:grpSpPr>
          <a:xfrm>
            <a:off x="233725" y="3486990"/>
            <a:ext cx="400506" cy="285091"/>
            <a:chOff x="844991" y="2212524"/>
            <a:chExt cx="400506" cy="285091"/>
          </a:xfrm>
        </p:grpSpPr>
        <p:sp>
          <p:nvSpPr>
            <p:cNvPr id="39" name="Google Shape;3413;p155"/>
            <p:cNvSpPr/>
            <p:nvPr/>
          </p:nvSpPr>
          <p:spPr>
            <a:xfrm>
              <a:off x="897413" y="2264946"/>
              <a:ext cx="120698" cy="120636"/>
            </a:xfrm>
            <a:custGeom>
              <a:avLst/>
              <a:gdLst/>
              <a:ahLst/>
              <a:cxnLst/>
              <a:rect l="l" t="t" r="r" b="b"/>
              <a:pathLst>
                <a:path w="1964" h="1963" extrusionOk="0">
                  <a:moveTo>
                    <a:pt x="982" y="160"/>
                  </a:moveTo>
                  <a:lnTo>
                    <a:pt x="1067" y="171"/>
                  </a:lnTo>
                  <a:lnTo>
                    <a:pt x="1142" y="181"/>
                  </a:lnTo>
                  <a:lnTo>
                    <a:pt x="1227" y="203"/>
                  </a:lnTo>
                  <a:lnTo>
                    <a:pt x="1302" y="224"/>
                  </a:lnTo>
                  <a:lnTo>
                    <a:pt x="1366" y="267"/>
                  </a:lnTo>
                  <a:lnTo>
                    <a:pt x="1441" y="299"/>
                  </a:lnTo>
                  <a:lnTo>
                    <a:pt x="1505" y="352"/>
                  </a:lnTo>
                  <a:lnTo>
                    <a:pt x="1558" y="405"/>
                  </a:lnTo>
                  <a:lnTo>
                    <a:pt x="1611" y="459"/>
                  </a:lnTo>
                  <a:lnTo>
                    <a:pt x="1654" y="523"/>
                  </a:lnTo>
                  <a:lnTo>
                    <a:pt x="1696" y="597"/>
                  </a:lnTo>
                  <a:lnTo>
                    <a:pt x="1739" y="661"/>
                  </a:lnTo>
                  <a:lnTo>
                    <a:pt x="1760" y="736"/>
                  </a:lnTo>
                  <a:lnTo>
                    <a:pt x="1782" y="821"/>
                  </a:lnTo>
                  <a:lnTo>
                    <a:pt x="1792" y="896"/>
                  </a:lnTo>
                  <a:lnTo>
                    <a:pt x="1803" y="981"/>
                  </a:lnTo>
                  <a:lnTo>
                    <a:pt x="1792" y="1067"/>
                  </a:lnTo>
                  <a:lnTo>
                    <a:pt x="1782" y="1152"/>
                  </a:lnTo>
                  <a:lnTo>
                    <a:pt x="1760" y="1226"/>
                  </a:lnTo>
                  <a:lnTo>
                    <a:pt x="1739" y="1301"/>
                  </a:lnTo>
                  <a:lnTo>
                    <a:pt x="1696" y="1376"/>
                  </a:lnTo>
                  <a:lnTo>
                    <a:pt x="1654" y="1440"/>
                  </a:lnTo>
                  <a:lnTo>
                    <a:pt x="1611" y="1504"/>
                  </a:lnTo>
                  <a:lnTo>
                    <a:pt x="1558" y="1568"/>
                  </a:lnTo>
                  <a:lnTo>
                    <a:pt x="1505" y="1621"/>
                  </a:lnTo>
                  <a:lnTo>
                    <a:pt x="1441" y="1664"/>
                  </a:lnTo>
                  <a:lnTo>
                    <a:pt x="1366" y="1706"/>
                  </a:lnTo>
                  <a:lnTo>
                    <a:pt x="1302" y="1738"/>
                  </a:lnTo>
                  <a:lnTo>
                    <a:pt x="1227" y="1770"/>
                  </a:lnTo>
                  <a:lnTo>
                    <a:pt x="1142" y="1792"/>
                  </a:lnTo>
                  <a:lnTo>
                    <a:pt x="1067" y="1802"/>
                  </a:lnTo>
                  <a:lnTo>
                    <a:pt x="897" y="1802"/>
                  </a:lnTo>
                  <a:lnTo>
                    <a:pt x="811" y="1792"/>
                  </a:lnTo>
                  <a:lnTo>
                    <a:pt x="737" y="1770"/>
                  </a:lnTo>
                  <a:lnTo>
                    <a:pt x="662" y="1738"/>
                  </a:lnTo>
                  <a:lnTo>
                    <a:pt x="587" y="1706"/>
                  </a:lnTo>
                  <a:lnTo>
                    <a:pt x="523" y="1664"/>
                  </a:lnTo>
                  <a:lnTo>
                    <a:pt x="459" y="1621"/>
                  </a:lnTo>
                  <a:lnTo>
                    <a:pt x="395" y="1568"/>
                  </a:lnTo>
                  <a:lnTo>
                    <a:pt x="342" y="1504"/>
                  </a:lnTo>
                  <a:lnTo>
                    <a:pt x="300" y="1440"/>
                  </a:lnTo>
                  <a:lnTo>
                    <a:pt x="257" y="1376"/>
                  </a:lnTo>
                  <a:lnTo>
                    <a:pt x="225" y="1301"/>
                  </a:lnTo>
                  <a:lnTo>
                    <a:pt x="193" y="1226"/>
                  </a:lnTo>
                  <a:lnTo>
                    <a:pt x="172" y="1152"/>
                  </a:lnTo>
                  <a:lnTo>
                    <a:pt x="161" y="1067"/>
                  </a:lnTo>
                  <a:lnTo>
                    <a:pt x="161" y="981"/>
                  </a:lnTo>
                  <a:lnTo>
                    <a:pt x="161" y="896"/>
                  </a:lnTo>
                  <a:lnTo>
                    <a:pt x="172" y="821"/>
                  </a:lnTo>
                  <a:lnTo>
                    <a:pt x="193" y="736"/>
                  </a:lnTo>
                  <a:lnTo>
                    <a:pt x="225" y="661"/>
                  </a:lnTo>
                  <a:lnTo>
                    <a:pt x="257" y="597"/>
                  </a:lnTo>
                  <a:lnTo>
                    <a:pt x="300" y="523"/>
                  </a:lnTo>
                  <a:lnTo>
                    <a:pt x="342" y="459"/>
                  </a:lnTo>
                  <a:lnTo>
                    <a:pt x="395" y="405"/>
                  </a:lnTo>
                  <a:lnTo>
                    <a:pt x="459" y="352"/>
                  </a:lnTo>
                  <a:lnTo>
                    <a:pt x="523" y="299"/>
                  </a:lnTo>
                  <a:lnTo>
                    <a:pt x="587" y="267"/>
                  </a:lnTo>
                  <a:lnTo>
                    <a:pt x="662" y="224"/>
                  </a:lnTo>
                  <a:lnTo>
                    <a:pt x="737" y="203"/>
                  </a:lnTo>
                  <a:lnTo>
                    <a:pt x="811" y="181"/>
                  </a:lnTo>
                  <a:lnTo>
                    <a:pt x="897" y="171"/>
                  </a:lnTo>
                  <a:lnTo>
                    <a:pt x="982" y="160"/>
                  </a:lnTo>
                  <a:close/>
                  <a:moveTo>
                    <a:pt x="982" y="0"/>
                  </a:moveTo>
                  <a:lnTo>
                    <a:pt x="875" y="11"/>
                  </a:lnTo>
                  <a:lnTo>
                    <a:pt x="779" y="21"/>
                  </a:lnTo>
                  <a:lnTo>
                    <a:pt x="683" y="43"/>
                  </a:lnTo>
                  <a:lnTo>
                    <a:pt x="598" y="75"/>
                  </a:lnTo>
                  <a:lnTo>
                    <a:pt x="513" y="117"/>
                  </a:lnTo>
                  <a:lnTo>
                    <a:pt x="427" y="171"/>
                  </a:lnTo>
                  <a:lnTo>
                    <a:pt x="353" y="224"/>
                  </a:lnTo>
                  <a:lnTo>
                    <a:pt x="289" y="288"/>
                  </a:lnTo>
                  <a:lnTo>
                    <a:pt x="225" y="363"/>
                  </a:lnTo>
                  <a:lnTo>
                    <a:pt x="161" y="437"/>
                  </a:lnTo>
                  <a:lnTo>
                    <a:pt x="118" y="512"/>
                  </a:lnTo>
                  <a:lnTo>
                    <a:pt x="76" y="597"/>
                  </a:lnTo>
                  <a:lnTo>
                    <a:pt x="44" y="693"/>
                  </a:lnTo>
                  <a:lnTo>
                    <a:pt x="22" y="789"/>
                  </a:lnTo>
                  <a:lnTo>
                    <a:pt x="1" y="885"/>
                  </a:lnTo>
                  <a:lnTo>
                    <a:pt x="1" y="981"/>
                  </a:lnTo>
                  <a:lnTo>
                    <a:pt x="1" y="1088"/>
                  </a:lnTo>
                  <a:lnTo>
                    <a:pt x="22" y="1184"/>
                  </a:lnTo>
                  <a:lnTo>
                    <a:pt x="44" y="1280"/>
                  </a:lnTo>
                  <a:lnTo>
                    <a:pt x="76" y="1365"/>
                  </a:lnTo>
                  <a:lnTo>
                    <a:pt x="118" y="1450"/>
                  </a:lnTo>
                  <a:lnTo>
                    <a:pt x="161" y="1536"/>
                  </a:lnTo>
                  <a:lnTo>
                    <a:pt x="225" y="1610"/>
                  </a:lnTo>
                  <a:lnTo>
                    <a:pt x="289" y="1674"/>
                  </a:lnTo>
                  <a:lnTo>
                    <a:pt x="353" y="1738"/>
                  </a:lnTo>
                  <a:lnTo>
                    <a:pt x="427" y="1792"/>
                  </a:lnTo>
                  <a:lnTo>
                    <a:pt x="513" y="1845"/>
                  </a:lnTo>
                  <a:lnTo>
                    <a:pt x="598" y="1888"/>
                  </a:lnTo>
                  <a:lnTo>
                    <a:pt x="683" y="1920"/>
                  </a:lnTo>
                  <a:lnTo>
                    <a:pt x="779" y="1941"/>
                  </a:lnTo>
                  <a:lnTo>
                    <a:pt x="875" y="1962"/>
                  </a:lnTo>
                  <a:lnTo>
                    <a:pt x="1078" y="1962"/>
                  </a:lnTo>
                  <a:lnTo>
                    <a:pt x="1174" y="1941"/>
                  </a:lnTo>
                  <a:lnTo>
                    <a:pt x="1270" y="1920"/>
                  </a:lnTo>
                  <a:lnTo>
                    <a:pt x="1355" y="1888"/>
                  </a:lnTo>
                  <a:lnTo>
                    <a:pt x="1441" y="1845"/>
                  </a:lnTo>
                  <a:lnTo>
                    <a:pt x="1526" y="1792"/>
                  </a:lnTo>
                  <a:lnTo>
                    <a:pt x="1600" y="1738"/>
                  </a:lnTo>
                  <a:lnTo>
                    <a:pt x="1675" y="1674"/>
                  </a:lnTo>
                  <a:lnTo>
                    <a:pt x="1739" y="1610"/>
                  </a:lnTo>
                  <a:lnTo>
                    <a:pt x="1792" y="1536"/>
                  </a:lnTo>
                  <a:lnTo>
                    <a:pt x="1835" y="1450"/>
                  </a:lnTo>
                  <a:lnTo>
                    <a:pt x="1878" y="1365"/>
                  </a:lnTo>
                  <a:lnTo>
                    <a:pt x="1910" y="1280"/>
                  </a:lnTo>
                  <a:lnTo>
                    <a:pt x="1942" y="1184"/>
                  </a:lnTo>
                  <a:lnTo>
                    <a:pt x="1952" y="1088"/>
                  </a:lnTo>
                  <a:lnTo>
                    <a:pt x="1963" y="981"/>
                  </a:lnTo>
                  <a:lnTo>
                    <a:pt x="1952" y="885"/>
                  </a:lnTo>
                  <a:lnTo>
                    <a:pt x="1942" y="789"/>
                  </a:lnTo>
                  <a:lnTo>
                    <a:pt x="1910" y="693"/>
                  </a:lnTo>
                  <a:lnTo>
                    <a:pt x="1878" y="597"/>
                  </a:lnTo>
                  <a:lnTo>
                    <a:pt x="1835" y="512"/>
                  </a:lnTo>
                  <a:lnTo>
                    <a:pt x="1792" y="437"/>
                  </a:lnTo>
                  <a:lnTo>
                    <a:pt x="1739" y="363"/>
                  </a:lnTo>
                  <a:lnTo>
                    <a:pt x="1675" y="288"/>
                  </a:lnTo>
                  <a:lnTo>
                    <a:pt x="1600" y="224"/>
                  </a:lnTo>
                  <a:lnTo>
                    <a:pt x="1526" y="171"/>
                  </a:lnTo>
                  <a:lnTo>
                    <a:pt x="1441" y="117"/>
                  </a:lnTo>
                  <a:lnTo>
                    <a:pt x="1355" y="75"/>
                  </a:lnTo>
                  <a:lnTo>
                    <a:pt x="1270" y="43"/>
                  </a:lnTo>
                  <a:lnTo>
                    <a:pt x="1174" y="21"/>
                  </a:lnTo>
                  <a:lnTo>
                    <a:pt x="1078" y="11"/>
                  </a:lnTo>
                  <a:lnTo>
                    <a:pt x="9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414;p155"/>
            <p:cNvSpPr/>
            <p:nvPr/>
          </p:nvSpPr>
          <p:spPr>
            <a:xfrm>
              <a:off x="844991" y="2212524"/>
              <a:ext cx="224864" cy="225478"/>
            </a:xfrm>
            <a:custGeom>
              <a:avLst/>
              <a:gdLst/>
              <a:ahLst/>
              <a:cxnLst/>
              <a:rect l="l" t="t" r="r" b="b"/>
              <a:pathLst>
                <a:path w="3659" h="3669" extrusionOk="0">
                  <a:moveTo>
                    <a:pt x="1931" y="160"/>
                  </a:moveTo>
                  <a:lnTo>
                    <a:pt x="1984" y="171"/>
                  </a:lnTo>
                  <a:lnTo>
                    <a:pt x="2027" y="203"/>
                  </a:lnTo>
                  <a:lnTo>
                    <a:pt x="2059" y="245"/>
                  </a:lnTo>
                  <a:lnTo>
                    <a:pt x="2070" y="299"/>
                  </a:lnTo>
                  <a:lnTo>
                    <a:pt x="2070" y="523"/>
                  </a:lnTo>
                  <a:lnTo>
                    <a:pt x="2070" y="544"/>
                  </a:lnTo>
                  <a:lnTo>
                    <a:pt x="2080" y="565"/>
                  </a:lnTo>
                  <a:lnTo>
                    <a:pt x="2102" y="587"/>
                  </a:lnTo>
                  <a:lnTo>
                    <a:pt x="2123" y="597"/>
                  </a:lnTo>
                  <a:lnTo>
                    <a:pt x="2230" y="619"/>
                  </a:lnTo>
                  <a:lnTo>
                    <a:pt x="2315" y="661"/>
                  </a:lnTo>
                  <a:lnTo>
                    <a:pt x="2411" y="704"/>
                  </a:lnTo>
                  <a:lnTo>
                    <a:pt x="2496" y="747"/>
                  </a:lnTo>
                  <a:lnTo>
                    <a:pt x="2528" y="757"/>
                  </a:lnTo>
                  <a:lnTo>
                    <a:pt x="2571" y="757"/>
                  </a:lnTo>
                  <a:lnTo>
                    <a:pt x="2603" y="736"/>
                  </a:lnTo>
                  <a:lnTo>
                    <a:pt x="2752" y="576"/>
                  </a:lnTo>
                  <a:lnTo>
                    <a:pt x="2795" y="555"/>
                  </a:lnTo>
                  <a:lnTo>
                    <a:pt x="2848" y="544"/>
                  </a:lnTo>
                  <a:lnTo>
                    <a:pt x="2901" y="555"/>
                  </a:lnTo>
                  <a:lnTo>
                    <a:pt x="2944" y="576"/>
                  </a:lnTo>
                  <a:lnTo>
                    <a:pt x="3083" y="725"/>
                  </a:lnTo>
                  <a:lnTo>
                    <a:pt x="3115" y="768"/>
                  </a:lnTo>
                  <a:lnTo>
                    <a:pt x="3125" y="821"/>
                  </a:lnTo>
                  <a:lnTo>
                    <a:pt x="3115" y="874"/>
                  </a:lnTo>
                  <a:lnTo>
                    <a:pt x="3083" y="917"/>
                  </a:lnTo>
                  <a:lnTo>
                    <a:pt x="2933" y="1066"/>
                  </a:lnTo>
                  <a:lnTo>
                    <a:pt x="2912" y="1088"/>
                  </a:lnTo>
                  <a:lnTo>
                    <a:pt x="2901" y="1120"/>
                  </a:lnTo>
                  <a:lnTo>
                    <a:pt x="2912" y="1141"/>
                  </a:lnTo>
                  <a:lnTo>
                    <a:pt x="2923" y="1173"/>
                  </a:lnTo>
                  <a:lnTo>
                    <a:pt x="2965" y="1258"/>
                  </a:lnTo>
                  <a:lnTo>
                    <a:pt x="3008" y="1344"/>
                  </a:lnTo>
                  <a:lnTo>
                    <a:pt x="3040" y="1440"/>
                  </a:lnTo>
                  <a:lnTo>
                    <a:pt x="3072" y="1536"/>
                  </a:lnTo>
                  <a:lnTo>
                    <a:pt x="3083" y="1568"/>
                  </a:lnTo>
                  <a:lnTo>
                    <a:pt x="3104" y="1589"/>
                  </a:lnTo>
                  <a:lnTo>
                    <a:pt x="3125" y="1600"/>
                  </a:lnTo>
                  <a:lnTo>
                    <a:pt x="3371" y="1600"/>
                  </a:lnTo>
                  <a:lnTo>
                    <a:pt x="3424" y="1610"/>
                  </a:lnTo>
                  <a:lnTo>
                    <a:pt x="3467" y="1642"/>
                  </a:lnTo>
                  <a:lnTo>
                    <a:pt x="3488" y="1685"/>
                  </a:lnTo>
                  <a:lnTo>
                    <a:pt x="3498" y="1728"/>
                  </a:lnTo>
                  <a:lnTo>
                    <a:pt x="3498" y="1941"/>
                  </a:lnTo>
                  <a:lnTo>
                    <a:pt x="3488" y="1994"/>
                  </a:lnTo>
                  <a:lnTo>
                    <a:pt x="3467" y="2037"/>
                  </a:lnTo>
                  <a:lnTo>
                    <a:pt x="3424" y="2058"/>
                  </a:lnTo>
                  <a:lnTo>
                    <a:pt x="3371" y="2069"/>
                  </a:lnTo>
                  <a:lnTo>
                    <a:pt x="3147" y="2069"/>
                  </a:lnTo>
                  <a:lnTo>
                    <a:pt x="3125" y="2079"/>
                  </a:lnTo>
                  <a:lnTo>
                    <a:pt x="3104" y="2090"/>
                  </a:lnTo>
                  <a:lnTo>
                    <a:pt x="3083" y="2111"/>
                  </a:lnTo>
                  <a:lnTo>
                    <a:pt x="3072" y="2133"/>
                  </a:lnTo>
                  <a:lnTo>
                    <a:pt x="3040" y="2229"/>
                  </a:lnTo>
                  <a:lnTo>
                    <a:pt x="3008" y="2325"/>
                  </a:lnTo>
                  <a:lnTo>
                    <a:pt x="2965" y="2421"/>
                  </a:lnTo>
                  <a:lnTo>
                    <a:pt x="2912" y="2506"/>
                  </a:lnTo>
                  <a:lnTo>
                    <a:pt x="2912" y="2527"/>
                  </a:lnTo>
                  <a:lnTo>
                    <a:pt x="2901" y="2559"/>
                  </a:lnTo>
                  <a:lnTo>
                    <a:pt x="2912" y="2581"/>
                  </a:lnTo>
                  <a:lnTo>
                    <a:pt x="2933" y="2602"/>
                  </a:lnTo>
                  <a:lnTo>
                    <a:pt x="3083" y="2762"/>
                  </a:lnTo>
                  <a:lnTo>
                    <a:pt x="3115" y="2805"/>
                  </a:lnTo>
                  <a:lnTo>
                    <a:pt x="3125" y="2858"/>
                  </a:lnTo>
                  <a:lnTo>
                    <a:pt x="3115" y="2901"/>
                  </a:lnTo>
                  <a:lnTo>
                    <a:pt x="3083" y="2943"/>
                  </a:lnTo>
                  <a:lnTo>
                    <a:pt x="2944" y="3092"/>
                  </a:lnTo>
                  <a:lnTo>
                    <a:pt x="2901" y="3124"/>
                  </a:lnTo>
                  <a:lnTo>
                    <a:pt x="2848" y="3135"/>
                  </a:lnTo>
                  <a:lnTo>
                    <a:pt x="2795" y="3124"/>
                  </a:lnTo>
                  <a:lnTo>
                    <a:pt x="2752" y="3092"/>
                  </a:lnTo>
                  <a:lnTo>
                    <a:pt x="2603" y="2933"/>
                  </a:lnTo>
                  <a:lnTo>
                    <a:pt x="2581" y="2922"/>
                  </a:lnTo>
                  <a:lnTo>
                    <a:pt x="2549" y="2911"/>
                  </a:lnTo>
                  <a:lnTo>
                    <a:pt x="2528" y="2911"/>
                  </a:lnTo>
                  <a:lnTo>
                    <a:pt x="2496" y="2922"/>
                  </a:lnTo>
                  <a:lnTo>
                    <a:pt x="2411" y="2975"/>
                  </a:lnTo>
                  <a:lnTo>
                    <a:pt x="2315" y="3018"/>
                  </a:lnTo>
                  <a:lnTo>
                    <a:pt x="2230" y="3050"/>
                  </a:lnTo>
                  <a:lnTo>
                    <a:pt x="2123" y="3071"/>
                  </a:lnTo>
                  <a:lnTo>
                    <a:pt x="2102" y="3082"/>
                  </a:lnTo>
                  <a:lnTo>
                    <a:pt x="2080" y="3103"/>
                  </a:lnTo>
                  <a:lnTo>
                    <a:pt x="2070" y="3124"/>
                  </a:lnTo>
                  <a:lnTo>
                    <a:pt x="2070" y="3156"/>
                  </a:lnTo>
                  <a:lnTo>
                    <a:pt x="2070" y="3380"/>
                  </a:lnTo>
                  <a:lnTo>
                    <a:pt x="2059" y="3434"/>
                  </a:lnTo>
                  <a:lnTo>
                    <a:pt x="2027" y="3466"/>
                  </a:lnTo>
                  <a:lnTo>
                    <a:pt x="1984" y="3498"/>
                  </a:lnTo>
                  <a:lnTo>
                    <a:pt x="1931" y="3508"/>
                  </a:lnTo>
                  <a:lnTo>
                    <a:pt x="1728" y="3508"/>
                  </a:lnTo>
                  <a:lnTo>
                    <a:pt x="1675" y="3498"/>
                  </a:lnTo>
                  <a:lnTo>
                    <a:pt x="1632" y="3466"/>
                  </a:lnTo>
                  <a:lnTo>
                    <a:pt x="1611" y="3434"/>
                  </a:lnTo>
                  <a:lnTo>
                    <a:pt x="1600" y="3380"/>
                  </a:lnTo>
                  <a:lnTo>
                    <a:pt x="1600" y="3156"/>
                  </a:lnTo>
                  <a:lnTo>
                    <a:pt x="1590" y="3124"/>
                  </a:lnTo>
                  <a:lnTo>
                    <a:pt x="1579" y="3103"/>
                  </a:lnTo>
                  <a:lnTo>
                    <a:pt x="1558" y="3082"/>
                  </a:lnTo>
                  <a:lnTo>
                    <a:pt x="1536" y="3071"/>
                  </a:lnTo>
                  <a:lnTo>
                    <a:pt x="1440" y="3050"/>
                  </a:lnTo>
                  <a:lnTo>
                    <a:pt x="1344" y="3018"/>
                  </a:lnTo>
                  <a:lnTo>
                    <a:pt x="1248" y="2975"/>
                  </a:lnTo>
                  <a:lnTo>
                    <a:pt x="1163" y="2922"/>
                  </a:lnTo>
                  <a:lnTo>
                    <a:pt x="1121" y="2911"/>
                  </a:lnTo>
                  <a:lnTo>
                    <a:pt x="1089" y="2922"/>
                  </a:lnTo>
                  <a:lnTo>
                    <a:pt x="1067" y="2933"/>
                  </a:lnTo>
                  <a:lnTo>
                    <a:pt x="907" y="3092"/>
                  </a:lnTo>
                  <a:lnTo>
                    <a:pt x="865" y="3124"/>
                  </a:lnTo>
                  <a:lnTo>
                    <a:pt x="811" y="3135"/>
                  </a:lnTo>
                  <a:lnTo>
                    <a:pt x="769" y="3124"/>
                  </a:lnTo>
                  <a:lnTo>
                    <a:pt x="726" y="3092"/>
                  </a:lnTo>
                  <a:lnTo>
                    <a:pt x="577" y="2943"/>
                  </a:lnTo>
                  <a:lnTo>
                    <a:pt x="545" y="2901"/>
                  </a:lnTo>
                  <a:lnTo>
                    <a:pt x="534" y="2858"/>
                  </a:lnTo>
                  <a:lnTo>
                    <a:pt x="545" y="2805"/>
                  </a:lnTo>
                  <a:lnTo>
                    <a:pt x="577" y="2762"/>
                  </a:lnTo>
                  <a:lnTo>
                    <a:pt x="737" y="2602"/>
                  </a:lnTo>
                  <a:lnTo>
                    <a:pt x="747" y="2581"/>
                  </a:lnTo>
                  <a:lnTo>
                    <a:pt x="758" y="2559"/>
                  </a:lnTo>
                  <a:lnTo>
                    <a:pt x="758" y="2527"/>
                  </a:lnTo>
                  <a:lnTo>
                    <a:pt x="747" y="2506"/>
                  </a:lnTo>
                  <a:lnTo>
                    <a:pt x="694" y="2421"/>
                  </a:lnTo>
                  <a:lnTo>
                    <a:pt x="651" y="2325"/>
                  </a:lnTo>
                  <a:lnTo>
                    <a:pt x="619" y="2229"/>
                  </a:lnTo>
                  <a:lnTo>
                    <a:pt x="587" y="2133"/>
                  </a:lnTo>
                  <a:lnTo>
                    <a:pt x="577" y="2111"/>
                  </a:lnTo>
                  <a:lnTo>
                    <a:pt x="566" y="2090"/>
                  </a:lnTo>
                  <a:lnTo>
                    <a:pt x="545" y="2079"/>
                  </a:lnTo>
                  <a:lnTo>
                    <a:pt x="513" y="2069"/>
                  </a:lnTo>
                  <a:lnTo>
                    <a:pt x="289" y="2069"/>
                  </a:lnTo>
                  <a:lnTo>
                    <a:pt x="235" y="2058"/>
                  </a:lnTo>
                  <a:lnTo>
                    <a:pt x="193" y="2037"/>
                  </a:lnTo>
                  <a:lnTo>
                    <a:pt x="171" y="1994"/>
                  </a:lnTo>
                  <a:lnTo>
                    <a:pt x="161" y="1941"/>
                  </a:lnTo>
                  <a:lnTo>
                    <a:pt x="161" y="1728"/>
                  </a:lnTo>
                  <a:lnTo>
                    <a:pt x="171" y="1685"/>
                  </a:lnTo>
                  <a:lnTo>
                    <a:pt x="193" y="1642"/>
                  </a:lnTo>
                  <a:lnTo>
                    <a:pt x="235" y="1610"/>
                  </a:lnTo>
                  <a:lnTo>
                    <a:pt x="289" y="1600"/>
                  </a:lnTo>
                  <a:lnTo>
                    <a:pt x="545" y="1600"/>
                  </a:lnTo>
                  <a:lnTo>
                    <a:pt x="566" y="1589"/>
                  </a:lnTo>
                  <a:lnTo>
                    <a:pt x="577" y="1568"/>
                  </a:lnTo>
                  <a:lnTo>
                    <a:pt x="587" y="1536"/>
                  </a:lnTo>
                  <a:lnTo>
                    <a:pt x="619" y="1440"/>
                  </a:lnTo>
                  <a:lnTo>
                    <a:pt x="651" y="1344"/>
                  </a:lnTo>
                  <a:lnTo>
                    <a:pt x="694" y="1258"/>
                  </a:lnTo>
                  <a:lnTo>
                    <a:pt x="747" y="1173"/>
                  </a:lnTo>
                  <a:lnTo>
                    <a:pt x="758" y="1141"/>
                  </a:lnTo>
                  <a:lnTo>
                    <a:pt x="758" y="1120"/>
                  </a:lnTo>
                  <a:lnTo>
                    <a:pt x="747" y="1088"/>
                  </a:lnTo>
                  <a:lnTo>
                    <a:pt x="737" y="1066"/>
                  </a:lnTo>
                  <a:lnTo>
                    <a:pt x="577" y="917"/>
                  </a:lnTo>
                  <a:lnTo>
                    <a:pt x="545" y="864"/>
                  </a:lnTo>
                  <a:lnTo>
                    <a:pt x="534" y="821"/>
                  </a:lnTo>
                  <a:lnTo>
                    <a:pt x="545" y="768"/>
                  </a:lnTo>
                  <a:lnTo>
                    <a:pt x="577" y="725"/>
                  </a:lnTo>
                  <a:lnTo>
                    <a:pt x="726" y="576"/>
                  </a:lnTo>
                  <a:lnTo>
                    <a:pt x="769" y="555"/>
                  </a:lnTo>
                  <a:lnTo>
                    <a:pt x="811" y="544"/>
                  </a:lnTo>
                  <a:lnTo>
                    <a:pt x="865" y="555"/>
                  </a:lnTo>
                  <a:lnTo>
                    <a:pt x="907" y="576"/>
                  </a:lnTo>
                  <a:lnTo>
                    <a:pt x="1067" y="736"/>
                  </a:lnTo>
                  <a:lnTo>
                    <a:pt x="1089" y="757"/>
                  </a:lnTo>
                  <a:lnTo>
                    <a:pt x="1142" y="757"/>
                  </a:lnTo>
                  <a:lnTo>
                    <a:pt x="1163" y="747"/>
                  </a:lnTo>
                  <a:lnTo>
                    <a:pt x="1248" y="704"/>
                  </a:lnTo>
                  <a:lnTo>
                    <a:pt x="1344" y="661"/>
                  </a:lnTo>
                  <a:lnTo>
                    <a:pt x="1440" y="619"/>
                  </a:lnTo>
                  <a:lnTo>
                    <a:pt x="1536" y="597"/>
                  </a:lnTo>
                  <a:lnTo>
                    <a:pt x="1558" y="587"/>
                  </a:lnTo>
                  <a:lnTo>
                    <a:pt x="1579" y="565"/>
                  </a:lnTo>
                  <a:lnTo>
                    <a:pt x="1590" y="544"/>
                  </a:lnTo>
                  <a:lnTo>
                    <a:pt x="1600" y="523"/>
                  </a:lnTo>
                  <a:lnTo>
                    <a:pt x="1600" y="299"/>
                  </a:lnTo>
                  <a:lnTo>
                    <a:pt x="1611" y="245"/>
                  </a:lnTo>
                  <a:lnTo>
                    <a:pt x="1632" y="203"/>
                  </a:lnTo>
                  <a:lnTo>
                    <a:pt x="1675" y="171"/>
                  </a:lnTo>
                  <a:lnTo>
                    <a:pt x="1728" y="160"/>
                  </a:lnTo>
                  <a:close/>
                  <a:moveTo>
                    <a:pt x="1728" y="0"/>
                  </a:moveTo>
                  <a:lnTo>
                    <a:pt x="1664" y="11"/>
                  </a:lnTo>
                  <a:lnTo>
                    <a:pt x="1611" y="32"/>
                  </a:lnTo>
                  <a:lnTo>
                    <a:pt x="1568" y="53"/>
                  </a:lnTo>
                  <a:lnTo>
                    <a:pt x="1526" y="85"/>
                  </a:lnTo>
                  <a:lnTo>
                    <a:pt x="1483" y="128"/>
                  </a:lnTo>
                  <a:lnTo>
                    <a:pt x="1462" y="181"/>
                  </a:lnTo>
                  <a:lnTo>
                    <a:pt x="1440" y="235"/>
                  </a:lnTo>
                  <a:lnTo>
                    <a:pt x="1440" y="299"/>
                  </a:lnTo>
                  <a:lnTo>
                    <a:pt x="1440" y="459"/>
                  </a:lnTo>
                  <a:lnTo>
                    <a:pt x="1280" y="512"/>
                  </a:lnTo>
                  <a:lnTo>
                    <a:pt x="1131" y="587"/>
                  </a:lnTo>
                  <a:lnTo>
                    <a:pt x="1025" y="469"/>
                  </a:lnTo>
                  <a:lnTo>
                    <a:pt x="971" y="427"/>
                  </a:lnTo>
                  <a:lnTo>
                    <a:pt x="929" y="405"/>
                  </a:lnTo>
                  <a:lnTo>
                    <a:pt x="875" y="384"/>
                  </a:lnTo>
                  <a:lnTo>
                    <a:pt x="758" y="384"/>
                  </a:lnTo>
                  <a:lnTo>
                    <a:pt x="705" y="405"/>
                  </a:lnTo>
                  <a:lnTo>
                    <a:pt x="651" y="427"/>
                  </a:lnTo>
                  <a:lnTo>
                    <a:pt x="609" y="469"/>
                  </a:lnTo>
                  <a:lnTo>
                    <a:pt x="459" y="619"/>
                  </a:lnTo>
                  <a:lnTo>
                    <a:pt x="427" y="661"/>
                  </a:lnTo>
                  <a:lnTo>
                    <a:pt x="395" y="715"/>
                  </a:lnTo>
                  <a:lnTo>
                    <a:pt x="385" y="768"/>
                  </a:lnTo>
                  <a:lnTo>
                    <a:pt x="374" y="821"/>
                  </a:lnTo>
                  <a:lnTo>
                    <a:pt x="385" y="874"/>
                  </a:lnTo>
                  <a:lnTo>
                    <a:pt x="395" y="928"/>
                  </a:lnTo>
                  <a:lnTo>
                    <a:pt x="427" y="981"/>
                  </a:lnTo>
                  <a:lnTo>
                    <a:pt x="459" y="1024"/>
                  </a:lnTo>
                  <a:lnTo>
                    <a:pt x="577" y="1141"/>
                  </a:lnTo>
                  <a:lnTo>
                    <a:pt x="502" y="1290"/>
                  </a:lnTo>
                  <a:lnTo>
                    <a:pt x="449" y="1440"/>
                  </a:lnTo>
                  <a:lnTo>
                    <a:pt x="289" y="1440"/>
                  </a:lnTo>
                  <a:lnTo>
                    <a:pt x="235" y="1450"/>
                  </a:lnTo>
                  <a:lnTo>
                    <a:pt x="182" y="1461"/>
                  </a:lnTo>
                  <a:lnTo>
                    <a:pt x="129" y="1493"/>
                  </a:lnTo>
                  <a:lnTo>
                    <a:pt x="86" y="1525"/>
                  </a:lnTo>
                  <a:lnTo>
                    <a:pt x="54" y="1568"/>
                  </a:lnTo>
                  <a:lnTo>
                    <a:pt x="22" y="1621"/>
                  </a:lnTo>
                  <a:lnTo>
                    <a:pt x="1" y="1674"/>
                  </a:lnTo>
                  <a:lnTo>
                    <a:pt x="1" y="1728"/>
                  </a:lnTo>
                  <a:lnTo>
                    <a:pt x="1" y="1941"/>
                  </a:lnTo>
                  <a:lnTo>
                    <a:pt x="1" y="1994"/>
                  </a:lnTo>
                  <a:lnTo>
                    <a:pt x="22" y="2058"/>
                  </a:lnTo>
                  <a:lnTo>
                    <a:pt x="54" y="2101"/>
                  </a:lnTo>
                  <a:lnTo>
                    <a:pt x="86" y="2143"/>
                  </a:lnTo>
                  <a:lnTo>
                    <a:pt x="129" y="2175"/>
                  </a:lnTo>
                  <a:lnTo>
                    <a:pt x="182" y="2207"/>
                  </a:lnTo>
                  <a:lnTo>
                    <a:pt x="235" y="2229"/>
                  </a:lnTo>
                  <a:lnTo>
                    <a:pt x="449" y="2229"/>
                  </a:lnTo>
                  <a:lnTo>
                    <a:pt x="502" y="2389"/>
                  </a:lnTo>
                  <a:lnTo>
                    <a:pt x="577" y="2538"/>
                  </a:lnTo>
                  <a:lnTo>
                    <a:pt x="459" y="2645"/>
                  </a:lnTo>
                  <a:lnTo>
                    <a:pt x="427" y="2698"/>
                  </a:lnTo>
                  <a:lnTo>
                    <a:pt x="395" y="2741"/>
                  </a:lnTo>
                  <a:lnTo>
                    <a:pt x="385" y="2794"/>
                  </a:lnTo>
                  <a:lnTo>
                    <a:pt x="374" y="2858"/>
                  </a:lnTo>
                  <a:lnTo>
                    <a:pt x="385" y="2911"/>
                  </a:lnTo>
                  <a:lnTo>
                    <a:pt x="395" y="2965"/>
                  </a:lnTo>
                  <a:lnTo>
                    <a:pt x="427" y="3018"/>
                  </a:lnTo>
                  <a:lnTo>
                    <a:pt x="459" y="3060"/>
                  </a:lnTo>
                  <a:lnTo>
                    <a:pt x="609" y="3210"/>
                  </a:lnTo>
                  <a:lnTo>
                    <a:pt x="651" y="3242"/>
                  </a:lnTo>
                  <a:lnTo>
                    <a:pt x="705" y="3274"/>
                  </a:lnTo>
                  <a:lnTo>
                    <a:pt x="758" y="3284"/>
                  </a:lnTo>
                  <a:lnTo>
                    <a:pt x="811" y="3295"/>
                  </a:lnTo>
                  <a:lnTo>
                    <a:pt x="875" y="3284"/>
                  </a:lnTo>
                  <a:lnTo>
                    <a:pt x="929" y="3274"/>
                  </a:lnTo>
                  <a:lnTo>
                    <a:pt x="971" y="3242"/>
                  </a:lnTo>
                  <a:lnTo>
                    <a:pt x="1025" y="3210"/>
                  </a:lnTo>
                  <a:lnTo>
                    <a:pt x="1131" y="3092"/>
                  </a:lnTo>
                  <a:lnTo>
                    <a:pt x="1280" y="3167"/>
                  </a:lnTo>
                  <a:lnTo>
                    <a:pt x="1440" y="3220"/>
                  </a:lnTo>
                  <a:lnTo>
                    <a:pt x="1440" y="3380"/>
                  </a:lnTo>
                  <a:lnTo>
                    <a:pt x="1440" y="3434"/>
                  </a:lnTo>
                  <a:lnTo>
                    <a:pt x="1462" y="3487"/>
                  </a:lnTo>
                  <a:lnTo>
                    <a:pt x="1483" y="3540"/>
                  </a:lnTo>
                  <a:lnTo>
                    <a:pt x="1526" y="3583"/>
                  </a:lnTo>
                  <a:lnTo>
                    <a:pt x="1568" y="3615"/>
                  </a:lnTo>
                  <a:lnTo>
                    <a:pt x="1611" y="3647"/>
                  </a:lnTo>
                  <a:lnTo>
                    <a:pt x="1664" y="3658"/>
                  </a:lnTo>
                  <a:lnTo>
                    <a:pt x="1728" y="3668"/>
                  </a:lnTo>
                  <a:lnTo>
                    <a:pt x="1931" y="3668"/>
                  </a:lnTo>
                  <a:lnTo>
                    <a:pt x="1995" y="3658"/>
                  </a:lnTo>
                  <a:lnTo>
                    <a:pt x="2048" y="3647"/>
                  </a:lnTo>
                  <a:lnTo>
                    <a:pt x="2102" y="3615"/>
                  </a:lnTo>
                  <a:lnTo>
                    <a:pt x="2144" y="3583"/>
                  </a:lnTo>
                  <a:lnTo>
                    <a:pt x="2176" y="3540"/>
                  </a:lnTo>
                  <a:lnTo>
                    <a:pt x="2198" y="3487"/>
                  </a:lnTo>
                  <a:lnTo>
                    <a:pt x="2219" y="3434"/>
                  </a:lnTo>
                  <a:lnTo>
                    <a:pt x="2230" y="3380"/>
                  </a:lnTo>
                  <a:lnTo>
                    <a:pt x="2230" y="3220"/>
                  </a:lnTo>
                  <a:lnTo>
                    <a:pt x="2379" y="3167"/>
                  </a:lnTo>
                  <a:lnTo>
                    <a:pt x="2528" y="3092"/>
                  </a:lnTo>
                  <a:lnTo>
                    <a:pt x="2645" y="3210"/>
                  </a:lnTo>
                  <a:lnTo>
                    <a:pt x="2688" y="3242"/>
                  </a:lnTo>
                  <a:lnTo>
                    <a:pt x="2741" y="3274"/>
                  </a:lnTo>
                  <a:lnTo>
                    <a:pt x="2795" y="3284"/>
                  </a:lnTo>
                  <a:lnTo>
                    <a:pt x="2848" y="3295"/>
                  </a:lnTo>
                  <a:lnTo>
                    <a:pt x="2901" y="3284"/>
                  </a:lnTo>
                  <a:lnTo>
                    <a:pt x="2955" y="3274"/>
                  </a:lnTo>
                  <a:lnTo>
                    <a:pt x="3008" y="3242"/>
                  </a:lnTo>
                  <a:lnTo>
                    <a:pt x="3051" y="3210"/>
                  </a:lnTo>
                  <a:lnTo>
                    <a:pt x="3200" y="3060"/>
                  </a:lnTo>
                  <a:lnTo>
                    <a:pt x="3232" y="3018"/>
                  </a:lnTo>
                  <a:lnTo>
                    <a:pt x="3264" y="2965"/>
                  </a:lnTo>
                  <a:lnTo>
                    <a:pt x="3275" y="2911"/>
                  </a:lnTo>
                  <a:lnTo>
                    <a:pt x="3285" y="2858"/>
                  </a:lnTo>
                  <a:lnTo>
                    <a:pt x="3275" y="2794"/>
                  </a:lnTo>
                  <a:lnTo>
                    <a:pt x="3264" y="2741"/>
                  </a:lnTo>
                  <a:lnTo>
                    <a:pt x="3232" y="2687"/>
                  </a:lnTo>
                  <a:lnTo>
                    <a:pt x="3200" y="2645"/>
                  </a:lnTo>
                  <a:lnTo>
                    <a:pt x="3083" y="2538"/>
                  </a:lnTo>
                  <a:lnTo>
                    <a:pt x="3157" y="2389"/>
                  </a:lnTo>
                  <a:lnTo>
                    <a:pt x="3211" y="2229"/>
                  </a:lnTo>
                  <a:lnTo>
                    <a:pt x="3435" y="2229"/>
                  </a:lnTo>
                  <a:lnTo>
                    <a:pt x="3488" y="2207"/>
                  </a:lnTo>
                  <a:lnTo>
                    <a:pt x="3530" y="2175"/>
                  </a:lnTo>
                  <a:lnTo>
                    <a:pt x="3573" y="2143"/>
                  </a:lnTo>
                  <a:lnTo>
                    <a:pt x="3616" y="2101"/>
                  </a:lnTo>
                  <a:lnTo>
                    <a:pt x="3637" y="2058"/>
                  </a:lnTo>
                  <a:lnTo>
                    <a:pt x="3658" y="1994"/>
                  </a:lnTo>
                  <a:lnTo>
                    <a:pt x="3658" y="1941"/>
                  </a:lnTo>
                  <a:lnTo>
                    <a:pt x="3658" y="1728"/>
                  </a:lnTo>
                  <a:lnTo>
                    <a:pt x="3658" y="1674"/>
                  </a:lnTo>
                  <a:lnTo>
                    <a:pt x="3637" y="1621"/>
                  </a:lnTo>
                  <a:lnTo>
                    <a:pt x="3616" y="1568"/>
                  </a:lnTo>
                  <a:lnTo>
                    <a:pt x="3573" y="1525"/>
                  </a:lnTo>
                  <a:lnTo>
                    <a:pt x="3530" y="1493"/>
                  </a:lnTo>
                  <a:lnTo>
                    <a:pt x="3488" y="1461"/>
                  </a:lnTo>
                  <a:lnTo>
                    <a:pt x="3435" y="1450"/>
                  </a:lnTo>
                  <a:lnTo>
                    <a:pt x="3371" y="1440"/>
                  </a:lnTo>
                  <a:lnTo>
                    <a:pt x="3211" y="1440"/>
                  </a:lnTo>
                  <a:lnTo>
                    <a:pt x="3157" y="1290"/>
                  </a:lnTo>
                  <a:lnTo>
                    <a:pt x="3083" y="1141"/>
                  </a:lnTo>
                  <a:lnTo>
                    <a:pt x="3200" y="1024"/>
                  </a:lnTo>
                  <a:lnTo>
                    <a:pt x="3232" y="981"/>
                  </a:lnTo>
                  <a:lnTo>
                    <a:pt x="3264" y="928"/>
                  </a:lnTo>
                  <a:lnTo>
                    <a:pt x="3275" y="874"/>
                  </a:lnTo>
                  <a:lnTo>
                    <a:pt x="3285" y="821"/>
                  </a:lnTo>
                  <a:lnTo>
                    <a:pt x="3275" y="757"/>
                  </a:lnTo>
                  <a:lnTo>
                    <a:pt x="3264" y="704"/>
                  </a:lnTo>
                  <a:lnTo>
                    <a:pt x="3232" y="661"/>
                  </a:lnTo>
                  <a:lnTo>
                    <a:pt x="3200" y="619"/>
                  </a:lnTo>
                  <a:lnTo>
                    <a:pt x="3051" y="469"/>
                  </a:lnTo>
                  <a:lnTo>
                    <a:pt x="3008" y="427"/>
                  </a:lnTo>
                  <a:lnTo>
                    <a:pt x="2955" y="405"/>
                  </a:lnTo>
                  <a:lnTo>
                    <a:pt x="2901" y="384"/>
                  </a:lnTo>
                  <a:lnTo>
                    <a:pt x="2795" y="384"/>
                  </a:lnTo>
                  <a:lnTo>
                    <a:pt x="2741" y="405"/>
                  </a:lnTo>
                  <a:lnTo>
                    <a:pt x="2688" y="427"/>
                  </a:lnTo>
                  <a:lnTo>
                    <a:pt x="2645" y="469"/>
                  </a:lnTo>
                  <a:lnTo>
                    <a:pt x="2528" y="587"/>
                  </a:lnTo>
                  <a:lnTo>
                    <a:pt x="2379" y="512"/>
                  </a:lnTo>
                  <a:lnTo>
                    <a:pt x="2230" y="459"/>
                  </a:lnTo>
                  <a:lnTo>
                    <a:pt x="2230" y="299"/>
                  </a:lnTo>
                  <a:lnTo>
                    <a:pt x="2219" y="235"/>
                  </a:lnTo>
                  <a:lnTo>
                    <a:pt x="2198" y="181"/>
                  </a:lnTo>
                  <a:lnTo>
                    <a:pt x="2176" y="128"/>
                  </a:lnTo>
                  <a:lnTo>
                    <a:pt x="2144" y="85"/>
                  </a:lnTo>
                  <a:lnTo>
                    <a:pt x="2102" y="53"/>
                  </a:lnTo>
                  <a:lnTo>
                    <a:pt x="2048" y="32"/>
                  </a:lnTo>
                  <a:lnTo>
                    <a:pt x="1995" y="11"/>
                  </a:lnTo>
                  <a:lnTo>
                    <a:pt x="19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415;p155"/>
            <p:cNvSpPr/>
            <p:nvPr/>
          </p:nvSpPr>
          <p:spPr>
            <a:xfrm>
              <a:off x="1101877" y="2354058"/>
              <a:ext cx="103613" cy="102937"/>
            </a:xfrm>
            <a:custGeom>
              <a:avLst/>
              <a:gdLst/>
              <a:ahLst/>
              <a:cxnLst/>
              <a:rect l="l" t="t" r="r" b="b"/>
              <a:pathLst>
                <a:path w="1686" h="1675" extrusionOk="0">
                  <a:moveTo>
                    <a:pt x="843" y="160"/>
                  </a:moveTo>
                  <a:lnTo>
                    <a:pt x="939" y="171"/>
                  </a:lnTo>
                  <a:lnTo>
                    <a:pt x="1035" y="182"/>
                  </a:lnTo>
                  <a:lnTo>
                    <a:pt x="1131" y="224"/>
                  </a:lnTo>
                  <a:lnTo>
                    <a:pt x="1217" y="267"/>
                  </a:lnTo>
                  <a:lnTo>
                    <a:pt x="1291" y="331"/>
                  </a:lnTo>
                  <a:lnTo>
                    <a:pt x="1366" y="395"/>
                  </a:lnTo>
                  <a:lnTo>
                    <a:pt x="1419" y="480"/>
                  </a:lnTo>
                  <a:lnTo>
                    <a:pt x="1473" y="576"/>
                  </a:lnTo>
                  <a:lnTo>
                    <a:pt x="1494" y="640"/>
                  </a:lnTo>
                  <a:lnTo>
                    <a:pt x="1515" y="704"/>
                  </a:lnTo>
                  <a:lnTo>
                    <a:pt x="1515" y="768"/>
                  </a:lnTo>
                  <a:lnTo>
                    <a:pt x="1526" y="832"/>
                  </a:lnTo>
                  <a:lnTo>
                    <a:pt x="1526" y="907"/>
                  </a:lnTo>
                  <a:lnTo>
                    <a:pt x="1515" y="971"/>
                  </a:lnTo>
                  <a:lnTo>
                    <a:pt x="1473" y="1088"/>
                  </a:lnTo>
                  <a:lnTo>
                    <a:pt x="1409" y="1205"/>
                  </a:lnTo>
                  <a:lnTo>
                    <a:pt x="1377" y="1259"/>
                  </a:lnTo>
                  <a:lnTo>
                    <a:pt x="1334" y="1312"/>
                  </a:lnTo>
                  <a:lnTo>
                    <a:pt x="1281" y="1355"/>
                  </a:lnTo>
                  <a:lnTo>
                    <a:pt x="1227" y="1397"/>
                  </a:lnTo>
                  <a:lnTo>
                    <a:pt x="1174" y="1429"/>
                  </a:lnTo>
                  <a:lnTo>
                    <a:pt x="1110" y="1461"/>
                  </a:lnTo>
                  <a:lnTo>
                    <a:pt x="1046" y="1493"/>
                  </a:lnTo>
                  <a:lnTo>
                    <a:pt x="982" y="1504"/>
                  </a:lnTo>
                  <a:lnTo>
                    <a:pt x="918" y="1515"/>
                  </a:lnTo>
                  <a:lnTo>
                    <a:pt x="779" y="1515"/>
                  </a:lnTo>
                  <a:lnTo>
                    <a:pt x="715" y="1504"/>
                  </a:lnTo>
                  <a:lnTo>
                    <a:pt x="651" y="1493"/>
                  </a:lnTo>
                  <a:lnTo>
                    <a:pt x="587" y="1472"/>
                  </a:lnTo>
                  <a:lnTo>
                    <a:pt x="523" y="1440"/>
                  </a:lnTo>
                  <a:lnTo>
                    <a:pt x="470" y="1408"/>
                  </a:lnTo>
                  <a:lnTo>
                    <a:pt x="417" y="1365"/>
                  </a:lnTo>
                  <a:lnTo>
                    <a:pt x="364" y="1323"/>
                  </a:lnTo>
                  <a:lnTo>
                    <a:pt x="321" y="1280"/>
                  </a:lnTo>
                  <a:lnTo>
                    <a:pt x="278" y="1227"/>
                  </a:lnTo>
                  <a:lnTo>
                    <a:pt x="246" y="1163"/>
                  </a:lnTo>
                  <a:lnTo>
                    <a:pt x="214" y="1109"/>
                  </a:lnTo>
                  <a:lnTo>
                    <a:pt x="193" y="1045"/>
                  </a:lnTo>
                  <a:lnTo>
                    <a:pt x="182" y="981"/>
                  </a:lnTo>
                  <a:lnTo>
                    <a:pt x="172" y="907"/>
                  </a:lnTo>
                  <a:lnTo>
                    <a:pt x="161" y="843"/>
                  </a:lnTo>
                  <a:lnTo>
                    <a:pt x="161" y="779"/>
                  </a:lnTo>
                  <a:lnTo>
                    <a:pt x="172" y="715"/>
                  </a:lnTo>
                  <a:lnTo>
                    <a:pt x="193" y="651"/>
                  </a:lnTo>
                  <a:lnTo>
                    <a:pt x="214" y="587"/>
                  </a:lnTo>
                  <a:lnTo>
                    <a:pt x="246" y="523"/>
                  </a:lnTo>
                  <a:lnTo>
                    <a:pt x="278" y="470"/>
                  </a:lnTo>
                  <a:lnTo>
                    <a:pt x="310" y="416"/>
                  </a:lnTo>
                  <a:lnTo>
                    <a:pt x="353" y="363"/>
                  </a:lnTo>
                  <a:lnTo>
                    <a:pt x="406" y="320"/>
                  </a:lnTo>
                  <a:lnTo>
                    <a:pt x="459" y="278"/>
                  </a:lnTo>
                  <a:lnTo>
                    <a:pt x="513" y="246"/>
                  </a:lnTo>
                  <a:lnTo>
                    <a:pt x="577" y="214"/>
                  </a:lnTo>
                  <a:lnTo>
                    <a:pt x="641" y="192"/>
                  </a:lnTo>
                  <a:lnTo>
                    <a:pt x="705" y="171"/>
                  </a:lnTo>
                  <a:lnTo>
                    <a:pt x="779" y="160"/>
                  </a:lnTo>
                  <a:close/>
                  <a:moveTo>
                    <a:pt x="758" y="0"/>
                  </a:moveTo>
                  <a:lnTo>
                    <a:pt x="673" y="11"/>
                  </a:lnTo>
                  <a:lnTo>
                    <a:pt x="598" y="32"/>
                  </a:lnTo>
                  <a:lnTo>
                    <a:pt x="513" y="64"/>
                  </a:lnTo>
                  <a:lnTo>
                    <a:pt x="438" y="96"/>
                  </a:lnTo>
                  <a:lnTo>
                    <a:pt x="374" y="150"/>
                  </a:lnTo>
                  <a:lnTo>
                    <a:pt x="300" y="192"/>
                  </a:lnTo>
                  <a:lnTo>
                    <a:pt x="246" y="246"/>
                  </a:lnTo>
                  <a:lnTo>
                    <a:pt x="193" y="310"/>
                  </a:lnTo>
                  <a:lnTo>
                    <a:pt x="140" y="374"/>
                  </a:lnTo>
                  <a:lnTo>
                    <a:pt x="97" y="448"/>
                  </a:lnTo>
                  <a:lnTo>
                    <a:pt x="65" y="523"/>
                  </a:lnTo>
                  <a:lnTo>
                    <a:pt x="33" y="608"/>
                  </a:lnTo>
                  <a:lnTo>
                    <a:pt x="22" y="683"/>
                  </a:lnTo>
                  <a:lnTo>
                    <a:pt x="12" y="768"/>
                  </a:lnTo>
                  <a:lnTo>
                    <a:pt x="1" y="843"/>
                  </a:lnTo>
                  <a:lnTo>
                    <a:pt x="12" y="928"/>
                  </a:lnTo>
                  <a:lnTo>
                    <a:pt x="22" y="1013"/>
                  </a:lnTo>
                  <a:lnTo>
                    <a:pt x="44" y="1088"/>
                  </a:lnTo>
                  <a:lnTo>
                    <a:pt x="65" y="1163"/>
                  </a:lnTo>
                  <a:lnTo>
                    <a:pt x="108" y="1237"/>
                  </a:lnTo>
                  <a:lnTo>
                    <a:pt x="150" y="1312"/>
                  </a:lnTo>
                  <a:lnTo>
                    <a:pt x="204" y="1376"/>
                  </a:lnTo>
                  <a:lnTo>
                    <a:pt x="257" y="1440"/>
                  </a:lnTo>
                  <a:lnTo>
                    <a:pt x="310" y="1493"/>
                  </a:lnTo>
                  <a:lnTo>
                    <a:pt x="385" y="1536"/>
                  </a:lnTo>
                  <a:lnTo>
                    <a:pt x="449" y="1579"/>
                  </a:lnTo>
                  <a:lnTo>
                    <a:pt x="534" y="1621"/>
                  </a:lnTo>
                  <a:lnTo>
                    <a:pt x="609" y="1643"/>
                  </a:lnTo>
                  <a:lnTo>
                    <a:pt x="683" y="1664"/>
                  </a:lnTo>
                  <a:lnTo>
                    <a:pt x="769" y="1675"/>
                  </a:lnTo>
                  <a:lnTo>
                    <a:pt x="929" y="1675"/>
                  </a:lnTo>
                  <a:lnTo>
                    <a:pt x="1014" y="1664"/>
                  </a:lnTo>
                  <a:lnTo>
                    <a:pt x="1089" y="1643"/>
                  </a:lnTo>
                  <a:lnTo>
                    <a:pt x="1174" y="1611"/>
                  </a:lnTo>
                  <a:lnTo>
                    <a:pt x="1249" y="1579"/>
                  </a:lnTo>
                  <a:lnTo>
                    <a:pt x="1323" y="1525"/>
                  </a:lnTo>
                  <a:lnTo>
                    <a:pt x="1387" y="1483"/>
                  </a:lnTo>
                  <a:lnTo>
                    <a:pt x="1451" y="1419"/>
                  </a:lnTo>
                  <a:lnTo>
                    <a:pt x="1505" y="1365"/>
                  </a:lnTo>
                  <a:lnTo>
                    <a:pt x="1547" y="1301"/>
                  </a:lnTo>
                  <a:lnTo>
                    <a:pt x="1590" y="1227"/>
                  </a:lnTo>
                  <a:lnTo>
                    <a:pt x="1622" y="1152"/>
                  </a:lnTo>
                  <a:lnTo>
                    <a:pt x="1654" y="1077"/>
                  </a:lnTo>
                  <a:lnTo>
                    <a:pt x="1664" y="1003"/>
                  </a:lnTo>
                  <a:lnTo>
                    <a:pt x="1675" y="917"/>
                  </a:lnTo>
                  <a:lnTo>
                    <a:pt x="1686" y="832"/>
                  </a:lnTo>
                  <a:lnTo>
                    <a:pt x="1675" y="757"/>
                  </a:lnTo>
                  <a:lnTo>
                    <a:pt x="1664" y="672"/>
                  </a:lnTo>
                  <a:lnTo>
                    <a:pt x="1643" y="587"/>
                  </a:lnTo>
                  <a:lnTo>
                    <a:pt x="1622" y="512"/>
                  </a:lnTo>
                  <a:lnTo>
                    <a:pt x="1579" y="438"/>
                  </a:lnTo>
                  <a:lnTo>
                    <a:pt x="1537" y="363"/>
                  </a:lnTo>
                  <a:lnTo>
                    <a:pt x="1483" y="299"/>
                  </a:lnTo>
                  <a:lnTo>
                    <a:pt x="1430" y="235"/>
                  </a:lnTo>
                  <a:lnTo>
                    <a:pt x="1366" y="182"/>
                  </a:lnTo>
                  <a:lnTo>
                    <a:pt x="1302" y="139"/>
                  </a:lnTo>
                  <a:lnTo>
                    <a:pt x="1227" y="96"/>
                  </a:lnTo>
                  <a:lnTo>
                    <a:pt x="1163" y="64"/>
                  </a:lnTo>
                  <a:lnTo>
                    <a:pt x="1078" y="32"/>
                  </a:lnTo>
                  <a:lnTo>
                    <a:pt x="1003" y="11"/>
                  </a:lnTo>
                  <a:lnTo>
                    <a:pt x="9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416;p155"/>
            <p:cNvSpPr/>
            <p:nvPr/>
          </p:nvSpPr>
          <p:spPr>
            <a:xfrm>
              <a:off x="1061931" y="2313435"/>
              <a:ext cx="183566" cy="184181"/>
            </a:xfrm>
            <a:custGeom>
              <a:avLst/>
              <a:gdLst/>
              <a:ahLst/>
              <a:cxnLst/>
              <a:rect l="l" t="t" r="r" b="b"/>
              <a:pathLst>
                <a:path w="2987" h="2997" extrusionOk="0">
                  <a:moveTo>
                    <a:pt x="1899" y="160"/>
                  </a:moveTo>
                  <a:lnTo>
                    <a:pt x="1941" y="171"/>
                  </a:lnTo>
                  <a:lnTo>
                    <a:pt x="2101" y="235"/>
                  </a:lnTo>
                  <a:lnTo>
                    <a:pt x="2133" y="256"/>
                  </a:lnTo>
                  <a:lnTo>
                    <a:pt x="2155" y="288"/>
                  </a:lnTo>
                  <a:lnTo>
                    <a:pt x="2155" y="320"/>
                  </a:lnTo>
                  <a:lnTo>
                    <a:pt x="2155" y="363"/>
                  </a:lnTo>
                  <a:lnTo>
                    <a:pt x="2080" y="533"/>
                  </a:lnTo>
                  <a:lnTo>
                    <a:pt x="2080" y="565"/>
                  </a:lnTo>
                  <a:lnTo>
                    <a:pt x="2080" y="587"/>
                  </a:lnTo>
                  <a:lnTo>
                    <a:pt x="2091" y="619"/>
                  </a:lnTo>
                  <a:lnTo>
                    <a:pt x="2112" y="629"/>
                  </a:lnTo>
                  <a:lnTo>
                    <a:pt x="2176" y="683"/>
                  </a:lnTo>
                  <a:lnTo>
                    <a:pt x="2240" y="736"/>
                  </a:lnTo>
                  <a:lnTo>
                    <a:pt x="2293" y="800"/>
                  </a:lnTo>
                  <a:lnTo>
                    <a:pt x="2346" y="864"/>
                  </a:lnTo>
                  <a:lnTo>
                    <a:pt x="2368" y="885"/>
                  </a:lnTo>
                  <a:lnTo>
                    <a:pt x="2389" y="896"/>
                  </a:lnTo>
                  <a:lnTo>
                    <a:pt x="2442" y="896"/>
                  </a:lnTo>
                  <a:lnTo>
                    <a:pt x="2624" y="821"/>
                  </a:lnTo>
                  <a:lnTo>
                    <a:pt x="2656" y="811"/>
                  </a:lnTo>
                  <a:lnTo>
                    <a:pt x="2698" y="821"/>
                  </a:lnTo>
                  <a:lnTo>
                    <a:pt x="2730" y="843"/>
                  </a:lnTo>
                  <a:lnTo>
                    <a:pt x="2752" y="875"/>
                  </a:lnTo>
                  <a:lnTo>
                    <a:pt x="2816" y="1035"/>
                  </a:lnTo>
                  <a:lnTo>
                    <a:pt x="2826" y="1067"/>
                  </a:lnTo>
                  <a:lnTo>
                    <a:pt x="2816" y="1109"/>
                  </a:lnTo>
                  <a:lnTo>
                    <a:pt x="2794" y="1141"/>
                  </a:lnTo>
                  <a:lnTo>
                    <a:pt x="2762" y="1163"/>
                  </a:lnTo>
                  <a:lnTo>
                    <a:pt x="2592" y="1237"/>
                  </a:lnTo>
                  <a:lnTo>
                    <a:pt x="2570" y="1248"/>
                  </a:lnTo>
                  <a:lnTo>
                    <a:pt x="2549" y="1269"/>
                  </a:lnTo>
                  <a:lnTo>
                    <a:pt x="2538" y="1291"/>
                  </a:lnTo>
                  <a:lnTo>
                    <a:pt x="2538" y="1323"/>
                  </a:lnTo>
                  <a:lnTo>
                    <a:pt x="2549" y="1408"/>
                  </a:lnTo>
                  <a:lnTo>
                    <a:pt x="2560" y="1493"/>
                  </a:lnTo>
                  <a:lnTo>
                    <a:pt x="2560" y="1578"/>
                  </a:lnTo>
                  <a:lnTo>
                    <a:pt x="2549" y="1653"/>
                  </a:lnTo>
                  <a:lnTo>
                    <a:pt x="2549" y="1674"/>
                  </a:lnTo>
                  <a:lnTo>
                    <a:pt x="2549" y="1696"/>
                  </a:lnTo>
                  <a:lnTo>
                    <a:pt x="2560" y="1717"/>
                  </a:lnTo>
                  <a:lnTo>
                    <a:pt x="2581" y="1738"/>
                  </a:lnTo>
                  <a:lnTo>
                    <a:pt x="2602" y="1749"/>
                  </a:lnTo>
                  <a:lnTo>
                    <a:pt x="2773" y="1813"/>
                  </a:lnTo>
                  <a:lnTo>
                    <a:pt x="2805" y="1834"/>
                  </a:lnTo>
                  <a:lnTo>
                    <a:pt x="2826" y="1866"/>
                  </a:lnTo>
                  <a:lnTo>
                    <a:pt x="2826" y="1909"/>
                  </a:lnTo>
                  <a:lnTo>
                    <a:pt x="2826" y="1941"/>
                  </a:lnTo>
                  <a:lnTo>
                    <a:pt x="2762" y="2101"/>
                  </a:lnTo>
                  <a:lnTo>
                    <a:pt x="2741" y="2133"/>
                  </a:lnTo>
                  <a:lnTo>
                    <a:pt x="2709" y="2154"/>
                  </a:lnTo>
                  <a:lnTo>
                    <a:pt x="2666" y="2165"/>
                  </a:lnTo>
                  <a:lnTo>
                    <a:pt x="2634" y="2154"/>
                  </a:lnTo>
                  <a:lnTo>
                    <a:pt x="2453" y="2090"/>
                  </a:lnTo>
                  <a:lnTo>
                    <a:pt x="2432" y="2080"/>
                  </a:lnTo>
                  <a:lnTo>
                    <a:pt x="2400" y="2090"/>
                  </a:lnTo>
                  <a:lnTo>
                    <a:pt x="2378" y="2101"/>
                  </a:lnTo>
                  <a:lnTo>
                    <a:pt x="2357" y="2112"/>
                  </a:lnTo>
                  <a:lnTo>
                    <a:pt x="2314" y="2186"/>
                  </a:lnTo>
                  <a:lnTo>
                    <a:pt x="2250" y="2250"/>
                  </a:lnTo>
                  <a:lnTo>
                    <a:pt x="2187" y="2304"/>
                  </a:lnTo>
                  <a:lnTo>
                    <a:pt x="2123" y="2357"/>
                  </a:lnTo>
                  <a:lnTo>
                    <a:pt x="2101" y="2378"/>
                  </a:lnTo>
                  <a:lnTo>
                    <a:pt x="2091" y="2400"/>
                  </a:lnTo>
                  <a:lnTo>
                    <a:pt x="2091" y="2421"/>
                  </a:lnTo>
                  <a:lnTo>
                    <a:pt x="2101" y="2453"/>
                  </a:lnTo>
                  <a:lnTo>
                    <a:pt x="2176" y="2623"/>
                  </a:lnTo>
                  <a:lnTo>
                    <a:pt x="2176" y="2666"/>
                  </a:lnTo>
                  <a:lnTo>
                    <a:pt x="2176" y="2698"/>
                  </a:lnTo>
                  <a:lnTo>
                    <a:pt x="2155" y="2730"/>
                  </a:lnTo>
                  <a:lnTo>
                    <a:pt x="2123" y="2751"/>
                  </a:lnTo>
                  <a:lnTo>
                    <a:pt x="1963" y="2826"/>
                  </a:lnTo>
                  <a:lnTo>
                    <a:pt x="1888" y="2826"/>
                  </a:lnTo>
                  <a:lnTo>
                    <a:pt x="1856" y="2805"/>
                  </a:lnTo>
                  <a:lnTo>
                    <a:pt x="1835" y="2773"/>
                  </a:lnTo>
                  <a:lnTo>
                    <a:pt x="1760" y="2591"/>
                  </a:lnTo>
                  <a:lnTo>
                    <a:pt x="1739" y="2570"/>
                  </a:lnTo>
                  <a:lnTo>
                    <a:pt x="1728" y="2559"/>
                  </a:lnTo>
                  <a:lnTo>
                    <a:pt x="1696" y="2549"/>
                  </a:lnTo>
                  <a:lnTo>
                    <a:pt x="1675" y="2549"/>
                  </a:lnTo>
                  <a:lnTo>
                    <a:pt x="1589" y="2559"/>
                  </a:lnTo>
                  <a:lnTo>
                    <a:pt x="1419" y="2559"/>
                  </a:lnTo>
                  <a:lnTo>
                    <a:pt x="1333" y="2549"/>
                  </a:lnTo>
                  <a:lnTo>
                    <a:pt x="1301" y="2549"/>
                  </a:lnTo>
                  <a:lnTo>
                    <a:pt x="1280" y="2559"/>
                  </a:lnTo>
                  <a:lnTo>
                    <a:pt x="1259" y="2581"/>
                  </a:lnTo>
                  <a:lnTo>
                    <a:pt x="1248" y="2602"/>
                  </a:lnTo>
                  <a:lnTo>
                    <a:pt x="1173" y="2773"/>
                  </a:lnTo>
                  <a:lnTo>
                    <a:pt x="1152" y="2805"/>
                  </a:lnTo>
                  <a:lnTo>
                    <a:pt x="1131" y="2826"/>
                  </a:lnTo>
                  <a:lnTo>
                    <a:pt x="1088" y="2837"/>
                  </a:lnTo>
                  <a:lnTo>
                    <a:pt x="1046" y="2826"/>
                  </a:lnTo>
                  <a:lnTo>
                    <a:pt x="886" y="2762"/>
                  </a:lnTo>
                  <a:lnTo>
                    <a:pt x="854" y="2741"/>
                  </a:lnTo>
                  <a:lnTo>
                    <a:pt x="832" y="2709"/>
                  </a:lnTo>
                  <a:lnTo>
                    <a:pt x="832" y="2677"/>
                  </a:lnTo>
                  <a:lnTo>
                    <a:pt x="832" y="2634"/>
                  </a:lnTo>
                  <a:lnTo>
                    <a:pt x="907" y="2464"/>
                  </a:lnTo>
                  <a:lnTo>
                    <a:pt x="907" y="2442"/>
                  </a:lnTo>
                  <a:lnTo>
                    <a:pt x="907" y="2410"/>
                  </a:lnTo>
                  <a:lnTo>
                    <a:pt x="896" y="2389"/>
                  </a:lnTo>
                  <a:lnTo>
                    <a:pt x="886" y="2368"/>
                  </a:lnTo>
                  <a:lnTo>
                    <a:pt x="875" y="2368"/>
                  </a:lnTo>
                  <a:lnTo>
                    <a:pt x="811" y="2314"/>
                  </a:lnTo>
                  <a:lnTo>
                    <a:pt x="747" y="2261"/>
                  </a:lnTo>
                  <a:lnTo>
                    <a:pt x="694" y="2197"/>
                  </a:lnTo>
                  <a:lnTo>
                    <a:pt x="640" y="2133"/>
                  </a:lnTo>
                  <a:lnTo>
                    <a:pt x="619" y="2112"/>
                  </a:lnTo>
                  <a:lnTo>
                    <a:pt x="598" y="2101"/>
                  </a:lnTo>
                  <a:lnTo>
                    <a:pt x="544" y="2101"/>
                  </a:lnTo>
                  <a:lnTo>
                    <a:pt x="363" y="2176"/>
                  </a:lnTo>
                  <a:lnTo>
                    <a:pt x="331" y="2186"/>
                  </a:lnTo>
                  <a:lnTo>
                    <a:pt x="288" y="2176"/>
                  </a:lnTo>
                  <a:lnTo>
                    <a:pt x="267" y="2154"/>
                  </a:lnTo>
                  <a:lnTo>
                    <a:pt x="235" y="2122"/>
                  </a:lnTo>
                  <a:lnTo>
                    <a:pt x="171" y="1962"/>
                  </a:lnTo>
                  <a:lnTo>
                    <a:pt x="160" y="1930"/>
                  </a:lnTo>
                  <a:lnTo>
                    <a:pt x="171" y="1888"/>
                  </a:lnTo>
                  <a:lnTo>
                    <a:pt x="192" y="1856"/>
                  </a:lnTo>
                  <a:lnTo>
                    <a:pt x="224" y="1834"/>
                  </a:lnTo>
                  <a:lnTo>
                    <a:pt x="395" y="1760"/>
                  </a:lnTo>
                  <a:lnTo>
                    <a:pt x="416" y="1749"/>
                  </a:lnTo>
                  <a:lnTo>
                    <a:pt x="438" y="1728"/>
                  </a:lnTo>
                  <a:lnTo>
                    <a:pt x="448" y="1706"/>
                  </a:lnTo>
                  <a:lnTo>
                    <a:pt x="448" y="1674"/>
                  </a:lnTo>
                  <a:lnTo>
                    <a:pt x="438" y="1589"/>
                  </a:lnTo>
                  <a:lnTo>
                    <a:pt x="427" y="1504"/>
                  </a:lnTo>
                  <a:lnTo>
                    <a:pt x="438" y="1429"/>
                  </a:lnTo>
                  <a:lnTo>
                    <a:pt x="438" y="1344"/>
                  </a:lnTo>
                  <a:lnTo>
                    <a:pt x="438" y="1312"/>
                  </a:lnTo>
                  <a:lnTo>
                    <a:pt x="427" y="1291"/>
                  </a:lnTo>
                  <a:lnTo>
                    <a:pt x="416" y="1269"/>
                  </a:lnTo>
                  <a:lnTo>
                    <a:pt x="395" y="1259"/>
                  </a:lnTo>
                  <a:lnTo>
                    <a:pt x="214" y="1184"/>
                  </a:lnTo>
                  <a:lnTo>
                    <a:pt x="182" y="1163"/>
                  </a:lnTo>
                  <a:lnTo>
                    <a:pt x="160" y="1131"/>
                  </a:lnTo>
                  <a:lnTo>
                    <a:pt x="160" y="1099"/>
                  </a:lnTo>
                  <a:lnTo>
                    <a:pt x="160" y="1056"/>
                  </a:lnTo>
                  <a:lnTo>
                    <a:pt x="224" y="896"/>
                  </a:lnTo>
                  <a:lnTo>
                    <a:pt x="246" y="864"/>
                  </a:lnTo>
                  <a:lnTo>
                    <a:pt x="278" y="843"/>
                  </a:lnTo>
                  <a:lnTo>
                    <a:pt x="320" y="832"/>
                  </a:lnTo>
                  <a:lnTo>
                    <a:pt x="352" y="843"/>
                  </a:lnTo>
                  <a:lnTo>
                    <a:pt x="534" y="907"/>
                  </a:lnTo>
                  <a:lnTo>
                    <a:pt x="555" y="917"/>
                  </a:lnTo>
                  <a:lnTo>
                    <a:pt x="587" y="917"/>
                  </a:lnTo>
                  <a:lnTo>
                    <a:pt x="608" y="907"/>
                  </a:lnTo>
                  <a:lnTo>
                    <a:pt x="630" y="885"/>
                  </a:lnTo>
                  <a:lnTo>
                    <a:pt x="683" y="821"/>
                  </a:lnTo>
                  <a:lnTo>
                    <a:pt x="736" y="757"/>
                  </a:lnTo>
                  <a:lnTo>
                    <a:pt x="800" y="693"/>
                  </a:lnTo>
                  <a:lnTo>
                    <a:pt x="864" y="640"/>
                  </a:lnTo>
                  <a:lnTo>
                    <a:pt x="886" y="629"/>
                  </a:lnTo>
                  <a:lnTo>
                    <a:pt x="896" y="597"/>
                  </a:lnTo>
                  <a:lnTo>
                    <a:pt x="896" y="576"/>
                  </a:lnTo>
                  <a:lnTo>
                    <a:pt x="886" y="544"/>
                  </a:lnTo>
                  <a:lnTo>
                    <a:pt x="811" y="373"/>
                  </a:lnTo>
                  <a:lnTo>
                    <a:pt x="811" y="341"/>
                  </a:lnTo>
                  <a:lnTo>
                    <a:pt x="811" y="299"/>
                  </a:lnTo>
                  <a:lnTo>
                    <a:pt x="832" y="267"/>
                  </a:lnTo>
                  <a:lnTo>
                    <a:pt x="864" y="246"/>
                  </a:lnTo>
                  <a:lnTo>
                    <a:pt x="1024" y="182"/>
                  </a:lnTo>
                  <a:lnTo>
                    <a:pt x="1067" y="171"/>
                  </a:lnTo>
                  <a:lnTo>
                    <a:pt x="1099" y="182"/>
                  </a:lnTo>
                  <a:lnTo>
                    <a:pt x="1131" y="203"/>
                  </a:lnTo>
                  <a:lnTo>
                    <a:pt x="1152" y="235"/>
                  </a:lnTo>
                  <a:lnTo>
                    <a:pt x="1227" y="405"/>
                  </a:lnTo>
                  <a:lnTo>
                    <a:pt x="1248" y="427"/>
                  </a:lnTo>
                  <a:lnTo>
                    <a:pt x="1269" y="437"/>
                  </a:lnTo>
                  <a:lnTo>
                    <a:pt x="1291" y="448"/>
                  </a:lnTo>
                  <a:lnTo>
                    <a:pt x="1312" y="448"/>
                  </a:lnTo>
                  <a:lnTo>
                    <a:pt x="1397" y="437"/>
                  </a:lnTo>
                  <a:lnTo>
                    <a:pt x="1568" y="437"/>
                  </a:lnTo>
                  <a:lnTo>
                    <a:pt x="1653" y="448"/>
                  </a:lnTo>
                  <a:lnTo>
                    <a:pt x="1675" y="448"/>
                  </a:lnTo>
                  <a:lnTo>
                    <a:pt x="1707" y="437"/>
                  </a:lnTo>
                  <a:lnTo>
                    <a:pt x="1728" y="427"/>
                  </a:lnTo>
                  <a:lnTo>
                    <a:pt x="1739" y="395"/>
                  </a:lnTo>
                  <a:lnTo>
                    <a:pt x="1813" y="224"/>
                  </a:lnTo>
                  <a:lnTo>
                    <a:pt x="1835" y="192"/>
                  </a:lnTo>
                  <a:lnTo>
                    <a:pt x="1867" y="171"/>
                  </a:lnTo>
                  <a:lnTo>
                    <a:pt x="1899" y="160"/>
                  </a:lnTo>
                  <a:close/>
                  <a:moveTo>
                    <a:pt x="1899" y="0"/>
                  </a:moveTo>
                  <a:lnTo>
                    <a:pt x="1845" y="11"/>
                  </a:lnTo>
                  <a:lnTo>
                    <a:pt x="1803" y="22"/>
                  </a:lnTo>
                  <a:lnTo>
                    <a:pt x="1760" y="43"/>
                  </a:lnTo>
                  <a:lnTo>
                    <a:pt x="1717" y="75"/>
                  </a:lnTo>
                  <a:lnTo>
                    <a:pt x="1685" y="118"/>
                  </a:lnTo>
                  <a:lnTo>
                    <a:pt x="1664" y="160"/>
                  </a:lnTo>
                  <a:lnTo>
                    <a:pt x="1611" y="278"/>
                  </a:lnTo>
                  <a:lnTo>
                    <a:pt x="1483" y="278"/>
                  </a:lnTo>
                  <a:lnTo>
                    <a:pt x="1355" y="288"/>
                  </a:lnTo>
                  <a:lnTo>
                    <a:pt x="1301" y="171"/>
                  </a:lnTo>
                  <a:lnTo>
                    <a:pt x="1280" y="118"/>
                  </a:lnTo>
                  <a:lnTo>
                    <a:pt x="1248" y="86"/>
                  </a:lnTo>
                  <a:lnTo>
                    <a:pt x="1205" y="54"/>
                  </a:lnTo>
                  <a:lnTo>
                    <a:pt x="1163" y="32"/>
                  </a:lnTo>
                  <a:lnTo>
                    <a:pt x="1109" y="11"/>
                  </a:lnTo>
                  <a:lnTo>
                    <a:pt x="1014" y="11"/>
                  </a:lnTo>
                  <a:lnTo>
                    <a:pt x="960" y="32"/>
                  </a:lnTo>
                  <a:lnTo>
                    <a:pt x="800" y="96"/>
                  </a:lnTo>
                  <a:lnTo>
                    <a:pt x="758" y="128"/>
                  </a:lnTo>
                  <a:lnTo>
                    <a:pt x="726" y="160"/>
                  </a:lnTo>
                  <a:lnTo>
                    <a:pt x="694" y="192"/>
                  </a:lnTo>
                  <a:lnTo>
                    <a:pt x="662" y="235"/>
                  </a:lnTo>
                  <a:lnTo>
                    <a:pt x="651" y="288"/>
                  </a:lnTo>
                  <a:lnTo>
                    <a:pt x="651" y="341"/>
                  </a:lnTo>
                  <a:lnTo>
                    <a:pt x="651" y="384"/>
                  </a:lnTo>
                  <a:lnTo>
                    <a:pt x="672" y="437"/>
                  </a:lnTo>
                  <a:lnTo>
                    <a:pt x="715" y="555"/>
                  </a:lnTo>
                  <a:lnTo>
                    <a:pt x="619" y="640"/>
                  </a:lnTo>
                  <a:lnTo>
                    <a:pt x="534" y="736"/>
                  </a:lnTo>
                  <a:lnTo>
                    <a:pt x="416" y="693"/>
                  </a:lnTo>
                  <a:lnTo>
                    <a:pt x="363" y="683"/>
                  </a:lnTo>
                  <a:lnTo>
                    <a:pt x="320" y="672"/>
                  </a:lnTo>
                  <a:lnTo>
                    <a:pt x="267" y="683"/>
                  </a:lnTo>
                  <a:lnTo>
                    <a:pt x="224" y="693"/>
                  </a:lnTo>
                  <a:lnTo>
                    <a:pt x="171" y="715"/>
                  </a:lnTo>
                  <a:lnTo>
                    <a:pt x="139" y="747"/>
                  </a:lnTo>
                  <a:lnTo>
                    <a:pt x="107" y="789"/>
                  </a:lnTo>
                  <a:lnTo>
                    <a:pt x="86" y="832"/>
                  </a:lnTo>
                  <a:lnTo>
                    <a:pt x="11" y="992"/>
                  </a:lnTo>
                  <a:lnTo>
                    <a:pt x="0" y="1045"/>
                  </a:lnTo>
                  <a:lnTo>
                    <a:pt x="0" y="1099"/>
                  </a:lnTo>
                  <a:lnTo>
                    <a:pt x="0" y="1152"/>
                  </a:lnTo>
                  <a:lnTo>
                    <a:pt x="22" y="1195"/>
                  </a:lnTo>
                  <a:lnTo>
                    <a:pt x="43" y="1237"/>
                  </a:lnTo>
                  <a:lnTo>
                    <a:pt x="75" y="1280"/>
                  </a:lnTo>
                  <a:lnTo>
                    <a:pt x="107" y="1312"/>
                  </a:lnTo>
                  <a:lnTo>
                    <a:pt x="160" y="1333"/>
                  </a:lnTo>
                  <a:lnTo>
                    <a:pt x="278" y="1376"/>
                  </a:lnTo>
                  <a:lnTo>
                    <a:pt x="267" y="1514"/>
                  </a:lnTo>
                  <a:lnTo>
                    <a:pt x="278" y="1642"/>
                  </a:lnTo>
                  <a:lnTo>
                    <a:pt x="160" y="1696"/>
                  </a:lnTo>
                  <a:lnTo>
                    <a:pt x="118" y="1717"/>
                  </a:lnTo>
                  <a:lnTo>
                    <a:pt x="75" y="1749"/>
                  </a:lnTo>
                  <a:lnTo>
                    <a:pt x="43" y="1781"/>
                  </a:lnTo>
                  <a:lnTo>
                    <a:pt x="22" y="1834"/>
                  </a:lnTo>
                  <a:lnTo>
                    <a:pt x="11" y="1877"/>
                  </a:lnTo>
                  <a:lnTo>
                    <a:pt x="0" y="1930"/>
                  </a:lnTo>
                  <a:lnTo>
                    <a:pt x="11" y="1984"/>
                  </a:lnTo>
                  <a:lnTo>
                    <a:pt x="22" y="2026"/>
                  </a:lnTo>
                  <a:lnTo>
                    <a:pt x="96" y="2186"/>
                  </a:lnTo>
                  <a:lnTo>
                    <a:pt x="118" y="2240"/>
                  </a:lnTo>
                  <a:lnTo>
                    <a:pt x="150" y="2272"/>
                  </a:lnTo>
                  <a:lnTo>
                    <a:pt x="192" y="2304"/>
                  </a:lnTo>
                  <a:lnTo>
                    <a:pt x="235" y="2325"/>
                  </a:lnTo>
                  <a:lnTo>
                    <a:pt x="278" y="2346"/>
                  </a:lnTo>
                  <a:lnTo>
                    <a:pt x="384" y="2346"/>
                  </a:lnTo>
                  <a:lnTo>
                    <a:pt x="427" y="2325"/>
                  </a:lnTo>
                  <a:lnTo>
                    <a:pt x="544" y="2272"/>
                  </a:lnTo>
                  <a:lnTo>
                    <a:pt x="640" y="2368"/>
                  </a:lnTo>
                  <a:lnTo>
                    <a:pt x="736" y="2464"/>
                  </a:lnTo>
                  <a:lnTo>
                    <a:pt x="683" y="2581"/>
                  </a:lnTo>
                  <a:lnTo>
                    <a:pt x="672" y="2623"/>
                  </a:lnTo>
                  <a:lnTo>
                    <a:pt x="672" y="2677"/>
                  </a:lnTo>
                  <a:lnTo>
                    <a:pt x="672" y="2730"/>
                  </a:lnTo>
                  <a:lnTo>
                    <a:pt x="683" y="2773"/>
                  </a:lnTo>
                  <a:lnTo>
                    <a:pt x="715" y="2815"/>
                  </a:lnTo>
                  <a:lnTo>
                    <a:pt x="747" y="2858"/>
                  </a:lnTo>
                  <a:lnTo>
                    <a:pt x="779" y="2890"/>
                  </a:lnTo>
                  <a:lnTo>
                    <a:pt x="832" y="2911"/>
                  </a:lnTo>
                  <a:lnTo>
                    <a:pt x="992" y="2975"/>
                  </a:lnTo>
                  <a:lnTo>
                    <a:pt x="1035" y="2997"/>
                  </a:lnTo>
                  <a:lnTo>
                    <a:pt x="1088" y="2997"/>
                  </a:lnTo>
                  <a:lnTo>
                    <a:pt x="1163" y="2986"/>
                  </a:lnTo>
                  <a:lnTo>
                    <a:pt x="1227" y="2954"/>
                  </a:lnTo>
                  <a:lnTo>
                    <a:pt x="1291" y="2901"/>
                  </a:lnTo>
                  <a:lnTo>
                    <a:pt x="1323" y="2837"/>
                  </a:lnTo>
                  <a:lnTo>
                    <a:pt x="1376" y="2719"/>
                  </a:lnTo>
                  <a:lnTo>
                    <a:pt x="1632" y="2719"/>
                  </a:lnTo>
                  <a:lnTo>
                    <a:pt x="1685" y="2837"/>
                  </a:lnTo>
                  <a:lnTo>
                    <a:pt x="1707" y="2879"/>
                  </a:lnTo>
                  <a:lnTo>
                    <a:pt x="1739" y="2911"/>
                  </a:lnTo>
                  <a:lnTo>
                    <a:pt x="1781" y="2943"/>
                  </a:lnTo>
                  <a:lnTo>
                    <a:pt x="1824" y="2975"/>
                  </a:lnTo>
                  <a:lnTo>
                    <a:pt x="1877" y="2986"/>
                  </a:lnTo>
                  <a:lnTo>
                    <a:pt x="1973" y="2986"/>
                  </a:lnTo>
                  <a:lnTo>
                    <a:pt x="2027" y="2965"/>
                  </a:lnTo>
                  <a:lnTo>
                    <a:pt x="2187" y="2901"/>
                  </a:lnTo>
                  <a:lnTo>
                    <a:pt x="2229" y="2879"/>
                  </a:lnTo>
                  <a:lnTo>
                    <a:pt x="2272" y="2847"/>
                  </a:lnTo>
                  <a:lnTo>
                    <a:pt x="2304" y="2805"/>
                  </a:lnTo>
                  <a:lnTo>
                    <a:pt x="2325" y="2762"/>
                  </a:lnTo>
                  <a:lnTo>
                    <a:pt x="2336" y="2709"/>
                  </a:lnTo>
                  <a:lnTo>
                    <a:pt x="2336" y="2666"/>
                  </a:lnTo>
                  <a:lnTo>
                    <a:pt x="2336" y="2613"/>
                  </a:lnTo>
                  <a:lnTo>
                    <a:pt x="2325" y="2559"/>
                  </a:lnTo>
                  <a:lnTo>
                    <a:pt x="2272" y="2442"/>
                  </a:lnTo>
                  <a:lnTo>
                    <a:pt x="2368" y="2357"/>
                  </a:lnTo>
                  <a:lnTo>
                    <a:pt x="2453" y="2261"/>
                  </a:lnTo>
                  <a:lnTo>
                    <a:pt x="2570" y="2304"/>
                  </a:lnTo>
                  <a:lnTo>
                    <a:pt x="2624" y="2325"/>
                  </a:lnTo>
                  <a:lnTo>
                    <a:pt x="2720" y="2325"/>
                  </a:lnTo>
                  <a:lnTo>
                    <a:pt x="2773" y="2304"/>
                  </a:lnTo>
                  <a:lnTo>
                    <a:pt x="2816" y="2282"/>
                  </a:lnTo>
                  <a:lnTo>
                    <a:pt x="2848" y="2250"/>
                  </a:lnTo>
                  <a:lnTo>
                    <a:pt x="2880" y="2208"/>
                  </a:lnTo>
                  <a:lnTo>
                    <a:pt x="2912" y="2165"/>
                  </a:lnTo>
                  <a:lnTo>
                    <a:pt x="2976" y="2005"/>
                  </a:lnTo>
                  <a:lnTo>
                    <a:pt x="2986" y="1952"/>
                  </a:lnTo>
                  <a:lnTo>
                    <a:pt x="2986" y="1898"/>
                  </a:lnTo>
                  <a:lnTo>
                    <a:pt x="2986" y="1856"/>
                  </a:lnTo>
                  <a:lnTo>
                    <a:pt x="2965" y="1802"/>
                  </a:lnTo>
                  <a:lnTo>
                    <a:pt x="2944" y="1760"/>
                  </a:lnTo>
                  <a:lnTo>
                    <a:pt x="2912" y="1717"/>
                  </a:lnTo>
                  <a:lnTo>
                    <a:pt x="2880" y="1696"/>
                  </a:lnTo>
                  <a:lnTo>
                    <a:pt x="2826" y="1664"/>
                  </a:lnTo>
                  <a:lnTo>
                    <a:pt x="2709" y="1621"/>
                  </a:lnTo>
                  <a:lnTo>
                    <a:pt x="2720" y="1493"/>
                  </a:lnTo>
                  <a:lnTo>
                    <a:pt x="2709" y="1355"/>
                  </a:lnTo>
                  <a:lnTo>
                    <a:pt x="2826" y="1312"/>
                  </a:lnTo>
                  <a:lnTo>
                    <a:pt x="2869" y="1280"/>
                  </a:lnTo>
                  <a:lnTo>
                    <a:pt x="2912" y="1248"/>
                  </a:lnTo>
                  <a:lnTo>
                    <a:pt x="2944" y="1216"/>
                  </a:lnTo>
                  <a:lnTo>
                    <a:pt x="2965" y="1173"/>
                  </a:lnTo>
                  <a:lnTo>
                    <a:pt x="2976" y="1120"/>
                  </a:lnTo>
                  <a:lnTo>
                    <a:pt x="2986" y="1067"/>
                  </a:lnTo>
                  <a:lnTo>
                    <a:pt x="2976" y="1024"/>
                  </a:lnTo>
                  <a:lnTo>
                    <a:pt x="2965" y="971"/>
                  </a:lnTo>
                  <a:lnTo>
                    <a:pt x="2890" y="811"/>
                  </a:lnTo>
                  <a:lnTo>
                    <a:pt x="2869" y="768"/>
                  </a:lnTo>
                  <a:lnTo>
                    <a:pt x="2837" y="725"/>
                  </a:lnTo>
                  <a:lnTo>
                    <a:pt x="2794" y="693"/>
                  </a:lnTo>
                  <a:lnTo>
                    <a:pt x="2752" y="672"/>
                  </a:lnTo>
                  <a:lnTo>
                    <a:pt x="2709" y="661"/>
                  </a:lnTo>
                  <a:lnTo>
                    <a:pt x="2656" y="651"/>
                  </a:lnTo>
                  <a:lnTo>
                    <a:pt x="2602" y="661"/>
                  </a:lnTo>
                  <a:lnTo>
                    <a:pt x="2560" y="672"/>
                  </a:lnTo>
                  <a:lnTo>
                    <a:pt x="2442" y="725"/>
                  </a:lnTo>
                  <a:lnTo>
                    <a:pt x="2346" y="629"/>
                  </a:lnTo>
                  <a:lnTo>
                    <a:pt x="2250" y="544"/>
                  </a:lnTo>
                  <a:lnTo>
                    <a:pt x="2304" y="427"/>
                  </a:lnTo>
                  <a:lnTo>
                    <a:pt x="2314" y="373"/>
                  </a:lnTo>
                  <a:lnTo>
                    <a:pt x="2314" y="320"/>
                  </a:lnTo>
                  <a:lnTo>
                    <a:pt x="2314" y="278"/>
                  </a:lnTo>
                  <a:lnTo>
                    <a:pt x="2304" y="224"/>
                  </a:lnTo>
                  <a:lnTo>
                    <a:pt x="2272" y="182"/>
                  </a:lnTo>
                  <a:lnTo>
                    <a:pt x="2240" y="139"/>
                  </a:lnTo>
                  <a:lnTo>
                    <a:pt x="2208" y="107"/>
                  </a:lnTo>
                  <a:lnTo>
                    <a:pt x="2155" y="86"/>
                  </a:lnTo>
                  <a:lnTo>
                    <a:pt x="1995" y="22"/>
                  </a:lnTo>
                  <a:lnTo>
                    <a:pt x="1941" y="11"/>
                  </a:lnTo>
                  <a:lnTo>
                    <a:pt x="18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47402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spcFirstLastPara="1" vert="horz" wrap="square" lIns="51435" tIns="25718" rIns="51435" bIns="25718" numCol="1" anchor="ctr" anchorCtr="0" compatLnSpc="1">
            <a:prstTxWarp prst="textNoShape">
              <a:avLst/>
            </a:prstTxWarp>
            <a:normAutofit/>
          </a:bodyPr>
          <a:lstStyle/>
          <a:p>
            <a:pPr algn="l" eaLnBrk="1" hangingPunct="1"/>
            <a:r>
              <a:rPr lang="en-US" dirty="0"/>
              <a:t>Trimble GEDO solutions</a:t>
            </a:r>
            <a:br>
              <a:rPr lang="en-US" dirty="0"/>
            </a:br>
            <a:r>
              <a:rPr lang="en-US" dirty="0"/>
              <a:t>Survey supportive infrastructure 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139700" indent="0"/>
            <a:r>
              <a:rPr lang="en-US" b="1" dirty="0">
                <a:ea typeface="Verdana" pitchFamily="34" charset="0"/>
                <a:cs typeface="Verdana" pitchFamily="34" charset="0"/>
              </a:rPr>
              <a:t>Connecting reference point network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>
                <a:ea typeface="Verdana" pitchFamily="34" charset="0"/>
                <a:cs typeface="Verdana" pitchFamily="34" charset="0"/>
              </a:rPr>
              <a:t>Connecting reference point network along the railway corridor</a:t>
            </a:r>
          </a:p>
          <a:p>
            <a:pPr marL="342900" indent="-342900">
              <a:buClr>
                <a:srgbClr val="FFC000"/>
              </a:buClr>
              <a:buFont typeface="Arial" pitchFamily="34" charset="0"/>
              <a:buChar char="•"/>
            </a:pPr>
            <a:r>
              <a:rPr lang="en-US" dirty="0">
                <a:ea typeface="Verdana" pitchFamily="34" charset="0"/>
                <a:cs typeface="Verdana" pitchFamily="34" charset="0"/>
              </a:rPr>
              <a:t>Ground or mast marking</a:t>
            </a:r>
          </a:p>
          <a:p>
            <a:pPr marL="342900" indent="-342900">
              <a:buClr>
                <a:srgbClr val="FFC000"/>
              </a:buClr>
              <a:buFont typeface="Arial" pitchFamily="34" charset="0"/>
              <a:buChar char="•"/>
            </a:pPr>
            <a:r>
              <a:rPr lang="en-US" dirty="0">
                <a:ea typeface="Verdana" pitchFamily="34" charset="0"/>
                <a:cs typeface="Verdana" pitchFamily="34" charset="0"/>
              </a:rPr>
              <a:t>Distance to national grid reference points – 10-15 km (CP1)</a:t>
            </a:r>
          </a:p>
          <a:p>
            <a:pPr marL="342900" indent="-342900">
              <a:buClr>
                <a:srgbClr val="FFC000"/>
              </a:buClr>
              <a:buFont typeface="Arial" pitchFamily="34" charset="0"/>
              <a:buChar char="•"/>
            </a:pPr>
            <a:r>
              <a:rPr lang="en-US" dirty="0">
                <a:ea typeface="Verdana" pitchFamily="34" charset="0"/>
                <a:cs typeface="Verdana" pitchFamily="34" charset="0"/>
              </a:rPr>
              <a:t>Distance between reference point pairs – 4-5 km (CP2)</a:t>
            </a:r>
          </a:p>
          <a:p>
            <a:pPr marL="342900" indent="-342900">
              <a:buClr>
                <a:srgbClr val="FFC000"/>
              </a:buClr>
              <a:buFont typeface="Arial" pitchFamily="34" charset="0"/>
              <a:buChar char="•"/>
            </a:pPr>
            <a:r>
              <a:rPr lang="en-US" dirty="0">
                <a:ea typeface="Verdana" pitchFamily="34" charset="0"/>
                <a:cs typeface="Verdana" pitchFamily="34" charset="0"/>
              </a:rPr>
              <a:t>Distance between pair reference points – 1-1,5 km (CP2)</a:t>
            </a:r>
          </a:p>
          <a:p>
            <a:pPr marL="342900" indent="-342900">
              <a:buClr>
                <a:srgbClr val="FFC000"/>
              </a:buClr>
              <a:buFont typeface="Arial" pitchFamily="34" charset="0"/>
              <a:buChar char="•"/>
            </a:pPr>
            <a:endParaRPr lang="en-US" dirty="0">
              <a:ea typeface="Verdana" pitchFamily="34" charset="0"/>
              <a:cs typeface="Verdana" pitchFamily="34" charset="0"/>
            </a:endParaRP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688" y="3049400"/>
            <a:ext cx="3862872" cy="188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5727"/>
          <a:stretch/>
        </p:blipFill>
        <p:spPr bwMode="auto">
          <a:xfrm>
            <a:off x="4829885" y="3045637"/>
            <a:ext cx="4285540" cy="166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538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spcFirstLastPara="1" vert="horz" wrap="square" lIns="51435" tIns="25718" rIns="51435" bIns="25718" numCol="1" anchor="ctr" anchorCtr="0" compatLnSpc="1">
            <a:prstTxWarp prst="textNoShape">
              <a:avLst/>
            </a:prstTxWarp>
            <a:normAutofit/>
          </a:bodyPr>
          <a:lstStyle/>
          <a:p>
            <a:pPr algn="l" eaLnBrk="1" hangingPunct="1"/>
            <a:r>
              <a:rPr lang="en-US" dirty="0"/>
              <a:t>Trimble GEDO solutions</a:t>
            </a:r>
            <a:br>
              <a:rPr lang="en-US" dirty="0"/>
            </a:br>
            <a:r>
              <a:rPr lang="en-US" dirty="0"/>
              <a:t>Survey supportive infrastructure 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ea typeface="Verdana" pitchFamily="34" charset="0"/>
                <a:cs typeface="Verdana" pitchFamily="34" charset="0"/>
              </a:rPr>
              <a:t>Production reference point network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342900" indent="-342900">
              <a:buClr>
                <a:srgbClr val="FFC000"/>
              </a:buClr>
              <a:buFont typeface="Arial" pitchFamily="34" charset="0"/>
              <a:buChar char="•"/>
            </a:pPr>
            <a:r>
              <a:rPr lang="en-US" dirty="0">
                <a:ea typeface="Verdana" pitchFamily="34" charset="0"/>
                <a:cs typeface="Verdana" pitchFamily="34" charset="0"/>
              </a:rPr>
              <a:t>Ground or mast/ catenary marking</a:t>
            </a:r>
          </a:p>
          <a:p>
            <a:pPr marL="342900" indent="-342900">
              <a:buClr>
                <a:srgbClr val="FFC000"/>
              </a:buClr>
              <a:buFont typeface="Arial" pitchFamily="34" charset="0"/>
              <a:buChar char="•"/>
            </a:pPr>
            <a:r>
              <a:rPr lang="en-US" dirty="0">
                <a:ea typeface="Verdana" pitchFamily="34" charset="0"/>
                <a:cs typeface="Verdana" pitchFamily="34" charset="0"/>
              </a:rPr>
              <a:t>Distance between connecting ref. point pairs – 4-5 km (CP2)</a:t>
            </a:r>
          </a:p>
          <a:p>
            <a:pPr marL="342900" indent="-342900">
              <a:buClr>
                <a:srgbClr val="FFC000"/>
              </a:buClr>
              <a:buFont typeface="Arial" pitchFamily="34" charset="0"/>
              <a:buChar char="•"/>
            </a:pPr>
            <a:r>
              <a:rPr lang="en-US" dirty="0">
                <a:ea typeface="Verdana" pitchFamily="34" charset="0"/>
                <a:cs typeface="Verdana" pitchFamily="34" charset="0"/>
              </a:rPr>
              <a:t>Distance between pair reference points – 60-200 m (CP3)</a:t>
            </a:r>
          </a:p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737" y="2881872"/>
            <a:ext cx="4742701" cy="172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7711" y="2646899"/>
            <a:ext cx="3252788" cy="162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1800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atenary_pole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8094" y="2541569"/>
            <a:ext cx="4262491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0"/>
          </a:effec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866420" y="2990564"/>
            <a:ext cx="1320165" cy="236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57213" lvl="1" indent="-214313" algn="ctr">
              <a:spcBef>
                <a:spcPct val="20000"/>
              </a:spcBef>
            </a:pPr>
            <a:r>
              <a:rPr lang="en-US" sz="900" dirty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range distance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127280" y="3284519"/>
            <a:ext cx="1640205" cy="236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57213" lvl="1" indent="-214313" algn="ctr">
              <a:spcBef>
                <a:spcPct val="20000"/>
              </a:spcBef>
            </a:pPr>
            <a:r>
              <a:rPr lang="en-US" sz="900" dirty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catenary marking point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4618770" y="4256069"/>
            <a:ext cx="1320165" cy="236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57213" lvl="1" indent="-214313" algn="ctr">
              <a:spcBef>
                <a:spcPct val="20000"/>
              </a:spcBef>
            </a:pPr>
            <a:r>
              <a:rPr lang="en-US" sz="900" dirty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center line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5840223" y="4313219"/>
            <a:ext cx="16573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14313" indent="-214313" algn="ctr">
              <a:spcBef>
                <a:spcPct val="20000"/>
              </a:spcBef>
            </a:pPr>
            <a:r>
              <a:rPr lang="en-US" sz="900" dirty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ground marking point</a:t>
            </a:r>
          </a:p>
        </p:txBody>
      </p:sp>
      <p:sp>
        <p:nvSpPr>
          <p:cNvPr id="14" name="Textfeld 10"/>
          <p:cNvSpPr txBox="1">
            <a:spLocks noChangeArrowheads="1"/>
          </p:cNvSpPr>
          <p:nvPr/>
        </p:nvSpPr>
        <p:spPr bwMode="auto">
          <a:xfrm>
            <a:off x="3432432" y="4598969"/>
            <a:ext cx="1918930" cy="173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525" dirty="0">
                <a:solidFill>
                  <a:schemeClr val="bg1"/>
                </a:solidFill>
                <a:latin typeface="+mj-lt"/>
              </a:rPr>
              <a:t>Source: Handbuch Gleis, 3. Auflage, </a:t>
            </a:r>
            <a:r>
              <a:rPr lang="de-DE" sz="525" dirty="0" err="1">
                <a:solidFill>
                  <a:schemeClr val="bg1"/>
                </a:solidFill>
                <a:latin typeface="+mj-lt"/>
              </a:rPr>
              <a:t>DVV</a:t>
            </a:r>
            <a:r>
              <a:rPr lang="de-DE" sz="525" dirty="0">
                <a:solidFill>
                  <a:schemeClr val="bg1"/>
                </a:solidFill>
                <a:latin typeface="+mj-lt"/>
              </a:rPr>
              <a:t> Verlag, S. 431</a:t>
            </a:r>
          </a:p>
        </p:txBody>
      </p:sp>
      <p:pic>
        <p:nvPicPr>
          <p:cNvPr id="18" name="Picture 4" descr="DSC_0109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669426" y="2799286"/>
            <a:ext cx="691038" cy="172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4152" y="4089857"/>
            <a:ext cx="254414" cy="1018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25400"/>
          </a:effectLst>
        </p:spPr>
      </p:pic>
      <p:pic>
        <p:nvPicPr>
          <p:cNvPr id="20" name="Picture 2" descr="Justierbarer Halter mit Dosenlibelle, inkl. Prisma 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42147" y="2515763"/>
            <a:ext cx="67437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spcFirstLastPara="1" vert="horz" wrap="square" lIns="51435" tIns="25718" rIns="51435" bIns="25718" numCol="1" anchor="ctr" anchorCtr="0" compatLnSpc="1">
            <a:prstTxWarp prst="textNoShape">
              <a:avLst/>
            </a:prstTxWarp>
            <a:normAutofit/>
          </a:bodyPr>
          <a:lstStyle/>
          <a:p>
            <a:pPr algn="l" eaLnBrk="1" hangingPunct="1"/>
            <a:r>
              <a:rPr lang="en-US" dirty="0"/>
              <a:t>Trimble GEDO solutions</a:t>
            </a:r>
            <a:br>
              <a:rPr lang="en-US" dirty="0"/>
            </a:br>
            <a:r>
              <a:rPr lang="en-US" dirty="0"/>
              <a:t>Survey supportive infrastructure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ea typeface="Verdana" pitchFamily="34" charset="0"/>
                <a:cs typeface="Verdana" pitchFamily="34" charset="0"/>
              </a:rPr>
              <a:t>Production reference point network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342900" indent="-342900">
              <a:buClr>
                <a:srgbClr val="FFC000"/>
              </a:buClr>
              <a:buFont typeface="Arial" pitchFamily="34" charset="0"/>
              <a:buChar char="•"/>
            </a:pPr>
            <a:r>
              <a:rPr lang="en-US" dirty="0">
                <a:ea typeface="Verdana" pitchFamily="34" charset="0"/>
                <a:cs typeface="Verdana" pitchFamily="34" charset="0"/>
              </a:rPr>
              <a:t>Marking points at the catenary masts</a:t>
            </a:r>
          </a:p>
          <a:p>
            <a:pPr marL="342900" indent="-342900">
              <a:buClr>
                <a:srgbClr val="FFC000"/>
              </a:buClr>
              <a:buFont typeface="Arial" pitchFamily="34" charset="0"/>
              <a:buChar char="•"/>
            </a:pPr>
            <a:r>
              <a:rPr lang="en-US" dirty="0">
                <a:ea typeface="Verdana" pitchFamily="34" charset="0"/>
                <a:cs typeface="Verdana" pitchFamily="34" charset="0"/>
              </a:rPr>
              <a:t>Ground marking points</a:t>
            </a:r>
          </a:p>
          <a:p>
            <a:pPr marL="342900" indent="-342900">
              <a:buClr>
                <a:srgbClr val="FFC000"/>
              </a:buClr>
              <a:buFont typeface="Arial" pitchFamily="34" charset="0"/>
              <a:buChar char="•"/>
            </a:pPr>
            <a:r>
              <a:rPr lang="en-US" dirty="0">
                <a:ea typeface="Verdana" pitchFamily="34" charset="0"/>
                <a:cs typeface="Verdana" pitchFamily="34" charset="0"/>
              </a:rPr>
              <a:t>Typically every ~ 65 m (other regions every 100 - 300m)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85702" y="3480483"/>
            <a:ext cx="807244" cy="435769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2358994" y="3138534"/>
            <a:ext cx="239471" cy="76022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bg1"/>
              </a:solidFill>
            </a:endParaRPr>
          </a:p>
        </p:txBody>
      </p:sp>
      <p:pic>
        <p:nvPicPr>
          <p:cNvPr id="16" name="Grafik 2">
            <a:extLst>
              <a:ext uri="{FF2B5EF4-FFF2-40B4-BE49-F238E27FC236}">
                <a16:creationId xmlns:a16="http://schemas.microsoft.com/office/drawing/2014/main" id="{00000000-0008-0000-0600-0000030000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638" y="3487313"/>
            <a:ext cx="471310" cy="7081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2638" y="4234021"/>
            <a:ext cx="538955" cy="79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53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p1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2286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200" dirty="0"/>
              <a:t>Track </a:t>
            </a:r>
            <a:r>
              <a:rPr lang="de-DE" sz="3200" dirty="0" err="1"/>
              <a:t>Stakeout</a:t>
            </a:r>
            <a:r>
              <a:rPr lang="de-DE" sz="3200" dirty="0"/>
              <a:t> – Trimble Access Rail</a:t>
            </a:r>
            <a:endParaRPr sz="3200" dirty="0"/>
          </a:p>
        </p:txBody>
      </p:sp>
      <p:sp>
        <p:nvSpPr>
          <p:cNvPr id="1462" name="Google Shape;1462;p133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de-DE" dirty="0"/>
              <a:t>Software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track</a:t>
            </a:r>
            <a:r>
              <a:rPr lang="de-DE" dirty="0"/>
              <a:t> </a:t>
            </a:r>
            <a:r>
              <a:rPr lang="de-DE" dirty="0" err="1"/>
              <a:t>survey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stakeout</a:t>
            </a:r>
            <a:r>
              <a:rPr lang="de-DE" dirty="0"/>
              <a:t> </a:t>
            </a:r>
            <a:r>
              <a:rPr lang="de-DE" dirty="0" err="1"/>
              <a:t>survey</a:t>
            </a:r>
            <a:endParaRPr b="1" dirty="0"/>
          </a:p>
        </p:txBody>
      </p:sp>
      <p:sp>
        <p:nvSpPr>
          <p:cNvPr id="1461" name="Google Shape;1461;p133"/>
          <p:cNvSpPr txBox="1">
            <a:spLocks noGrp="1"/>
          </p:cNvSpPr>
          <p:nvPr>
            <p:ph type="body" idx="2"/>
          </p:nvPr>
        </p:nvSpPr>
        <p:spPr>
          <a:xfrm>
            <a:off x="474882" y="1609399"/>
            <a:ext cx="2759275" cy="35341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endParaRPr lang="en" dirty="0"/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rPr lang="en" b="1" dirty="0"/>
              <a:t>TRACK DATA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dirty="0"/>
              <a:t>Real time transformation to offsets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dirty="0"/>
              <a:t>Supports rail specific transistion bends and chainage lines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endParaRPr lang="en" dirty="0"/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rPr lang="en" b="1" dirty="0"/>
              <a:t>APPLICATIONS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dirty="0"/>
              <a:t>Stakeout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dirty="0"/>
              <a:t>Track &amp; topo survey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dirty="0"/>
              <a:t>Track adjustment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dirty="0"/>
              <a:t>Control</a:t>
            </a:r>
          </a:p>
        </p:txBody>
      </p:sp>
      <p:grpSp>
        <p:nvGrpSpPr>
          <p:cNvPr id="12" name="Google Shape;3839;p155"/>
          <p:cNvGrpSpPr/>
          <p:nvPr/>
        </p:nvGrpSpPr>
        <p:grpSpPr>
          <a:xfrm>
            <a:off x="234344" y="2107605"/>
            <a:ext cx="236602" cy="306107"/>
            <a:chOff x="8024906" y="3662764"/>
            <a:chExt cx="236602" cy="306107"/>
          </a:xfrm>
        </p:grpSpPr>
        <p:sp>
          <p:nvSpPr>
            <p:cNvPr id="13" name="Google Shape;3840;p155"/>
            <p:cNvSpPr/>
            <p:nvPr/>
          </p:nvSpPr>
          <p:spPr>
            <a:xfrm>
              <a:off x="8024906" y="3662764"/>
              <a:ext cx="236602" cy="306107"/>
            </a:xfrm>
            <a:custGeom>
              <a:avLst/>
              <a:gdLst/>
              <a:ahLst/>
              <a:cxnLst/>
              <a:rect l="l" t="t" r="r" b="b"/>
              <a:pathLst>
                <a:path w="3850" h="4981" extrusionOk="0">
                  <a:moveTo>
                    <a:pt x="3509" y="160"/>
                  </a:moveTo>
                  <a:lnTo>
                    <a:pt x="3551" y="182"/>
                  </a:lnTo>
                  <a:lnTo>
                    <a:pt x="3583" y="203"/>
                  </a:lnTo>
                  <a:lnTo>
                    <a:pt x="3626" y="224"/>
                  </a:lnTo>
                  <a:lnTo>
                    <a:pt x="3647" y="256"/>
                  </a:lnTo>
                  <a:lnTo>
                    <a:pt x="3669" y="299"/>
                  </a:lnTo>
                  <a:lnTo>
                    <a:pt x="3679" y="342"/>
                  </a:lnTo>
                  <a:lnTo>
                    <a:pt x="3690" y="384"/>
                  </a:lnTo>
                  <a:lnTo>
                    <a:pt x="3690" y="4586"/>
                  </a:lnTo>
                  <a:lnTo>
                    <a:pt x="3679" y="4639"/>
                  </a:lnTo>
                  <a:lnTo>
                    <a:pt x="3669" y="4682"/>
                  </a:lnTo>
                  <a:lnTo>
                    <a:pt x="3647" y="4714"/>
                  </a:lnTo>
                  <a:lnTo>
                    <a:pt x="3626" y="4756"/>
                  </a:lnTo>
                  <a:lnTo>
                    <a:pt x="3583" y="4778"/>
                  </a:lnTo>
                  <a:lnTo>
                    <a:pt x="3551" y="4799"/>
                  </a:lnTo>
                  <a:lnTo>
                    <a:pt x="3509" y="4810"/>
                  </a:lnTo>
                  <a:lnTo>
                    <a:pt x="3455" y="4820"/>
                  </a:lnTo>
                  <a:lnTo>
                    <a:pt x="384" y="4820"/>
                  </a:lnTo>
                  <a:lnTo>
                    <a:pt x="341" y="4810"/>
                  </a:lnTo>
                  <a:lnTo>
                    <a:pt x="299" y="4799"/>
                  </a:lnTo>
                  <a:lnTo>
                    <a:pt x="256" y="4778"/>
                  </a:lnTo>
                  <a:lnTo>
                    <a:pt x="224" y="4756"/>
                  </a:lnTo>
                  <a:lnTo>
                    <a:pt x="203" y="4714"/>
                  </a:lnTo>
                  <a:lnTo>
                    <a:pt x="182" y="4682"/>
                  </a:lnTo>
                  <a:lnTo>
                    <a:pt x="160" y="4639"/>
                  </a:lnTo>
                  <a:lnTo>
                    <a:pt x="160" y="4586"/>
                  </a:lnTo>
                  <a:lnTo>
                    <a:pt x="160" y="384"/>
                  </a:lnTo>
                  <a:lnTo>
                    <a:pt x="160" y="342"/>
                  </a:lnTo>
                  <a:lnTo>
                    <a:pt x="182" y="299"/>
                  </a:lnTo>
                  <a:lnTo>
                    <a:pt x="203" y="256"/>
                  </a:lnTo>
                  <a:lnTo>
                    <a:pt x="224" y="224"/>
                  </a:lnTo>
                  <a:lnTo>
                    <a:pt x="256" y="203"/>
                  </a:lnTo>
                  <a:lnTo>
                    <a:pt x="299" y="182"/>
                  </a:lnTo>
                  <a:lnTo>
                    <a:pt x="341" y="160"/>
                  </a:lnTo>
                  <a:close/>
                  <a:moveTo>
                    <a:pt x="384" y="0"/>
                  </a:moveTo>
                  <a:lnTo>
                    <a:pt x="309" y="11"/>
                  </a:lnTo>
                  <a:lnTo>
                    <a:pt x="235" y="32"/>
                  </a:lnTo>
                  <a:lnTo>
                    <a:pt x="171" y="64"/>
                  </a:lnTo>
                  <a:lnTo>
                    <a:pt x="118" y="118"/>
                  </a:lnTo>
                  <a:lnTo>
                    <a:pt x="64" y="171"/>
                  </a:lnTo>
                  <a:lnTo>
                    <a:pt x="32" y="235"/>
                  </a:lnTo>
                  <a:lnTo>
                    <a:pt x="11" y="310"/>
                  </a:lnTo>
                  <a:lnTo>
                    <a:pt x="0" y="384"/>
                  </a:lnTo>
                  <a:lnTo>
                    <a:pt x="0" y="4586"/>
                  </a:lnTo>
                  <a:lnTo>
                    <a:pt x="11" y="4671"/>
                  </a:lnTo>
                  <a:lnTo>
                    <a:pt x="32" y="4746"/>
                  </a:lnTo>
                  <a:lnTo>
                    <a:pt x="64" y="4810"/>
                  </a:lnTo>
                  <a:lnTo>
                    <a:pt x="118" y="4863"/>
                  </a:lnTo>
                  <a:lnTo>
                    <a:pt x="171" y="4916"/>
                  </a:lnTo>
                  <a:lnTo>
                    <a:pt x="235" y="4948"/>
                  </a:lnTo>
                  <a:lnTo>
                    <a:pt x="309" y="4969"/>
                  </a:lnTo>
                  <a:lnTo>
                    <a:pt x="384" y="4980"/>
                  </a:lnTo>
                  <a:lnTo>
                    <a:pt x="3455" y="4980"/>
                  </a:lnTo>
                  <a:lnTo>
                    <a:pt x="3541" y="4969"/>
                  </a:lnTo>
                  <a:lnTo>
                    <a:pt x="3615" y="4948"/>
                  </a:lnTo>
                  <a:lnTo>
                    <a:pt x="3679" y="4916"/>
                  </a:lnTo>
                  <a:lnTo>
                    <a:pt x="3732" y="4863"/>
                  </a:lnTo>
                  <a:lnTo>
                    <a:pt x="3786" y="4810"/>
                  </a:lnTo>
                  <a:lnTo>
                    <a:pt x="3818" y="4746"/>
                  </a:lnTo>
                  <a:lnTo>
                    <a:pt x="3839" y="4671"/>
                  </a:lnTo>
                  <a:lnTo>
                    <a:pt x="3850" y="4586"/>
                  </a:lnTo>
                  <a:lnTo>
                    <a:pt x="3850" y="384"/>
                  </a:lnTo>
                  <a:lnTo>
                    <a:pt x="3839" y="310"/>
                  </a:lnTo>
                  <a:lnTo>
                    <a:pt x="3818" y="235"/>
                  </a:lnTo>
                  <a:lnTo>
                    <a:pt x="3786" y="171"/>
                  </a:lnTo>
                  <a:lnTo>
                    <a:pt x="3732" y="118"/>
                  </a:lnTo>
                  <a:lnTo>
                    <a:pt x="3679" y="64"/>
                  </a:lnTo>
                  <a:lnTo>
                    <a:pt x="3615" y="32"/>
                  </a:lnTo>
                  <a:lnTo>
                    <a:pt x="3541" y="11"/>
                  </a:lnTo>
                  <a:lnTo>
                    <a:pt x="34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841;p155"/>
            <p:cNvSpPr/>
            <p:nvPr/>
          </p:nvSpPr>
          <p:spPr>
            <a:xfrm>
              <a:off x="8056987" y="3662764"/>
              <a:ext cx="172443" cy="39393"/>
            </a:xfrm>
            <a:custGeom>
              <a:avLst/>
              <a:gdLst/>
              <a:ahLst/>
              <a:cxnLst/>
              <a:rect l="l" t="t" r="r" b="b"/>
              <a:pathLst>
                <a:path w="2806" h="641" extrusionOk="0">
                  <a:moveTo>
                    <a:pt x="2645" y="160"/>
                  </a:moveTo>
                  <a:lnTo>
                    <a:pt x="2645" y="480"/>
                  </a:lnTo>
                  <a:lnTo>
                    <a:pt x="161" y="480"/>
                  </a:lnTo>
                  <a:lnTo>
                    <a:pt x="161" y="160"/>
                  </a:lnTo>
                  <a:close/>
                  <a:moveTo>
                    <a:pt x="75" y="0"/>
                  </a:moveTo>
                  <a:lnTo>
                    <a:pt x="43" y="11"/>
                  </a:lnTo>
                  <a:lnTo>
                    <a:pt x="22" y="22"/>
                  </a:lnTo>
                  <a:lnTo>
                    <a:pt x="1" y="54"/>
                  </a:lnTo>
                  <a:lnTo>
                    <a:pt x="1" y="86"/>
                  </a:lnTo>
                  <a:lnTo>
                    <a:pt x="1" y="565"/>
                  </a:lnTo>
                  <a:lnTo>
                    <a:pt x="1" y="597"/>
                  </a:lnTo>
                  <a:lnTo>
                    <a:pt x="22" y="619"/>
                  </a:lnTo>
                  <a:lnTo>
                    <a:pt x="43" y="640"/>
                  </a:lnTo>
                  <a:lnTo>
                    <a:pt x="2752" y="640"/>
                  </a:lnTo>
                  <a:lnTo>
                    <a:pt x="2784" y="619"/>
                  </a:lnTo>
                  <a:lnTo>
                    <a:pt x="2795" y="597"/>
                  </a:lnTo>
                  <a:lnTo>
                    <a:pt x="2805" y="565"/>
                  </a:lnTo>
                  <a:lnTo>
                    <a:pt x="2805" y="86"/>
                  </a:lnTo>
                  <a:lnTo>
                    <a:pt x="2795" y="54"/>
                  </a:lnTo>
                  <a:lnTo>
                    <a:pt x="2784" y="22"/>
                  </a:lnTo>
                  <a:lnTo>
                    <a:pt x="2752" y="11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842;p155"/>
            <p:cNvSpPr/>
            <p:nvPr/>
          </p:nvSpPr>
          <p:spPr>
            <a:xfrm>
              <a:off x="8070138" y="3747942"/>
              <a:ext cx="47197" cy="35460"/>
            </a:xfrm>
            <a:custGeom>
              <a:avLst/>
              <a:gdLst/>
              <a:ahLst/>
              <a:cxnLst/>
              <a:rect l="l" t="t" r="r" b="b"/>
              <a:pathLst>
                <a:path w="768" h="577" extrusionOk="0">
                  <a:moveTo>
                    <a:pt x="683" y="1"/>
                  </a:moveTo>
                  <a:lnTo>
                    <a:pt x="661" y="11"/>
                  </a:lnTo>
                  <a:lnTo>
                    <a:pt x="629" y="33"/>
                  </a:lnTo>
                  <a:lnTo>
                    <a:pt x="277" y="374"/>
                  </a:lnTo>
                  <a:lnTo>
                    <a:pt x="139" y="235"/>
                  </a:lnTo>
                  <a:lnTo>
                    <a:pt x="107" y="214"/>
                  </a:lnTo>
                  <a:lnTo>
                    <a:pt x="75" y="203"/>
                  </a:lnTo>
                  <a:lnTo>
                    <a:pt x="43" y="214"/>
                  </a:lnTo>
                  <a:lnTo>
                    <a:pt x="21" y="235"/>
                  </a:lnTo>
                  <a:lnTo>
                    <a:pt x="0" y="256"/>
                  </a:lnTo>
                  <a:lnTo>
                    <a:pt x="0" y="288"/>
                  </a:lnTo>
                  <a:lnTo>
                    <a:pt x="0" y="320"/>
                  </a:lnTo>
                  <a:lnTo>
                    <a:pt x="21" y="342"/>
                  </a:lnTo>
                  <a:lnTo>
                    <a:pt x="224" y="544"/>
                  </a:lnTo>
                  <a:lnTo>
                    <a:pt x="245" y="566"/>
                  </a:lnTo>
                  <a:lnTo>
                    <a:pt x="277" y="576"/>
                  </a:lnTo>
                  <a:lnTo>
                    <a:pt x="309" y="566"/>
                  </a:lnTo>
                  <a:lnTo>
                    <a:pt x="341" y="544"/>
                  </a:lnTo>
                  <a:lnTo>
                    <a:pt x="746" y="139"/>
                  </a:lnTo>
                  <a:lnTo>
                    <a:pt x="757" y="118"/>
                  </a:lnTo>
                  <a:lnTo>
                    <a:pt x="768" y="86"/>
                  </a:lnTo>
                  <a:lnTo>
                    <a:pt x="757" y="54"/>
                  </a:lnTo>
                  <a:lnTo>
                    <a:pt x="746" y="33"/>
                  </a:lnTo>
                  <a:lnTo>
                    <a:pt x="714" y="11"/>
                  </a:lnTo>
                  <a:lnTo>
                    <a:pt x="6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843;p155"/>
            <p:cNvSpPr/>
            <p:nvPr/>
          </p:nvSpPr>
          <p:spPr>
            <a:xfrm>
              <a:off x="8070138" y="3810873"/>
              <a:ext cx="47197" cy="34784"/>
            </a:xfrm>
            <a:custGeom>
              <a:avLst/>
              <a:gdLst/>
              <a:ahLst/>
              <a:cxnLst/>
              <a:rect l="l" t="t" r="r" b="b"/>
              <a:pathLst>
                <a:path w="768" h="566" extrusionOk="0">
                  <a:moveTo>
                    <a:pt x="661" y="0"/>
                  </a:moveTo>
                  <a:lnTo>
                    <a:pt x="629" y="22"/>
                  </a:lnTo>
                  <a:lnTo>
                    <a:pt x="277" y="373"/>
                  </a:lnTo>
                  <a:lnTo>
                    <a:pt x="139" y="224"/>
                  </a:lnTo>
                  <a:lnTo>
                    <a:pt x="107" y="203"/>
                  </a:lnTo>
                  <a:lnTo>
                    <a:pt x="43" y="203"/>
                  </a:lnTo>
                  <a:lnTo>
                    <a:pt x="21" y="224"/>
                  </a:lnTo>
                  <a:lnTo>
                    <a:pt x="0" y="246"/>
                  </a:lnTo>
                  <a:lnTo>
                    <a:pt x="0" y="277"/>
                  </a:lnTo>
                  <a:lnTo>
                    <a:pt x="0" y="309"/>
                  </a:lnTo>
                  <a:lnTo>
                    <a:pt x="21" y="331"/>
                  </a:lnTo>
                  <a:lnTo>
                    <a:pt x="224" y="533"/>
                  </a:lnTo>
                  <a:lnTo>
                    <a:pt x="245" y="555"/>
                  </a:lnTo>
                  <a:lnTo>
                    <a:pt x="277" y="565"/>
                  </a:lnTo>
                  <a:lnTo>
                    <a:pt x="309" y="555"/>
                  </a:lnTo>
                  <a:lnTo>
                    <a:pt x="341" y="533"/>
                  </a:lnTo>
                  <a:lnTo>
                    <a:pt x="746" y="128"/>
                  </a:lnTo>
                  <a:lnTo>
                    <a:pt x="757" y="107"/>
                  </a:lnTo>
                  <a:lnTo>
                    <a:pt x="768" y="75"/>
                  </a:lnTo>
                  <a:lnTo>
                    <a:pt x="757" y="43"/>
                  </a:lnTo>
                  <a:lnTo>
                    <a:pt x="746" y="22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844;p155"/>
            <p:cNvSpPr/>
            <p:nvPr/>
          </p:nvSpPr>
          <p:spPr>
            <a:xfrm>
              <a:off x="8070138" y="3873128"/>
              <a:ext cx="47197" cy="34784"/>
            </a:xfrm>
            <a:custGeom>
              <a:avLst/>
              <a:gdLst/>
              <a:ahLst/>
              <a:cxnLst/>
              <a:rect l="l" t="t" r="r" b="b"/>
              <a:pathLst>
                <a:path w="768" h="566" extrusionOk="0">
                  <a:moveTo>
                    <a:pt x="661" y="0"/>
                  </a:moveTo>
                  <a:lnTo>
                    <a:pt x="629" y="22"/>
                  </a:lnTo>
                  <a:lnTo>
                    <a:pt x="277" y="373"/>
                  </a:lnTo>
                  <a:lnTo>
                    <a:pt x="139" y="224"/>
                  </a:lnTo>
                  <a:lnTo>
                    <a:pt x="107" y="203"/>
                  </a:lnTo>
                  <a:lnTo>
                    <a:pt x="43" y="203"/>
                  </a:lnTo>
                  <a:lnTo>
                    <a:pt x="21" y="224"/>
                  </a:lnTo>
                  <a:lnTo>
                    <a:pt x="0" y="246"/>
                  </a:lnTo>
                  <a:lnTo>
                    <a:pt x="0" y="278"/>
                  </a:lnTo>
                  <a:lnTo>
                    <a:pt x="0" y="310"/>
                  </a:lnTo>
                  <a:lnTo>
                    <a:pt x="21" y="342"/>
                  </a:lnTo>
                  <a:lnTo>
                    <a:pt x="224" y="544"/>
                  </a:lnTo>
                  <a:lnTo>
                    <a:pt x="245" y="555"/>
                  </a:lnTo>
                  <a:lnTo>
                    <a:pt x="277" y="565"/>
                  </a:lnTo>
                  <a:lnTo>
                    <a:pt x="309" y="555"/>
                  </a:lnTo>
                  <a:lnTo>
                    <a:pt x="341" y="544"/>
                  </a:lnTo>
                  <a:lnTo>
                    <a:pt x="746" y="139"/>
                  </a:lnTo>
                  <a:lnTo>
                    <a:pt x="757" y="107"/>
                  </a:lnTo>
                  <a:lnTo>
                    <a:pt x="768" y="75"/>
                  </a:lnTo>
                  <a:lnTo>
                    <a:pt x="757" y="43"/>
                  </a:lnTo>
                  <a:lnTo>
                    <a:pt x="746" y="22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845;p155"/>
            <p:cNvSpPr/>
            <p:nvPr/>
          </p:nvSpPr>
          <p:spPr>
            <a:xfrm>
              <a:off x="8135650" y="3773508"/>
              <a:ext cx="80629" cy="9894"/>
            </a:xfrm>
            <a:custGeom>
              <a:avLst/>
              <a:gdLst/>
              <a:ahLst/>
              <a:cxnLst/>
              <a:rect l="l" t="t" r="r" b="b"/>
              <a:pathLst>
                <a:path w="1312" h="161" extrusionOk="0">
                  <a:moveTo>
                    <a:pt x="43" y="0"/>
                  </a:moveTo>
                  <a:lnTo>
                    <a:pt x="22" y="22"/>
                  </a:lnTo>
                  <a:lnTo>
                    <a:pt x="0" y="43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22" y="128"/>
                  </a:lnTo>
                  <a:lnTo>
                    <a:pt x="43" y="150"/>
                  </a:lnTo>
                  <a:lnTo>
                    <a:pt x="75" y="160"/>
                  </a:lnTo>
                  <a:lnTo>
                    <a:pt x="1227" y="160"/>
                  </a:lnTo>
                  <a:lnTo>
                    <a:pt x="1259" y="150"/>
                  </a:lnTo>
                  <a:lnTo>
                    <a:pt x="1291" y="128"/>
                  </a:lnTo>
                  <a:lnTo>
                    <a:pt x="1301" y="107"/>
                  </a:lnTo>
                  <a:lnTo>
                    <a:pt x="1312" y="75"/>
                  </a:lnTo>
                  <a:lnTo>
                    <a:pt x="1301" y="43"/>
                  </a:lnTo>
                  <a:lnTo>
                    <a:pt x="1291" y="22"/>
                  </a:lnTo>
                  <a:lnTo>
                    <a:pt x="1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846;p155"/>
            <p:cNvSpPr/>
            <p:nvPr/>
          </p:nvSpPr>
          <p:spPr>
            <a:xfrm>
              <a:off x="8135650" y="3835763"/>
              <a:ext cx="80629" cy="9894"/>
            </a:xfrm>
            <a:custGeom>
              <a:avLst/>
              <a:gdLst/>
              <a:ahLst/>
              <a:cxnLst/>
              <a:rect l="l" t="t" r="r" b="b"/>
              <a:pathLst>
                <a:path w="1312" h="161" extrusionOk="0">
                  <a:moveTo>
                    <a:pt x="43" y="0"/>
                  </a:moveTo>
                  <a:lnTo>
                    <a:pt x="22" y="22"/>
                  </a:lnTo>
                  <a:lnTo>
                    <a:pt x="0" y="43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22" y="128"/>
                  </a:lnTo>
                  <a:lnTo>
                    <a:pt x="43" y="150"/>
                  </a:lnTo>
                  <a:lnTo>
                    <a:pt x="75" y="160"/>
                  </a:lnTo>
                  <a:lnTo>
                    <a:pt x="1227" y="160"/>
                  </a:lnTo>
                  <a:lnTo>
                    <a:pt x="1259" y="150"/>
                  </a:lnTo>
                  <a:lnTo>
                    <a:pt x="1291" y="128"/>
                  </a:lnTo>
                  <a:lnTo>
                    <a:pt x="1301" y="107"/>
                  </a:lnTo>
                  <a:lnTo>
                    <a:pt x="1312" y="75"/>
                  </a:lnTo>
                  <a:lnTo>
                    <a:pt x="1301" y="43"/>
                  </a:lnTo>
                  <a:lnTo>
                    <a:pt x="1291" y="22"/>
                  </a:lnTo>
                  <a:lnTo>
                    <a:pt x="1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847;p155"/>
            <p:cNvSpPr/>
            <p:nvPr/>
          </p:nvSpPr>
          <p:spPr>
            <a:xfrm>
              <a:off x="8173892" y="3845705"/>
              <a:ext cx="80629" cy="9894"/>
            </a:xfrm>
            <a:custGeom>
              <a:avLst/>
              <a:gdLst/>
              <a:ahLst/>
              <a:cxnLst/>
              <a:rect l="l" t="t" r="r" b="b"/>
              <a:pathLst>
                <a:path w="1312" h="161" extrusionOk="0">
                  <a:moveTo>
                    <a:pt x="43" y="0"/>
                  </a:moveTo>
                  <a:lnTo>
                    <a:pt x="22" y="22"/>
                  </a:lnTo>
                  <a:lnTo>
                    <a:pt x="0" y="43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22" y="139"/>
                  </a:lnTo>
                  <a:lnTo>
                    <a:pt x="43" y="150"/>
                  </a:lnTo>
                  <a:lnTo>
                    <a:pt x="75" y="160"/>
                  </a:lnTo>
                  <a:lnTo>
                    <a:pt x="1227" y="160"/>
                  </a:lnTo>
                  <a:lnTo>
                    <a:pt x="1259" y="150"/>
                  </a:lnTo>
                  <a:lnTo>
                    <a:pt x="1291" y="139"/>
                  </a:lnTo>
                  <a:lnTo>
                    <a:pt x="1301" y="107"/>
                  </a:lnTo>
                  <a:lnTo>
                    <a:pt x="1312" y="75"/>
                  </a:lnTo>
                  <a:lnTo>
                    <a:pt x="1301" y="43"/>
                  </a:lnTo>
                  <a:lnTo>
                    <a:pt x="1291" y="22"/>
                  </a:lnTo>
                  <a:lnTo>
                    <a:pt x="1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3412;p155"/>
          <p:cNvGrpSpPr/>
          <p:nvPr/>
        </p:nvGrpSpPr>
        <p:grpSpPr>
          <a:xfrm>
            <a:off x="152392" y="3725920"/>
            <a:ext cx="400506" cy="285091"/>
            <a:chOff x="844991" y="2212524"/>
            <a:chExt cx="400506" cy="285091"/>
          </a:xfrm>
        </p:grpSpPr>
        <p:sp>
          <p:nvSpPr>
            <p:cNvPr id="22" name="Google Shape;3413;p155"/>
            <p:cNvSpPr/>
            <p:nvPr/>
          </p:nvSpPr>
          <p:spPr>
            <a:xfrm>
              <a:off x="897413" y="2264946"/>
              <a:ext cx="120698" cy="120636"/>
            </a:xfrm>
            <a:custGeom>
              <a:avLst/>
              <a:gdLst/>
              <a:ahLst/>
              <a:cxnLst/>
              <a:rect l="l" t="t" r="r" b="b"/>
              <a:pathLst>
                <a:path w="1964" h="1963" extrusionOk="0">
                  <a:moveTo>
                    <a:pt x="982" y="160"/>
                  </a:moveTo>
                  <a:lnTo>
                    <a:pt x="1067" y="171"/>
                  </a:lnTo>
                  <a:lnTo>
                    <a:pt x="1142" y="181"/>
                  </a:lnTo>
                  <a:lnTo>
                    <a:pt x="1227" y="203"/>
                  </a:lnTo>
                  <a:lnTo>
                    <a:pt x="1302" y="224"/>
                  </a:lnTo>
                  <a:lnTo>
                    <a:pt x="1366" y="267"/>
                  </a:lnTo>
                  <a:lnTo>
                    <a:pt x="1441" y="299"/>
                  </a:lnTo>
                  <a:lnTo>
                    <a:pt x="1505" y="352"/>
                  </a:lnTo>
                  <a:lnTo>
                    <a:pt x="1558" y="405"/>
                  </a:lnTo>
                  <a:lnTo>
                    <a:pt x="1611" y="459"/>
                  </a:lnTo>
                  <a:lnTo>
                    <a:pt x="1654" y="523"/>
                  </a:lnTo>
                  <a:lnTo>
                    <a:pt x="1696" y="597"/>
                  </a:lnTo>
                  <a:lnTo>
                    <a:pt x="1739" y="661"/>
                  </a:lnTo>
                  <a:lnTo>
                    <a:pt x="1760" y="736"/>
                  </a:lnTo>
                  <a:lnTo>
                    <a:pt x="1782" y="821"/>
                  </a:lnTo>
                  <a:lnTo>
                    <a:pt x="1792" y="896"/>
                  </a:lnTo>
                  <a:lnTo>
                    <a:pt x="1803" y="981"/>
                  </a:lnTo>
                  <a:lnTo>
                    <a:pt x="1792" y="1067"/>
                  </a:lnTo>
                  <a:lnTo>
                    <a:pt x="1782" y="1152"/>
                  </a:lnTo>
                  <a:lnTo>
                    <a:pt x="1760" y="1226"/>
                  </a:lnTo>
                  <a:lnTo>
                    <a:pt x="1739" y="1301"/>
                  </a:lnTo>
                  <a:lnTo>
                    <a:pt x="1696" y="1376"/>
                  </a:lnTo>
                  <a:lnTo>
                    <a:pt x="1654" y="1440"/>
                  </a:lnTo>
                  <a:lnTo>
                    <a:pt x="1611" y="1504"/>
                  </a:lnTo>
                  <a:lnTo>
                    <a:pt x="1558" y="1568"/>
                  </a:lnTo>
                  <a:lnTo>
                    <a:pt x="1505" y="1621"/>
                  </a:lnTo>
                  <a:lnTo>
                    <a:pt x="1441" y="1664"/>
                  </a:lnTo>
                  <a:lnTo>
                    <a:pt x="1366" y="1706"/>
                  </a:lnTo>
                  <a:lnTo>
                    <a:pt x="1302" y="1738"/>
                  </a:lnTo>
                  <a:lnTo>
                    <a:pt x="1227" y="1770"/>
                  </a:lnTo>
                  <a:lnTo>
                    <a:pt x="1142" y="1792"/>
                  </a:lnTo>
                  <a:lnTo>
                    <a:pt x="1067" y="1802"/>
                  </a:lnTo>
                  <a:lnTo>
                    <a:pt x="897" y="1802"/>
                  </a:lnTo>
                  <a:lnTo>
                    <a:pt x="811" y="1792"/>
                  </a:lnTo>
                  <a:lnTo>
                    <a:pt x="737" y="1770"/>
                  </a:lnTo>
                  <a:lnTo>
                    <a:pt x="662" y="1738"/>
                  </a:lnTo>
                  <a:lnTo>
                    <a:pt x="587" y="1706"/>
                  </a:lnTo>
                  <a:lnTo>
                    <a:pt x="523" y="1664"/>
                  </a:lnTo>
                  <a:lnTo>
                    <a:pt x="459" y="1621"/>
                  </a:lnTo>
                  <a:lnTo>
                    <a:pt x="395" y="1568"/>
                  </a:lnTo>
                  <a:lnTo>
                    <a:pt x="342" y="1504"/>
                  </a:lnTo>
                  <a:lnTo>
                    <a:pt x="300" y="1440"/>
                  </a:lnTo>
                  <a:lnTo>
                    <a:pt x="257" y="1376"/>
                  </a:lnTo>
                  <a:lnTo>
                    <a:pt x="225" y="1301"/>
                  </a:lnTo>
                  <a:lnTo>
                    <a:pt x="193" y="1226"/>
                  </a:lnTo>
                  <a:lnTo>
                    <a:pt x="172" y="1152"/>
                  </a:lnTo>
                  <a:lnTo>
                    <a:pt x="161" y="1067"/>
                  </a:lnTo>
                  <a:lnTo>
                    <a:pt x="161" y="981"/>
                  </a:lnTo>
                  <a:lnTo>
                    <a:pt x="161" y="896"/>
                  </a:lnTo>
                  <a:lnTo>
                    <a:pt x="172" y="821"/>
                  </a:lnTo>
                  <a:lnTo>
                    <a:pt x="193" y="736"/>
                  </a:lnTo>
                  <a:lnTo>
                    <a:pt x="225" y="661"/>
                  </a:lnTo>
                  <a:lnTo>
                    <a:pt x="257" y="597"/>
                  </a:lnTo>
                  <a:lnTo>
                    <a:pt x="300" y="523"/>
                  </a:lnTo>
                  <a:lnTo>
                    <a:pt x="342" y="459"/>
                  </a:lnTo>
                  <a:lnTo>
                    <a:pt x="395" y="405"/>
                  </a:lnTo>
                  <a:lnTo>
                    <a:pt x="459" y="352"/>
                  </a:lnTo>
                  <a:lnTo>
                    <a:pt x="523" y="299"/>
                  </a:lnTo>
                  <a:lnTo>
                    <a:pt x="587" y="267"/>
                  </a:lnTo>
                  <a:lnTo>
                    <a:pt x="662" y="224"/>
                  </a:lnTo>
                  <a:lnTo>
                    <a:pt x="737" y="203"/>
                  </a:lnTo>
                  <a:lnTo>
                    <a:pt x="811" y="181"/>
                  </a:lnTo>
                  <a:lnTo>
                    <a:pt x="897" y="171"/>
                  </a:lnTo>
                  <a:lnTo>
                    <a:pt x="982" y="160"/>
                  </a:lnTo>
                  <a:close/>
                  <a:moveTo>
                    <a:pt x="982" y="0"/>
                  </a:moveTo>
                  <a:lnTo>
                    <a:pt x="875" y="11"/>
                  </a:lnTo>
                  <a:lnTo>
                    <a:pt x="779" y="21"/>
                  </a:lnTo>
                  <a:lnTo>
                    <a:pt x="683" y="43"/>
                  </a:lnTo>
                  <a:lnTo>
                    <a:pt x="598" y="75"/>
                  </a:lnTo>
                  <a:lnTo>
                    <a:pt x="513" y="117"/>
                  </a:lnTo>
                  <a:lnTo>
                    <a:pt x="427" y="171"/>
                  </a:lnTo>
                  <a:lnTo>
                    <a:pt x="353" y="224"/>
                  </a:lnTo>
                  <a:lnTo>
                    <a:pt x="289" y="288"/>
                  </a:lnTo>
                  <a:lnTo>
                    <a:pt x="225" y="363"/>
                  </a:lnTo>
                  <a:lnTo>
                    <a:pt x="161" y="437"/>
                  </a:lnTo>
                  <a:lnTo>
                    <a:pt x="118" y="512"/>
                  </a:lnTo>
                  <a:lnTo>
                    <a:pt x="76" y="597"/>
                  </a:lnTo>
                  <a:lnTo>
                    <a:pt x="44" y="693"/>
                  </a:lnTo>
                  <a:lnTo>
                    <a:pt x="22" y="789"/>
                  </a:lnTo>
                  <a:lnTo>
                    <a:pt x="1" y="885"/>
                  </a:lnTo>
                  <a:lnTo>
                    <a:pt x="1" y="981"/>
                  </a:lnTo>
                  <a:lnTo>
                    <a:pt x="1" y="1088"/>
                  </a:lnTo>
                  <a:lnTo>
                    <a:pt x="22" y="1184"/>
                  </a:lnTo>
                  <a:lnTo>
                    <a:pt x="44" y="1280"/>
                  </a:lnTo>
                  <a:lnTo>
                    <a:pt x="76" y="1365"/>
                  </a:lnTo>
                  <a:lnTo>
                    <a:pt x="118" y="1450"/>
                  </a:lnTo>
                  <a:lnTo>
                    <a:pt x="161" y="1536"/>
                  </a:lnTo>
                  <a:lnTo>
                    <a:pt x="225" y="1610"/>
                  </a:lnTo>
                  <a:lnTo>
                    <a:pt x="289" y="1674"/>
                  </a:lnTo>
                  <a:lnTo>
                    <a:pt x="353" y="1738"/>
                  </a:lnTo>
                  <a:lnTo>
                    <a:pt x="427" y="1792"/>
                  </a:lnTo>
                  <a:lnTo>
                    <a:pt x="513" y="1845"/>
                  </a:lnTo>
                  <a:lnTo>
                    <a:pt x="598" y="1888"/>
                  </a:lnTo>
                  <a:lnTo>
                    <a:pt x="683" y="1920"/>
                  </a:lnTo>
                  <a:lnTo>
                    <a:pt x="779" y="1941"/>
                  </a:lnTo>
                  <a:lnTo>
                    <a:pt x="875" y="1962"/>
                  </a:lnTo>
                  <a:lnTo>
                    <a:pt x="1078" y="1962"/>
                  </a:lnTo>
                  <a:lnTo>
                    <a:pt x="1174" y="1941"/>
                  </a:lnTo>
                  <a:lnTo>
                    <a:pt x="1270" y="1920"/>
                  </a:lnTo>
                  <a:lnTo>
                    <a:pt x="1355" y="1888"/>
                  </a:lnTo>
                  <a:lnTo>
                    <a:pt x="1441" y="1845"/>
                  </a:lnTo>
                  <a:lnTo>
                    <a:pt x="1526" y="1792"/>
                  </a:lnTo>
                  <a:lnTo>
                    <a:pt x="1600" y="1738"/>
                  </a:lnTo>
                  <a:lnTo>
                    <a:pt x="1675" y="1674"/>
                  </a:lnTo>
                  <a:lnTo>
                    <a:pt x="1739" y="1610"/>
                  </a:lnTo>
                  <a:lnTo>
                    <a:pt x="1792" y="1536"/>
                  </a:lnTo>
                  <a:lnTo>
                    <a:pt x="1835" y="1450"/>
                  </a:lnTo>
                  <a:lnTo>
                    <a:pt x="1878" y="1365"/>
                  </a:lnTo>
                  <a:lnTo>
                    <a:pt x="1910" y="1280"/>
                  </a:lnTo>
                  <a:lnTo>
                    <a:pt x="1942" y="1184"/>
                  </a:lnTo>
                  <a:lnTo>
                    <a:pt x="1952" y="1088"/>
                  </a:lnTo>
                  <a:lnTo>
                    <a:pt x="1963" y="981"/>
                  </a:lnTo>
                  <a:lnTo>
                    <a:pt x="1952" y="885"/>
                  </a:lnTo>
                  <a:lnTo>
                    <a:pt x="1942" y="789"/>
                  </a:lnTo>
                  <a:lnTo>
                    <a:pt x="1910" y="693"/>
                  </a:lnTo>
                  <a:lnTo>
                    <a:pt x="1878" y="597"/>
                  </a:lnTo>
                  <a:lnTo>
                    <a:pt x="1835" y="512"/>
                  </a:lnTo>
                  <a:lnTo>
                    <a:pt x="1792" y="437"/>
                  </a:lnTo>
                  <a:lnTo>
                    <a:pt x="1739" y="363"/>
                  </a:lnTo>
                  <a:lnTo>
                    <a:pt x="1675" y="288"/>
                  </a:lnTo>
                  <a:lnTo>
                    <a:pt x="1600" y="224"/>
                  </a:lnTo>
                  <a:lnTo>
                    <a:pt x="1526" y="171"/>
                  </a:lnTo>
                  <a:lnTo>
                    <a:pt x="1441" y="117"/>
                  </a:lnTo>
                  <a:lnTo>
                    <a:pt x="1355" y="75"/>
                  </a:lnTo>
                  <a:lnTo>
                    <a:pt x="1270" y="43"/>
                  </a:lnTo>
                  <a:lnTo>
                    <a:pt x="1174" y="21"/>
                  </a:lnTo>
                  <a:lnTo>
                    <a:pt x="1078" y="11"/>
                  </a:lnTo>
                  <a:lnTo>
                    <a:pt x="9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14;p155"/>
            <p:cNvSpPr/>
            <p:nvPr/>
          </p:nvSpPr>
          <p:spPr>
            <a:xfrm>
              <a:off x="844991" y="2212524"/>
              <a:ext cx="224864" cy="225478"/>
            </a:xfrm>
            <a:custGeom>
              <a:avLst/>
              <a:gdLst/>
              <a:ahLst/>
              <a:cxnLst/>
              <a:rect l="l" t="t" r="r" b="b"/>
              <a:pathLst>
                <a:path w="3659" h="3669" extrusionOk="0">
                  <a:moveTo>
                    <a:pt x="1931" y="160"/>
                  </a:moveTo>
                  <a:lnTo>
                    <a:pt x="1984" y="171"/>
                  </a:lnTo>
                  <a:lnTo>
                    <a:pt x="2027" y="203"/>
                  </a:lnTo>
                  <a:lnTo>
                    <a:pt x="2059" y="245"/>
                  </a:lnTo>
                  <a:lnTo>
                    <a:pt x="2070" y="299"/>
                  </a:lnTo>
                  <a:lnTo>
                    <a:pt x="2070" y="523"/>
                  </a:lnTo>
                  <a:lnTo>
                    <a:pt x="2070" y="544"/>
                  </a:lnTo>
                  <a:lnTo>
                    <a:pt x="2080" y="565"/>
                  </a:lnTo>
                  <a:lnTo>
                    <a:pt x="2102" y="587"/>
                  </a:lnTo>
                  <a:lnTo>
                    <a:pt x="2123" y="597"/>
                  </a:lnTo>
                  <a:lnTo>
                    <a:pt x="2230" y="619"/>
                  </a:lnTo>
                  <a:lnTo>
                    <a:pt x="2315" y="661"/>
                  </a:lnTo>
                  <a:lnTo>
                    <a:pt x="2411" y="704"/>
                  </a:lnTo>
                  <a:lnTo>
                    <a:pt x="2496" y="747"/>
                  </a:lnTo>
                  <a:lnTo>
                    <a:pt x="2528" y="757"/>
                  </a:lnTo>
                  <a:lnTo>
                    <a:pt x="2571" y="757"/>
                  </a:lnTo>
                  <a:lnTo>
                    <a:pt x="2603" y="736"/>
                  </a:lnTo>
                  <a:lnTo>
                    <a:pt x="2752" y="576"/>
                  </a:lnTo>
                  <a:lnTo>
                    <a:pt x="2795" y="555"/>
                  </a:lnTo>
                  <a:lnTo>
                    <a:pt x="2848" y="544"/>
                  </a:lnTo>
                  <a:lnTo>
                    <a:pt x="2901" y="555"/>
                  </a:lnTo>
                  <a:lnTo>
                    <a:pt x="2944" y="576"/>
                  </a:lnTo>
                  <a:lnTo>
                    <a:pt x="3083" y="725"/>
                  </a:lnTo>
                  <a:lnTo>
                    <a:pt x="3115" y="768"/>
                  </a:lnTo>
                  <a:lnTo>
                    <a:pt x="3125" y="821"/>
                  </a:lnTo>
                  <a:lnTo>
                    <a:pt x="3115" y="874"/>
                  </a:lnTo>
                  <a:lnTo>
                    <a:pt x="3083" y="917"/>
                  </a:lnTo>
                  <a:lnTo>
                    <a:pt x="2933" y="1066"/>
                  </a:lnTo>
                  <a:lnTo>
                    <a:pt x="2912" y="1088"/>
                  </a:lnTo>
                  <a:lnTo>
                    <a:pt x="2901" y="1120"/>
                  </a:lnTo>
                  <a:lnTo>
                    <a:pt x="2912" y="1141"/>
                  </a:lnTo>
                  <a:lnTo>
                    <a:pt x="2923" y="1173"/>
                  </a:lnTo>
                  <a:lnTo>
                    <a:pt x="2965" y="1258"/>
                  </a:lnTo>
                  <a:lnTo>
                    <a:pt x="3008" y="1344"/>
                  </a:lnTo>
                  <a:lnTo>
                    <a:pt x="3040" y="1440"/>
                  </a:lnTo>
                  <a:lnTo>
                    <a:pt x="3072" y="1536"/>
                  </a:lnTo>
                  <a:lnTo>
                    <a:pt x="3083" y="1568"/>
                  </a:lnTo>
                  <a:lnTo>
                    <a:pt x="3104" y="1589"/>
                  </a:lnTo>
                  <a:lnTo>
                    <a:pt x="3125" y="1600"/>
                  </a:lnTo>
                  <a:lnTo>
                    <a:pt x="3371" y="1600"/>
                  </a:lnTo>
                  <a:lnTo>
                    <a:pt x="3424" y="1610"/>
                  </a:lnTo>
                  <a:lnTo>
                    <a:pt x="3467" y="1642"/>
                  </a:lnTo>
                  <a:lnTo>
                    <a:pt x="3488" y="1685"/>
                  </a:lnTo>
                  <a:lnTo>
                    <a:pt x="3498" y="1728"/>
                  </a:lnTo>
                  <a:lnTo>
                    <a:pt x="3498" y="1941"/>
                  </a:lnTo>
                  <a:lnTo>
                    <a:pt x="3488" y="1994"/>
                  </a:lnTo>
                  <a:lnTo>
                    <a:pt x="3467" y="2037"/>
                  </a:lnTo>
                  <a:lnTo>
                    <a:pt x="3424" y="2058"/>
                  </a:lnTo>
                  <a:lnTo>
                    <a:pt x="3371" y="2069"/>
                  </a:lnTo>
                  <a:lnTo>
                    <a:pt x="3147" y="2069"/>
                  </a:lnTo>
                  <a:lnTo>
                    <a:pt x="3125" y="2079"/>
                  </a:lnTo>
                  <a:lnTo>
                    <a:pt x="3104" y="2090"/>
                  </a:lnTo>
                  <a:lnTo>
                    <a:pt x="3083" y="2111"/>
                  </a:lnTo>
                  <a:lnTo>
                    <a:pt x="3072" y="2133"/>
                  </a:lnTo>
                  <a:lnTo>
                    <a:pt x="3040" y="2229"/>
                  </a:lnTo>
                  <a:lnTo>
                    <a:pt x="3008" y="2325"/>
                  </a:lnTo>
                  <a:lnTo>
                    <a:pt x="2965" y="2421"/>
                  </a:lnTo>
                  <a:lnTo>
                    <a:pt x="2912" y="2506"/>
                  </a:lnTo>
                  <a:lnTo>
                    <a:pt x="2912" y="2527"/>
                  </a:lnTo>
                  <a:lnTo>
                    <a:pt x="2901" y="2559"/>
                  </a:lnTo>
                  <a:lnTo>
                    <a:pt x="2912" y="2581"/>
                  </a:lnTo>
                  <a:lnTo>
                    <a:pt x="2933" y="2602"/>
                  </a:lnTo>
                  <a:lnTo>
                    <a:pt x="3083" y="2762"/>
                  </a:lnTo>
                  <a:lnTo>
                    <a:pt x="3115" y="2805"/>
                  </a:lnTo>
                  <a:lnTo>
                    <a:pt x="3125" y="2858"/>
                  </a:lnTo>
                  <a:lnTo>
                    <a:pt x="3115" y="2901"/>
                  </a:lnTo>
                  <a:lnTo>
                    <a:pt x="3083" y="2943"/>
                  </a:lnTo>
                  <a:lnTo>
                    <a:pt x="2944" y="3092"/>
                  </a:lnTo>
                  <a:lnTo>
                    <a:pt x="2901" y="3124"/>
                  </a:lnTo>
                  <a:lnTo>
                    <a:pt x="2848" y="3135"/>
                  </a:lnTo>
                  <a:lnTo>
                    <a:pt x="2795" y="3124"/>
                  </a:lnTo>
                  <a:lnTo>
                    <a:pt x="2752" y="3092"/>
                  </a:lnTo>
                  <a:lnTo>
                    <a:pt x="2603" y="2933"/>
                  </a:lnTo>
                  <a:lnTo>
                    <a:pt x="2581" y="2922"/>
                  </a:lnTo>
                  <a:lnTo>
                    <a:pt x="2549" y="2911"/>
                  </a:lnTo>
                  <a:lnTo>
                    <a:pt x="2528" y="2911"/>
                  </a:lnTo>
                  <a:lnTo>
                    <a:pt x="2496" y="2922"/>
                  </a:lnTo>
                  <a:lnTo>
                    <a:pt x="2411" y="2975"/>
                  </a:lnTo>
                  <a:lnTo>
                    <a:pt x="2315" y="3018"/>
                  </a:lnTo>
                  <a:lnTo>
                    <a:pt x="2230" y="3050"/>
                  </a:lnTo>
                  <a:lnTo>
                    <a:pt x="2123" y="3071"/>
                  </a:lnTo>
                  <a:lnTo>
                    <a:pt x="2102" y="3082"/>
                  </a:lnTo>
                  <a:lnTo>
                    <a:pt x="2080" y="3103"/>
                  </a:lnTo>
                  <a:lnTo>
                    <a:pt x="2070" y="3124"/>
                  </a:lnTo>
                  <a:lnTo>
                    <a:pt x="2070" y="3156"/>
                  </a:lnTo>
                  <a:lnTo>
                    <a:pt x="2070" y="3380"/>
                  </a:lnTo>
                  <a:lnTo>
                    <a:pt x="2059" y="3434"/>
                  </a:lnTo>
                  <a:lnTo>
                    <a:pt x="2027" y="3466"/>
                  </a:lnTo>
                  <a:lnTo>
                    <a:pt x="1984" y="3498"/>
                  </a:lnTo>
                  <a:lnTo>
                    <a:pt x="1931" y="3508"/>
                  </a:lnTo>
                  <a:lnTo>
                    <a:pt x="1728" y="3508"/>
                  </a:lnTo>
                  <a:lnTo>
                    <a:pt x="1675" y="3498"/>
                  </a:lnTo>
                  <a:lnTo>
                    <a:pt x="1632" y="3466"/>
                  </a:lnTo>
                  <a:lnTo>
                    <a:pt x="1611" y="3434"/>
                  </a:lnTo>
                  <a:lnTo>
                    <a:pt x="1600" y="3380"/>
                  </a:lnTo>
                  <a:lnTo>
                    <a:pt x="1600" y="3156"/>
                  </a:lnTo>
                  <a:lnTo>
                    <a:pt x="1590" y="3124"/>
                  </a:lnTo>
                  <a:lnTo>
                    <a:pt x="1579" y="3103"/>
                  </a:lnTo>
                  <a:lnTo>
                    <a:pt x="1558" y="3082"/>
                  </a:lnTo>
                  <a:lnTo>
                    <a:pt x="1536" y="3071"/>
                  </a:lnTo>
                  <a:lnTo>
                    <a:pt x="1440" y="3050"/>
                  </a:lnTo>
                  <a:lnTo>
                    <a:pt x="1344" y="3018"/>
                  </a:lnTo>
                  <a:lnTo>
                    <a:pt x="1248" y="2975"/>
                  </a:lnTo>
                  <a:lnTo>
                    <a:pt x="1163" y="2922"/>
                  </a:lnTo>
                  <a:lnTo>
                    <a:pt x="1121" y="2911"/>
                  </a:lnTo>
                  <a:lnTo>
                    <a:pt x="1089" y="2922"/>
                  </a:lnTo>
                  <a:lnTo>
                    <a:pt x="1067" y="2933"/>
                  </a:lnTo>
                  <a:lnTo>
                    <a:pt x="907" y="3092"/>
                  </a:lnTo>
                  <a:lnTo>
                    <a:pt x="865" y="3124"/>
                  </a:lnTo>
                  <a:lnTo>
                    <a:pt x="811" y="3135"/>
                  </a:lnTo>
                  <a:lnTo>
                    <a:pt x="769" y="3124"/>
                  </a:lnTo>
                  <a:lnTo>
                    <a:pt x="726" y="3092"/>
                  </a:lnTo>
                  <a:lnTo>
                    <a:pt x="577" y="2943"/>
                  </a:lnTo>
                  <a:lnTo>
                    <a:pt x="545" y="2901"/>
                  </a:lnTo>
                  <a:lnTo>
                    <a:pt x="534" y="2858"/>
                  </a:lnTo>
                  <a:lnTo>
                    <a:pt x="545" y="2805"/>
                  </a:lnTo>
                  <a:lnTo>
                    <a:pt x="577" y="2762"/>
                  </a:lnTo>
                  <a:lnTo>
                    <a:pt x="737" y="2602"/>
                  </a:lnTo>
                  <a:lnTo>
                    <a:pt x="747" y="2581"/>
                  </a:lnTo>
                  <a:lnTo>
                    <a:pt x="758" y="2559"/>
                  </a:lnTo>
                  <a:lnTo>
                    <a:pt x="758" y="2527"/>
                  </a:lnTo>
                  <a:lnTo>
                    <a:pt x="747" y="2506"/>
                  </a:lnTo>
                  <a:lnTo>
                    <a:pt x="694" y="2421"/>
                  </a:lnTo>
                  <a:lnTo>
                    <a:pt x="651" y="2325"/>
                  </a:lnTo>
                  <a:lnTo>
                    <a:pt x="619" y="2229"/>
                  </a:lnTo>
                  <a:lnTo>
                    <a:pt x="587" y="2133"/>
                  </a:lnTo>
                  <a:lnTo>
                    <a:pt x="577" y="2111"/>
                  </a:lnTo>
                  <a:lnTo>
                    <a:pt x="566" y="2090"/>
                  </a:lnTo>
                  <a:lnTo>
                    <a:pt x="545" y="2079"/>
                  </a:lnTo>
                  <a:lnTo>
                    <a:pt x="513" y="2069"/>
                  </a:lnTo>
                  <a:lnTo>
                    <a:pt x="289" y="2069"/>
                  </a:lnTo>
                  <a:lnTo>
                    <a:pt x="235" y="2058"/>
                  </a:lnTo>
                  <a:lnTo>
                    <a:pt x="193" y="2037"/>
                  </a:lnTo>
                  <a:lnTo>
                    <a:pt x="171" y="1994"/>
                  </a:lnTo>
                  <a:lnTo>
                    <a:pt x="161" y="1941"/>
                  </a:lnTo>
                  <a:lnTo>
                    <a:pt x="161" y="1728"/>
                  </a:lnTo>
                  <a:lnTo>
                    <a:pt x="171" y="1685"/>
                  </a:lnTo>
                  <a:lnTo>
                    <a:pt x="193" y="1642"/>
                  </a:lnTo>
                  <a:lnTo>
                    <a:pt x="235" y="1610"/>
                  </a:lnTo>
                  <a:lnTo>
                    <a:pt x="289" y="1600"/>
                  </a:lnTo>
                  <a:lnTo>
                    <a:pt x="545" y="1600"/>
                  </a:lnTo>
                  <a:lnTo>
                    <a:pt x="566" y="1589"/>
                  </a:lnTo>
                  <a:lnTo>
                    <a:pt x="577" y="1568"/>
                  </a:lnTo>
                  <a:lnTo>
                    <a:pt x="587" y="1536"/>
                  </a:lnTo>
                  <a:lnTo>
                    <a:pt x="619" y="1440"/>
                  </a:lnTo>
                  <a:lnTo>
                    <a:pt x="651" y="1344"/>
                  </a:lnTo>
                  <a:lnTo>
                    <a:pt x="694" y="1258"/>
                  </a:lnTo>
                  <a:lnTo>
                    <a:pt x="747" y="1173"/>
                  </a:lnTo>
                  <a:lnTo>
                    <a:pt x="758" y="1141"/>
                  </a:lnTo>
                  <a:lnTo>
                    <a:pt x="758" y="1120"/>
                  </a:lnTo>
                  <a:lnTo>
                    <a:pt x="747" y="1088"/>
                  </a:lnTo>
                  <a:lnTo>
                    <a:pt x="737" y="1066"/>
                  </a:lnTo>
                  <a:lnTo>
                    <a:pt x="577" y="917"/>
                  </a:lnTo>
                  <a:lnTo>
                    <a:pt x="545" y="864"/>
                  </a:lnTo>
                  <a:lnTo>
                    <a:pt x="534" y="821"/>
                  </a:lnTo>
                  <a:lnTo>
                    <a:pt x="545" y="768"/>
                  </a:lnTo>
                  <a:lnTo>
                    <a:pt x="577" y="725"/>
                  </a:lnTo>
                  <a:lnTo>
                    <a:pt x="726" y="576"/>
                  </a:lnTo>
                  <a:lnTo>
                    <a:pt x="769" y="555"/>
                  </a:lnTo>
                  <a:lnTo>
                    <a:pt x="811" y="544"/>
                  </a:lnTo>
                  <a:lnTo>
                    <a:pt x="865" y="555"/>
                  </a:lnTo>
                  <a:lnTo>
                    <a:pt x="907" y="576"/>
                  </a:lnTo>
                  <a:lnTo>
                    <a:pt x="1067" y="736"/>
                  </a:lnTo>
                  <a:lnTo>
                    <a:pt x="1089" y="757"/>
                  </a:lnTo>
                  <a:lnTo>
                    <a:pt x="1142" y="757"/>
                  </a:lnTo>
                  <a:lnTo>
                    <a:pt x="1163" y="747"/>
                  </a:lnTo>
                  <a:lnTo>
                    <a:pt x="1248" y="704"/>
                  </a:lnTo>
                  <a:lnTo>
                    <a:pt x="1344" y="661"/>
                  </a:lnTo>
                  <a:lnTo>
                    <a:pt x="1440" y="619"/>
                  </a:lnTo>
                  <a:lnTo>
                    <a:pt x="1536" y="597"/>
                  </a:lnTo>
                  <a:lnTo>
                    <a:pt x="1558" y="587"/>
                  </a:lnTo>
                  <a:lnTo>
                    <a:pt x="1579" y="565"/>
                  </a:lnTo>
                  <a:lnTo>
                    <a:pt x="1590" y="544"/>
                  </a:lnTo>
                  <a:lnTo>
                    <a:pt x="1600" y="523"/>
                  </a:lnTo>
                  <a:lnTo>
                    <a:pt x="1600" y="299"/>
                  </a:lnTo>
                  <a:lnTo>
                    <a:pt x="1611" y="245"/>
                  </a:lnTo>
                  <a:lnTo>
                    <a:pt x="1632" y="203"/>
                  </a:lnTo>
                  <a:lnTo>
                    <a:pt x="1675" y="171"/>
                  </a:lnTo>
                  <a:lnTo>
                    <a:pt x="1728" y="160"/>
                  </a:lnTo>
                  <a:close/>
                  <a:moveTo>
                    <a:pt x="1728" y="0"/>
                  </a:moveTo>
                  <a:lnTo>
                    <a:pt x="1664" y="11"/>
                  </a:lnTo>
                  <a:lnTo>
                    <a:pt x="1611" y="32"/>
                  </a:lnTo>
                  <a:lnTo>
                    <a:pt x="1568" y="53"/>
                  </a:lnTo>
                  <a:lnTo>
                    <a:pt x="1526" y="85"/>
                  </a:lnTo>
                  <a:lnTo>
                    <a:pt x="1483" y="128"/>
                  </a:lnTo>
                  <a:lnTo>
                    <a:pt x="1462" y="181"/>
                  </a:lnTo>
                  <a:lnTo>
                    <a:pt x="1440" y="235"/>
                  </a:lnTo>
                  <a:lnTo>
                    <a:pt x="1440" y="299"/>
                  </a:lnTo>
                  <a:lnTo>
                    <a:pt x="1440" y="459"/>
                  </a:lnTo>
                  <a:lnTo>
                    <a:pt x="1280" y="512"/>
                  </a:lnTo>
                  <a:lnTo>
                    <a:pt x="1131" y="587"/>
                  </a:lnTo>
                  <a:lnTo>
                    <a:pt x="1025" y="469"/>
                  </a:lnTo>
                  <a:lnTo>
                    <a:pt x="971" y="427"/>
                  </a:lnTo>
                  <a:lnTo>
                    <a:pt x="929" y="405"/>
                  </a:lnTo>
                  <a:lnTo>
                    <a:pt x="875" y="384"/>
                  </a:lnTo>
                  <a:lnTo>
                    <a:pt x="758" y="384"/>
                  </a:lnTo>
                  <a:lnTo>
                    <a:pt x="705" y="405"/>
                  </a:lnTo>
                  <a:lnTo>
                    <a:pt x="651" y="427"/>
                  </a:lnTo>
                  <a:lnTo>
                    <a:pt x="609" y="469"/>
                  </a:lnTo>
                  <a:lnTo>
                    <a:pt x="459" y="619"/>
                  </a:lnTo>
                  <a:lnTo>
                    <a:pt x="427" y="661"/>
                  </a:lnTo>
                  <a:lnTo>
                    <a:pt x="395" y="715"/>
                  </a:lnTo>
                  <a:lnTo>
                    <a:pt x="385" y="768"/>
                  </a:lnTo>
                  <a:lnTo>
                    <a:pt x="374" y="821"/>
                  </a:lnTo>
                  <a:lnTo>
                    <a:pt x="385" y="874"/>
                  </a:lnTo>
                  <a:lnTo>
                    <a:pt x="395" y="928"/>
                  </a:lnTo>
                  <a:lnTo>
                    <a:pt x="427" y="981"/>
                  </a:lnTo>
                  <a:lnTo>
                    <a:pt x="459" y="1024"/>
                  </a:lnTo>
                  <a:lnTo>
                    <a:pt x="577" y="1141"/>
                  </a:lnTo>
                  <a:lnTo>
                    <a:pt x="502" y="1290"/>
                  </a:lnTo>
                  <a:lnTo>
                    <a:pt x="449" y="1440"/>
                  </a:lnTo>
                  <a:lnTo>
                    <a:pt x="289" y="1440"/>
                  </a:lnTo>
                  <a:lnTo>
                    <a:pt x="235" y="1450"/>
                  </a:lnTo>
                  <a:lnTo>
                    <a:pt x="182" y="1461"/>
                  </a:lnTo>
                  <a:lnTo>
                    <a:pt x="129" y="1493"/>
                  </a:lnTo>
                  <a:lnTo>
                    <a:pt x="86" y="1525"/>
                  </a:lnTo>
                  <a:lnTo>
                    <a:pt x="54" y="1568"/>
                  </a:lnTo>
                  <a:lnTo>
                    <a:pt x="22" y="1621"/>
                  </a:lnTo>
                  <a:lnTo>
                    <a:pt x="1" y="1674"/>
                  </a:lnTo>
                  <a:lnTo>
                    <a:pt x="1" y="1728"/>
                  </a:lnTo>
                  <a:lnTo>
                    <a:pt x="1" y="1941"/>
                  </a:lnTo>
                  <a:lnTo>
                    <a:pt x="1" y="1994"/>
                  </a:lnTo>
                  <a:lnTo>
                    <a:pt x="22" y="2058"/>
                  </a:lnTo>
                  <a:lnTo>
                    <a:pt x="54" y="2101"/>
                  </a:lnTo>
                  <a:lnTo>
                    <a:pt x="86" y="2143"/>
                  </a:lnTo>
                  <a:lnTo>
                    <a:pt x="129" y="2175"/>
                  </a:lnTo>
                  <a:lnTo>
                    <a:pt x="182" y="2207"/>
                  </a:lnTo>
                  <a:lnTo>
                    <a:pt x="235" y="2229"/>
                  </a:lnTo>
                  <a:lnTo>
                    <a:pt x="449" y="2229"/>
                  </a:lnTo>
                  <a:lnTo>
                    <a:pt x="502" y="2389"/>
                  </a:lnTo>
                  <a:lnTo>
                    <a:pt x="577" y="2538"/>
                  </a:lnTo>
                  <a:lnTo>
                    <a:pt x="459" y="2645"/>
                  </a:lnTo>
                  <a:lnTo>
                    <a:pt x="427" y="2698"/>
                  </a:lnTo>
                  <a:lnTo>
                    <a:pt x="395" y="2741"/>
                  </a:lnTo>
                  <a:lnTo>
                    <a:pt x="385" y="2794"/>
                  </a:lnTo>
                  <a:lnTo>
                    <a:pt x="374" y="2858"/>
                  </a:lnTo>
                  <a:lnTo>
                    <a:pt x="385" y="2911"/>
                  </a:lnTo>
                  <a:lnTo>
                    <a:pt x="395" y="2965"/>
                  </a:lnTo>
                  <a:lnTo>
                    <a:pt x="427" y="3018"/>
                  </a:lnTo>
                  <a:lnTo>
                    <a:pt x="459" y="3060"/>
                  </a:lnTo>
                  <a:lnTo>
                    <a:pt x="609" y="3210"/>
                  </a:lnTo>
                  <a:lnTo>
                    <a:pt x="651" y="3242"/>
                  </a:lnTo>
                  <a:lnTo>
                    <a:pt x="705" y="3274"/>
                  </a:lnTo>
                  <a:lnTo>
                    <a:pt x="758" y="3284"/>
                  </a:lnTo>
                  <a:lnTo>
                    <a:pt x="811" y="3295"/>
                  </a:lnTo>
                  <a:lnTo>
                    <a:pt x="875" y="3284"/>
                  </a:lnTo>
                  <a:lnTo>
                    <a:pt x="929" y="3274"/>
                  </a:lnTo>
                  <a:lnTo>
                    <a:pt x="971" y="3242"/>
                  </a:lnTo>
                  <a:lnTo>
                    <a:pt x="1025" y="3210"/>
                  </a:lnTo>
                  <a:lnTo>
                    <a:pt x="1131" y="3092"/>
                  </a:lnTo>
                  <a:lnTo>
                    <a:pt x="1280" y="3167"/>
                  </a:lnTo>
                  <a:lnTo>
                    <a:pt x="1440" y="3220"/>
                  </a:lnTo>
                  <a:lnTo>
                    <a:pt x="1440" y="3380"/>
                  </a:lnTo>
                  <a:lnTo>
                    <a:pt x="1440" y="3434"/>
                  </a:lnTo>
                  <a:lnTo>
                    <a:pt x="1462" y="3487"/>
                  </a:lnTo>
                  <a:lnTo>
                    <a:pt x="1483" y="3540"/>
                  </a:lnTo>
                  <a:lnTo>
                    <a:pt x="1526" y="3583"/>
                  </a:lnTo>
                  <a:lnTo>
                    <a:pt x="1568" y="3615"/>
                  </a:lnTo>
                  <a:lnTo>
                    <a:pt x="1611" y="3647"/>
                  </a:lnTo>
                  <a:lnTo>
                    <a:pt x="1664" y="3658"/>
                  </a:lnTo>
                  <a:lnTo>
                    <a:pt x="1728" y="3668"/>
                  </a:lnTo>
                  <a:lnTo>
                    <a:pt x="1931" y="3668"/>
                  </a:lnTo>
                  <a:lnTo>
                    <a:pt x="1995" y="3658"/>
                  </a:lnTo>
                  <a:lnTo>
                    <a:pt x="2048" y="3647"/>
                  </a:lnTo>
                  <a:lnTo>
                    <a:pt x="2102" y="3615"/>
                  </a:lnTo>
                  <a:lnTo>
                    <a:pt x="2144" y="3583"/>
                  </a:lnTo>
                  <a:lnTo>
                    <a:pt x="2176" y="3540"/>
                  </a:lnTo>
                  <a:lnTo>
                    <a:pt x="2198" y="3487"/>
                  </a:lnTo>
                  <a:lnTo>
                    <a:pt x="2219" y="3434"/>
                  </a:lnTo>
                  <a:lnTo>
                    <a:pt x="2230" y="3380"/>
                  </a:lnTo>
                  <a:lnTo>
                    <a:pt x="2230" y="3220"/>
                  </a:lnTo>
                  <a:lnTo>
                    <a:pt x="2379" y="3167"/>
                  </a:lnTo>
                  <a:lnTo>
                    <a:pt x="2528" y="3092"/>
                  </a:lnTo>
                  <a:lnTo>
                    <a:pt x="2645" y="3210"/>
                  </a:lnTo>
                  <a:lnTo>
                    <a:pt x="2688" y="3242"/>
                  </a:lnTo>
                  <a:lnTo>
                    <a:pt x="2741" y="3274"/>
                  </a:lnTo>
                  <a:lnTo>
                    <a:pt x="2795" y="3284"/>
                  </a:lnTo>
                  <a:lnTo>
                    <a:pt x="2848" y="3295"/>
                  </a:lnTo>
                  <a:lnTo>
                    <a:pt x="2901" y="3284"/>
                  </a:lnTo>
                  <a:lnTo>
                    <a:pt x="2955" y="3274"/>
                  </a:lnTo>
                  <a:lnTo>
                    <a:pt x="3008" y="3242"/>
                  </a:lnTo>
                  <a:lnTo>
                    <a:pt x="3051" y="3210"/>
                  </a:lnTo>
                  <a:lnTo>
                    <a:pt x="3200" y="3060"/>
                  </a:lnTo>
                  <a:lnTo>
                    <a:pt x="3232" y="3018"/>
                  </a:lnTo>
                  <a:lnTo>
                    <a:pt x="3264" y="2965"/>
                  </a:lnTo>
                  <a:lnTo>
                    <a:pt x="3275" y="2911"/>
                  </a:lnTo>
                  <a:lnTo>
                    <a:pt x="3285" y="2858"/>
                  </a:lnTo>
                  <a:lnTo>
                    <a:pt x="3275" y="2794"/>
                  </a:lnTo>
                  <a:lnTo>
                    <a:pt x="3264" y="2741"/>
                  </a:lnTo>
                  <a:lnTo>
                    <a:pt x="3232" y="2687"/>
                  </a:lnTo>
                  <a:lnTo>
                    <a:pt x="3200" y="2645"/>
                  </a:lnTo>
                  <a:lnTo>
                    <a:pt x="3083" y="2538"/>
                  </a:lnTo>
                  <a:lnTo>
                    <a:pt x="3157" y="2389"/>
                  </a:lnTo>
                  <a:lnTo>
                    <a:pt x="3211" y="2229"/>
                  </a:lnTo>
                  <a:lnTo>
                    <a:pt x="3435" y="2229"/>
                  </a:lnTo>
                  <a:lnTo>
                    <a:pt x="3488" y="2207"/>
                  </a:lnTo>
                  <a:lnTo>
                    <a:pt x="3530" y="2175"/>
                  </a:lnTo>
                  <a:lnTo>
                    <a:pt x="3573" y="2143"/>
                  </a:lnTo>
                  <a:lnTo>
                    <a:pt x="3616" y="2101"/>
                  </a:lnTo>
                  <a:lnTo>
                    <a:pt x="3637" y="2058"/>
                  </a:lnTo>
                  <a:lnTo>
                    <a:pt x="3658" y="1994"/>
                  </a:lnTo>
                  <a:lnTo>
                    <a:pt x="3658" y="1941"/>
                  </a:lnTo>
                  <a:lnTo>
                    <a:pt x="3658" y="1728"/>
                  </a:lnTo>
                  <a:lnTo>
                    <a:pt x="3658" y="1674"/>
                  </a:lnTo>
                  <a:lnTo>
                    <a:pt x="3637" y="1621"/>
                  </a:lnTo>
                  <a:lnTo>
                    <a:pt x="3616" y="1568"/>
                  </a:lnTo>
                  <a:lnTo>
                    <a:pt x="3573" y="1525"/>
                  </a:lnTo>
                  <a:lnTo>
                    <a:pt x="3530" y="1493"/>
                  </a:lnTo>
                  <a:lnTo>
                    <a:pt x="3488" y="1461"/>
                  </a:lnTo>
                  <a:lnTo>
                    <a:pt x="3435" y="1450"/>
                  </a:lnTo>
                  <a:lnTo>
                    <a:pt x="3371" y="1440"/>
                  </a:lnTo>
                  <a:lnTo>
                    <a:pt x="3211" y="1440"/>
                  </a:lnTo>
                  <a:lnTo>
                    <a:pt x="3157" y="1290"/>
                  </a:lnTo>
                  <a:lnTo>
                    <a:pt x="3083" y="1141"/>
                  </a:lnTo>
                  <a:lnTo>
                    <a:pt x="3200" y="1024"/>
                  </a:lnTo>
                  <a:lnTo>
                    <a:pt x="3232" y="981"/>
                  </a:lnTo>
                  <a:lnTo>
                    <a:pt x="3264" y="928"/>
                  </a:lnTo>
                  <a:lnTo>
                    <a:pt x="3275" y="874"/>
                  </a:lnTo>
                  <a:lnTo>
                    <a:pt x="3285" y="821"/>
                  </a:lnTo>
                  <a:lnTo>
                    <a:pt x="3275" y="757"/>
                  </a:lnTo>
                  <a:lnTo>
                    <a:pt x="3264" y="704"/>
                  </a:lnTo>
                  <a:lnTo>
                    <a:pt x="3232" y="661"/>
                  </a:lnTo>
                  <a:lnTo>
                    <a:pt x="3200" y="619"/>
                  </a:lnTo>
                  <a:lnTo>
                    <a:pt x="3051" y="469"/>
                  </a:lnTo>
                  <a:lnTo>
                    <a:pt x="3008" y="427"/>
                  </a:lnTo>
                  <a:lnTo>
                    <a:pt x="2955" y="405"/>
                  </a:lnTo>
                  <a:lnTo>
                    <a:pt x="2901" y="384"/>
                  </a:lnTo>
                  <a:lnTo>
                    <a:pt x="2795" y="384"/>
                  </a:lnTo>
                  <a:lnTo>
                    <a:pt x="2741" y="405"/>
                  </a:lnTo>
                  <a:lnTo>
                    <a:pt x="2688" y="427"/>
                  </a:lnTo>
                  <a:lnTo>
                    <a:pt x="2645" y="469"/>
                  </a:lnTo>
                  <a:lnTo>
                    <a:pt x="2528" y="587"/>
                  </a:lnTo>
                  <a:lnTo>
                    <a:pt x="2379" y="512"/>
                  </a:lnTo>
                  <a:lnTo>
                    <a:pt x="2230" y="459"/>
                  </a:lnTo>
                  <a:lnTo>
                    <a:pt x="2230" y="299"/>
                  </a:lnTo>
                  <a:lnTo>
                    <a:pt x="2219" y="235"/>
                  </a:lnTo>
                  <a:lnTo>
                    <a:pt x="2198" y="181"/>
                  </a:lnTo>
                  <a:lnTo>
                    <a:pt x="2176" y="128"/>
                  </a:lnTo>
                  <a:lnTo>
                    <a:pt x="2144" y="85"/>
                  </a:lnTo>
                  <a:lnTo>
                    <a:pt x="2102" y="53"/>
                  </a:lnTo>
                  <a:lnTo>
                    <a:pt x="2048" y="32"/>
                  </a:lnTo>
                  <a:lnTo>
                    <a:pt x="1995" y="11"/>
                  </a:lnTo>
                  <a:lnTo>
                    <a:pt x="19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15;p155"/>
            <p:cNvSpPr/>
            <p:nvPr/>
          </p:nvSpPr>
          <p:spPr>
            <a:xfrm>
              <a:off x="1101877" y="2354058"/>
              <a:ext cx="103613" cy="102937"/>
            </a:xfrm>
            <a:custGeom>
              <a:avLst/>
              <a:gdLst/>
              <a:ahLst/>
              <a:cxnLst/>
              <a:rect l="l" t="t" r="r" b="b"/>
              <a:pathLst>
                <a:path w="1686" h="1675" extrusionOk="0">
                  <a:moveTo>
                    <a:pt x="843" y="160"/>
                  </a:moveTo>
                  <a:lnTo>
                    <a:pt x="939" y="171"/>
                  </a:lnTo>
                  <a:lnTo>
                    <a:pt x="1035" y="182"/>
                  </a:lnTo>
                  <a:lnTo>
                    <a:pt x="1131" y="224"/>
                  </a:lnTo>
                  <a:lnTo>
                    <a:pt x="1217" y="267"/>
                  </a:lnTo>
                  <a:lnTo>
                    <a:pt x="1291" y="331"/>
                  </a:lnTo>
                  <a:lnTo>
                    <a:pt x="1366" y="395"/>
                  </a:lnTo>
                  <a:lnTo>
                    <a:pt x="1419" y="480"/>
                  </a:lnTo>
                  <a:lnTo>
                    <a:pt x="1473" y="576"/>
                  </a:lnTo>
                  <a:lnTo>
                    <a:pt x="1494" y="640"/>
                  </a:lnTo>
                  <a:lnTo>
                    <a:pt x="1515" y="704"/>
                  </a:lnTo>
                  <a:lnTo>
                    <a:pt x="1515" y="768"/>
                  </a:lnTo>
                  <a:lnTo>
                    <a:pt x="1526" y="832"/>
                  </a:lnTo>
                  <a:lnTo>
                    <a:pt x="1526" y="907"/>
                  </a:lnTo>
                  <a:lnTo>
                    <a:pt x="1515" y="971"/>
                  </a:lnTo>
                  <a:lnTo>
                    <a:pt x="1473" y="1088"/>
                  </a:lnTo>
                  <a:lnTo>
                    <a:pt x="1409" y="1205"/>
                  </a:lnTo>
                  <a:lnTo>
                    <a:pt x="1377" y="1259"/>
                  </a:lnTo>
                  <a:lnTo>
                    <a:pt x="1334" y="1312"/>
                  </a:lnTo>
                  <a:lnTo>
                    <a:pt x="1281" y="1355"/>
                  </a:lnTo>
                  <a:lnTo>
                    <a:pt x="1227" y="1397"/>
                  </a:lnTo>
                  <a:lnTo>
                    <a:pt x="1174" y="1429"/>
                  </a:lnTo>
                  <a:lnTo>
                    <a:pt x="1110" y="1461"/>
                  </a:lnTo>
                  <a:lnTo>
                    <a:pt x="1046" y="1493"/>
                  </a:lnTo>
                  <a:lnTo>
                    <a:pt x="982" y="1504"/>
                  </a:lnTo>
                  <a:lnTo>
                    <a:pt x="918" y="1515"/>
                  </a:lnTo>
                  <a:lnTo>
                    <a:pt x="779" y="1515"/>
                  </a:lnTo>
                  <a:lnTo>
                    <a:pt x="715" y="1504"/>
                  </a:lnTo>
                  <a:lnTo>
                    <a:pt x="651" y="1493"/>
                  </a:lnTo>
                  <a:lnTo>
                    <a:pt x="587" y="1472"/>
                  </a:lnTo>
                  <a:lnTo>
                    <a:pt x="523" y="1440"/>
                  </a:lnTo>
                  <a:lnTo>
                    <a:pt x="470" y="1408"/>
                  </a:lnTo>
                  <a:lnTo>
                    <a:pt x="417" y="1365"/>
                  </a:lnTo>
                  <a:lnTo>
                    <a:pt x="364" y="1323"/>
                  </a:lnTo>
                  <a:lnTo>
                    <a:pt x="321" y="1280"/>
                  </a:lnTo>
                  <a:lnTo>
                    <a:pt x="278" y="1227"/>
                  </a:lnTo>
                  <a:lnTo>
                    <a:pt x="246" y="1163"/>
                  </a:lnTo>
                  <a:lnTo>
                    <a:pt x="214" y="1109"/>
                  </a:lnTo>
                  <a:lnTo>
                    <a:pt x="193" y="1045"/>
                  </a:lnTo>
                  <a:lnTo>
                    <a:pt x="182" y="981"/>
                  </a:lnTo>
                  <a:lnTo>
                    <a:pt x="172" y="907"/>
                  </a:lnTo>
                  <a:lnTo>
                    <a:pt x="161" y="843"/>
                  </a:lnTo>
                  <a:lnTo>
                    <a:pt x="161" y="779"/>
                  </a:lnTo>
                  <a:lnTo>
                    <a:pt x="172" y="715"/>
                  </a:lnTo>
                  <a:lnTo>
                    <a:pt x="193" y="651"/>
                  </a:lnTo>
                  <a:lnTo>
                    <a:pt x="214" y="587"/>
                  </a:lnTo>
                  <a:lnTo>
                    <a:pt x="246" y="523"/>
                  </a:lnTo>
                  <a:lnTo>
                    <a:pt x="278" y="470"/>
                  </a:lnTo>
                  <a:lnTo>
                    <a:pt x="310" y="416"/>
                  </a:lnTo>
                  <a:lnTo>
                    <a:pt x="353" y="363"/>
                  </a:lnTo>
                  <a:lnTo>
                    <a:pt x="406" y="320"/>
                  </a:lnTo>
                  <a:lnTo>
                    <a:pt x="459" y="278"/>
                  </a:lnTo>
                  <a:lnTo>
                    <a:pt x="513" y="246"/>
                  </a:lnTo>
                  <a:lnTo>
                    <a:pt x="577" y="214"/>
                  </a:lnTo>
                  <a:lnTo>
                    <a:pt x="641" y="192"/>
                  </a:lnTo>
                  <a:lnTo>
                    <a:pt x="705" y="171"/>
                  </a:lnTo>
                  <a:lnTo>
                    <a:pt x="779" y="160"/>
                  </a:lnTo>
                  <a:close/>
                  <a:moveTo>
                    <a:pt x="758" y="0"/>
                  </a:moveTo>
                  <a:lnTo>
                    <a:pt x="673" y="11"/>
                  </a:lnTo>
                  <a:lnTo>
                    <a:pt x="598" y="32"/>
                  </a:lnTo>
                  <a:lnTo>
                    <a:pt x="513" y="64"/>
                  </a:lnTo>
                  <a:lnTo>
                    <a:pt x="438" y="96"/>
                  </a:lnTo>
                  <a:lnTo>
                    <a:pt x="374" y="150"/>
                  </a:lnTo>
                  <a:lnTo>
                    <a:pt x="300" y="192"/>
                  </a:lnTo>
                  <a:lnTo>
                    <a:pt x="246" y="246"/>
                  </a:lnTo>
                  <a:lnTo>
                    <a:pt x="193" y="310"/>
                  </a:lnTo>
                  <a:lnTo>
                    <a:pt x="140" y="374"/>
                  </a:lnTo>
                  <a:lnTo>
                    <a:pt x="97" y="448"/>
                  </a:lnTo>
                  <a:lnTo>
                    <a:pt x="65" y="523"/>
                  </a:lnTo>
                  <a:lnTo>
                    <a:pt x="33" y="608"/>
                  </a:lnTo>
                  <a:lnTo>
                    <a:pt x="22" y="683"/>
                  </a:lnTo>
                  <a:lnTo>
                    <a:pt x="12" y="768"/>
                  </a:lnTo>
                  <a:lnTo>
                    <a:pt x="1" y="843"/>
                  </a:lnTo>
                  <a:lnTo>
                    <a:pt x="12" y="928"/>
                  </a:lnTo>
                  <a:lnTo>
                    <a:pt x="22" y="1013"/>
                  </a:lnTo>
                  <a:lnTo>
                    <a:pt x="44" y="1088"/>
                  </a:lnTo>
                  <a:lnTo>
                    <a:pt x="65" y="1163"/>
                  </a:lnTo>
                  <a:lnTo>
                    <a:pt x="108" y="1237"/>
                  </a:lnTo>
                  <a:lnTo>
                    <a:pt x="150" y="1312"/>
                  </a:lnTo>
                  <a:lnTo>
                    <a:pt x="204" y="1376"/>
                  </a:lnTo>
                  <a:lnTo>
                    <a:pt x="257" y="1440"/>
                  </a:lnTo>
                  <a:lnTo>
                    <a:pt x="310" y="1493"/>
                  </a:lnTo>
                  <a:lnTo>
                    <a:pt x="385" y="1536"/>
                  </a:lnTo>
                  <a:lnTo>
                    <a:pt x="449" y="1579"/>
                  </a:lnTo>
                  <a:lnTo>
                    <a:pt x="534" y="1621"/>
                  </a:lnTo>
                  <a:lnTo>
                    <a:pt x="609" y="1643"/>
                  </a:lnTo>
                  <a:lnTo>
                    <a:pt x="683" y="1664"/>
                  </a:lnTo>
                  <a:lnTo>
                    <a:pt x="769" y="1675"/>
                  </a:lnTo>
                  <a:lnTo>
                    <a:pt x="929" y="1675"/>
                  </a:lnTo>
                  <a:lnTo>
                    <a:pt x="1014" y="1664"/>
                  </a:lnTo>
                  <a:lnTo>
                    <a:pt x="1089" y="1643"/>
                  </a:lnTo>
                  <a:lnTo>
                    <a:pt x="1174" y="1611"/>
                  </a:lnTo>
                  <a:lnTo>
                    <a:pt x="1249" y="1579"/>
                  </a:lnTo>
                  <a:lnTo>
                    <a:pt x="1323" y="1525"/>
                  </a:lnTo>
                  <a:lnTo>
                    <a:pt x="1387" y="1483"/>
                  </a:lnTo>
                  <a:lnTo>
                    <a:pt x="1451" y="1419"/>
                  </a:lnTo>
                  <a:lnTo>
                    <a:pt x="1505" y="1365"/>
                  </a:lnTo>
                  <a:lnTo>
                    <a:pt x="1547" y="1301"/>
                  </a:lnTo>
                  <a:lnTo>
                    <a:pt x="1590" y="1227"/>
                  </a:lnTo>
                  <a:lnTo>
                    <a:pt x="1622" y="1152"/>
                  </a:lnTo>
                  <a:lnTo>
                    <a:pt x="1654" y="1077"/>
                  </a:lnTo>
                  <a:lnTo>
                    <a:pt x="1664" y="1003"/>
                  </a:lnTo>
                  <a:lnTo>
                    <a:pt x="1675" y="917"/>
                  </a:lnTo>
                  <a:lnTo>
                    <a:pt x="1686" y="832"/>
                  </a:lnTo>
                  <a:lnTo>
                    <a:pt x="1675" y="757"/>
                  </a:lnTo>
                  <a:lnTo>
                    <a:pt x="1664" y="672"/>
                  </a:lnTo>
                  <a:lnTo>
                    <a:pt x="1643" y="587"/>
                  </a:lnTo>
                  <a:lnTo>
                    <a:pt x="1622" y="512"/>
                  </a:lnTo>
                  <a:lnTo>
                    <a:pt x="1579" y="438"/>
                  </a:lnTo>
                  <a:lnTo>
                    <a:pt x="1537" y="363"/>
                  </a:lnTo>
                  <a:lnTo>
                    <a:pt x="1483" y="299"/>
                  </a:lnTo>
                  <a:lnTo>
                    <a:pt x="1430" y="235"/>
                  </a:lnTo>
                  <a:lnTo>
                    <a:pt x="1366" y="182"/>
                  </a:lnTo>
                  <a:lnTo>
                    <a:pt x="1302" y="139"/>
                  </a:lnTo>
                  <a:lnTo>
                    <a:pt x="1227" y="96"/>
                  </a:lnTo>
                  <a:lnTo>
                    <a:pt x="1163" y="64"/>
                  </a:lnTo>
                  <a:lnTo>
                    <a:pt x="1078" y="32"/>
                  </a:lnTo>
                  <a:lnTo>
                    <a:pt x="1003" y="11"/>
                  </a:lnTo>
                  <a:lnTo>
                    <a:pt x="9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16;p155"/>
            <p:cNvSpPr/>
            <p:nvPr/>
          </p:nvSpPr>
          <p:spPr>
            <a:xfrm>
              <a:off x="1061931" y="2313435"/>
              <a:ext cx="183566" cy="184181"/>
            </a:xfrm>
            <a:custGeom>
              <a:avLst/>
              <a:gdLst/>
              <a:ahLst/>
              <a:cxnLst/>
              <a:rect l="l" t="t" r="r" b="b"/>
              <a:pathLst>
                <a:path w="2987" h="2997" extrusionOk="0">
                  <a:moveTo>
                    <a:pt x="1899" y="160"/>
                  </a:moveTo>
                  <a:lnTo>
                    <a:pt x="1941" y="171"/>
                  </a:lnTo>
                  <a:lnTo>
                    <a:pt x="2101" y="235"/>
                  </a:lnTo>
                  <a:lnTo>
                    <a:pt x="2133" y="256"/>
                  </a:lnTo>
                  <a:lnTo>
                    <a:pt x="2155" y="288"/>
                  </a:lnTo>
                  <a:lnTo>
                    <a:pt x="2155" y="320"/>
                  </a:lnTo>
                  <a:lnTo>
                    <a:pt x="2155" y="363"/>
                  </a:lnTo>
                  <a:lnTo>
                    <a:pt x="2080" y="533"/>
                  </a:lnTo>
                  <a:lnTo>
                    <a:pt x="2080" y="565"/>
                  </a:lnTo>
                  <a:lnTo>
                    <a:pt x="2080" y="587"/>
                  </a:lnTo>
                  <a:lnTo>
                    <a:pt x="2091" y="619"/>
                  </a:lnTo>
                  <a:lnTo>
                    <a:pt x="2112" y="629"/>
                  </a:lnTo>
                  <a:lnTo>
                    <a:pt x="2176" y="683"/>
                  </a:lnTo>
                  <a:lnTo>
                    <a:pt x="2240" y="736"/>
                  </a:lnTo>
                  <a:lnTo>
                    <a:pt x="2293" y="800"/>
                  </a:lnTo>
                  <a:lnTo>
                    <a:pt x="2346" y="864"/>
                  </a:lnTo>
                  <a:lnTo>
                    <a:pt x="2368" y="885"/>
                  </a:lnTo>
                  <a:lnTo>
                    <a:pt x="2389" y="896"/>
                  </a:lnTo>
                  <a:lnTo>
                    <a:pt x="2442" y="896"/>
                  </a:lnTo>
                  <a:lnTo>
                    <a:pt x="2624" y="821"/>
                  </a:lnTo>
                  <a:lnTo>
                    <a:pt x="2656" y="811"/>
                  </a:lnTo>
                  <a:lnTo>
                    <a:pt x="2698" y="821"/>
                  </a:lnTo>
                  <a:lnTo>
                    <a:pt x="2730" y="843"/>
                  </a:lnTo>
                  <a:lnTo>
                    <a:pt x="2752" y="875"/>
                  </a:lnTo>
                  <a:lnTo>
                    <a:pt x="2816" y="1035"/>
                  </a:lnTo>
                  <a:lnTo>
                    <a:pt x="2826" y="1067"/>
                  </a:lnTo>
                  <a:lnTo>
                    <a:pt x="2816" y="1109"/>
                  </a:lnTo>
                  <a:lnTo>
                    <a:pt x="2794" y="1141"/>
                  </a:lnTo>
                  <a:lnTo>
                    <a:pt x="2762" y="1163"/>
                  </a:lnTo>
                  <a:lnTo>
                    <a:pt x="2592" y="1237"/>
                  </a:lnTo>
                  <a:lnTo>
                    <a:pt x="2570" y="1248"/>
                  </a:lnTo>
                  <a:lnTo>
                    <a:pt x="2549" y="1269"/>
                  </a:lnTo>
                  <a:lnTo>
                    <a:pt x="2538" y="1291"/>
                  </a:lnTo>
                  <a:lnTo>
                    <a:pt x="2538" y="1323"/>
                  </a:lnTo>
                  <a:lnTo>
                    <a:pt x="2549" y="1408"/>
                  </a:lnTo>
                  <a:lnTo>
                    <a:pt x="2560" y="1493"/>
                  </a:lnTo>
                  <a:lnTo>
                    <a:pt x="2560" y="1578"/>
                  </a:lnTo>
                  <a:lnTo>
                    <a:pt x="2549" y="1653"/>
                  </a:lnTo>
                  <a:lnTo>
                    <a:pt x="2549" y="1674"/>
                  </a:lnTo>
                  <a:lnTo>
                    <a:pt x="2549" y="1696"/>
                  </a:lnTo>
                  <a:lnTo>
                    <a:pt x="2560" y="1717"/>
                  </a:lnTo>
                  <a:lnTo>
                    <a:pt x="2581" y="1738"/>
                  </a:lnTo>
                  <a:lnTo>
                    <a:pt x="2602" y="1749"/>
                  </a:lnTo>
                  <a:lnTo>
                    <a:pt x="2773" y="1813"/>
                  </a:lnTo>
                  <a:lnTo>
                    <a:pt x="2805" y="1834"/>
                  </a:lnTo>
                  <a:lnTo>
                    <a:pt x="2826" y="1866"/>
                  </a:lnTo>
                  <a:lnTo>
                    <a:pt x="2826" y="1909"/>
                  </a:lnTo>
                  <a:lnTo>
                    <a:pt x="2826" y="1941"/>
                  </a:lnTo>
                  <a:lnTo>
                    <a:pt x="2762" y="2101"/>
                  </a:lnTo>
                  <a:lnTo>
                    <a:pt x="2741" y="2133"/>
                  </a:lnTo>
                  <a:lnTo>
                    <a:pt x="2709" y="2154"/>
                  </a:lnTo>
                  <a:lnTo>
                    <a:pt x="2666" y="2165"/>
                  </a:lnTo>
                  <a:lnTo>
                    <a:pt x="2634" y="2154"/>
                  </a:lnTo>
                  <a:lnTo>
                    <a:pt x="2453" y="2090"/>
                  </a:lnTo>
                  <a:lnTo>
                    <a:pt x="2432" y="2080"/>
                  </a:lnTo>
                  <a:lnTo>
                    <a:pt x="2400" y="2090"/>
                  </a:lnTo>
                  <a:lnTo>
                    <a:pt x="2378" y="2101"/>
                  </a:lnTo>
                  <a:lnTo>
                    <a:pt x="2357" y="2112"/>
                  </a:lnTo>
                  <a:lnTo>
                    <a:pt x="2314" y="2186"/>
                  </a:lnTo>
                  <a:lnTo>
                    <a:pt x="2250" y="2250"/>
                  </a:lnTo>
                  <a:lnTo>
                    <a:pt x="2187" y="2304"/>
                  </a:lnTo>
                  <a:lnTo>
                    <a:pt x="2123" y="2357"/>
                  </a:lnTo>
                  <a:lnTo>
                    <a:pt x="2101" y="2378"/>
                  </a:lnTo>
                  <a:lnTo>
                    <a:pt x="2091" y="2400"/>
                  </a:lnTo>
                  <a:lnTo>
                    <a:pt x="2091" y="2421"/>
                  </a:lnTo>
                  <a:lnTo>
                    <a:pt x="2101" y="2453"/>
                  </a:lnTo>
                  <a:lnTo>
                    <a:pt x="2176" y="2623"/>
                  </a:lnTo>
                  <a:lnTo>
                    <a:pt x="2176" y="2666"/>
                  </a:lnTo>
                  <a:lnTo>
                    <a:pt x="2176" y="2698"/>
                  </a:lnTo>
                  <a:lnTo>
                    <a:pt x="2155" y="2730"/>
                  </a:lnTo>
                  <a:lnTo>
                    <a:pt x="2123" y="2751"/>
                  </a:lnTo>
                  <a:lnTo>
                    <a:pt x="1963" y="2826"/>
                  </a:lnTo>
                  <a:lnTo>
                    <a:pt x="1888" y="2826"/>
                  </a:lnTo>
                  <a:lnTo>
                    <a:pt x="1856" y="2805"/>
                  </a:lnTo>
                  <a:lnTo>
                    <a:pt x="1835" y="2773"/>
                  </a:lnTo>
                  <a:lnTo>
                    <a:pt x="1760" y="2591"/>
                  </a:lnTo>
                  <a:lnTo>
                    <a:pt x="1739" y="2570"/>
                  </a:lnTo>
                  <a:lnTo>
                    <a:pt x="1728" y="2559"/>
                  </a:lnTo>
                  <a:lnTo>
                    <a:pt x="1696" y="2549"/>
                  </a:lnTo>
                  <a:lnTo>
                    <a:pt x="1675" y="2549"/>
                  </a:lnTo>
                  <a:lnTo>
                    <a:pt x="1589" y="2559"/>
                  </a:lnTo>
                  <a:lnTo>
                    <a:pt x="1419" y="2559"/>
                  </a:lnTo>
                  <a:lnTo>
                    <a:pt x="1333" y="2549"/>
                  </a:lnTo>
                  <a:lnTo>
                    <a:pt x="1301" y="2549"/>
                  </a:lnTo>
                  <a:lnTo>
                    <a:pt x="1280" y="2559"/>
                  </a:lnTo>
                  <a:lnTo>
                    <a:pt x="1259" y="2581"/>
                  </a:lnTo>
                  <a:lnTo>
                    <a:pt x="1248" y="2602"/>
                  </a:lnTo>
                  <a:lnTo>
                    <a:pt x="1173" y="2773"/>
                  </a:lnTo>
                  <a:lnTo>
                    <a:pt x="1152" y="2805"/>
                  </a:lnTo>
                  <a:lnTo>
                    <a:pt x="1131" y="2826"/>
                  </a:lnTo>
                  <a:lnTo>
                    <a:pt x="1088" y="2837"/>
                  </a:lnTo>
                  <a:lnTo>
                    <a:pt x="1046" y="2826"/>
                  </a:lnTo>
                  <a:lnTo>
                    <a:pt x="886" y="2762"/>
                  </a:lnTo>
                  <a:lnTo>
                    <a:pt x="854" y="2741"/>
                  </a:lnTo>
                  <a:lnTo>
                    <a:pt x="832" y="2709"/>
                  </a:lnTo>
                  <a:lnTo>
                    <a:pt x="832" y="2677"/>
                  </a:lnTo>
                  <a:lnTo>
                    <a:pt x="832" y="2634"/>
                  </a:lnTo>
                  <a:lnTo>
                    <a:pt x="907" y="2464"/>
                  </a:lnTo>
                  <a:lnTo>
                    <a:pt x="907" y="2442"/>
                  </a:lnTo>
                  <a:lnTo>
                    <a:pt x="907" y="2410"/>
                  </a:lnTo>
                  <a:lnTo>
                    <a:pt x="896" y="2389"/>
                  </a:lnTo>
                  <a:lnTo>
                    <a:pt x="886" y="2368"/>
                  </a:lnTo>
                  <a:lnTo>
                    <a:pt x="875" y="2368"/>
                  </a:lnTo>
                  <a:lnTo>
                    <a:pt x="811" y="2314"/>
                  </a:lnTo>
                  <a:lnTo>
                    <a:pt x="747" y="2261"/>
                  </a:lnTo>
                  <a:lnTo>
                    <a:pt x="694" y="2197"/>
                  </a:lnTo>
                  <a:lnTo>
                    <a:pt x="640" y="2133"/>
                  </a:lnTo>
                  <a:lnTo>
                    <a:pt x="619" y="2112"/>
                  </a:lnTo>
                  <a:lnTo>
                    <a:pt x="598" y="2101"/>
                  </a:lnTo>
                  <a:lnTo>
                    <a:pt x="544" y="2101"/>
                  </a:lnTo>
                  <a:lnTo>
                    <a:pt x="363" y="2176"/>
                  </a:lnTo>
                  <a:lnTo>
                    <a:pt x="331" y="2186"/>
                  </a:lnTo>
                  <a:lnTo>
                    <a:pt x="288" y="2176"/>
                  </a:lnTo>
                  <a:lnTo>
                    <a:pt x="267" y="2154"/>
                  </a:lnTo>
                  <a:lnTo>
                    <a:pt x="235" y="2122"/>
                  </a:lnTo>
                  <a:lnTo>
                    <a:pt x="171" y="1962"/>
                  </a:lnTo>
                  <a:lnTo>
                    <a:pt x="160" y="1930"/>
                  </a:lnTo>
                  <a:lnTo>
                    <a:pt x="171" y="1888"/>
                  </a:lnTo>
                  <a:lnTo>
                    <a:pt x="192" y="1856"/>
                  </a:lnTo>
                  <a:lnTo>
                    <a:pt x="224" y="1834"/>
                  </a:lnTo>
                  <a:lnTo>
                    <a:pt x="395" y="1760"/>
                  </a:lnTo>
                  <a:lnTo>
                    <a:pt x="416" y="1749"/>
                  </a:lnTo>
                  <a:lnTo>
                    <a:pt x="438" y="1728"/>
                  </a:lnTo>
                  <a:lnTo>
                    <a:pt x="448" y="1706"/>
                  </a:lnTo>
                  <a:lnTo>
                    <a:pt x="448" y="1674"/>
                  </a:lnTo>
                  <a:lnTo>
                    <a:pt x="438" y="1589"/>
                  </a:lnTo>
                  <a:lnTo>
                    <a:pt x="427" y="1504"/>
                  </a:lnTo>
                  <a:lnTo>
                    <a:pt x="438" y="1429"/>
                  </a:lnTo>
                  <a:lnTo>
                    <a:pt x="438" y="1344"/>
                  </a:lnTo>
                  <a:lnTo>
                    <a:pt x="438" y="1312"/>
                  </a:lnTo>
                  <a:lnTo>
                    <a:pt x="427" y="1291"/>
                  </a:lnTo>
                  <a:lnTo>
                    <a:pt x="416" y="1269"/>
                  </a:lnTo>
                  <a:lnTo>
                    <a:pt x="395" y="1259"/>
                  </a:lnTo>
                  <a:lnTo>
                    <a:pt x="214" y="1184"/>
                  </a:lnTo>
                  <a:lnTo>
                    <a:pt x="182" y="1163"/>
                  </a:lnTo>
                  <a:lnTo>
                    <a:pt x="160" y="1131"/>
                  </a:lnTo>
                  <a:lnTo>
                    <a:pt x="160" y="1099"/>
                  </a:lnTo>
                  <a:lnTo>
                    <a:pt x="160" y="1056"/>
                  </a:lnTo>
                  <a:lnTo>
                    <a:pt x="224" y="896"/>
                  </a:lnTo>
                  <a:lnTo>
                    <a:pt x="246" y="864"/>
                  </a:lnTo>
                  <a:lnTo>
                    <a:pt x="278" y="843"/>
                  </a:lnTo>
                  <a:lnTo>
                    <a:pt x="320" y="832"/>
                  </a:lnTo>
                  <a:lnTo>
                    <a:pt x="352" y="843"/>
                  </a:lnTo>
                  <a:lnTo>
                    <a:pt x="534" y="907"/>
                  </a:lnTo>
                  <a:lnTo>
                    <a:pt x="555" y="917"/>
                  </a:lnTo>
                  <a:lnTo>
                    <a:pt x="587" y="917"/>
                  </a:lnTo>
                  <a:lnTo>
                    <a:pt x="608" y="907"/>
                  </a:lnTo>
                  <a:lnTo>
                    <a:pt x="630" y="885"/>
                  </a:lnTo>
                  <a:lnTo>
                    <a:pt x="683" y="821"/>
                  </a:lnTo>
                  <a:lnTo>
                    <a:pt x="736" y="757"/>
                  </a:lnTo>
                  <a:lnTo>
                    <a:pt x="800" y="693"/>
                  </a:lnTo>
                  <a:lnTo>
                    <a:pt x="864" y="640"/>
                  </a:lnTo>
                  <a:lnTo>
                    <a:pt x="886" y="629"/>
                  </a:lnTo>
                  <a:lnTo>
                    <a:pt x="896" y="597"/>
                  </a:lnTo>
                  <a:lnTo>
                    <a:pt x="896" y="576"/>
                  </a:lnTo>
                  <a:lnTo>
                    <a:pt x="886" y="544"/>
                  </a:lnTo>
                  <a:lnTo>
                    <a:pt x="811" y="373"/>
                  </a:lnTo>
                  <a:lnTo>
                    <a:pt x="811" y="341"/>
                  </a:lnTo>
                  <a:lnTo>
                    <a:pt x="811" y="299"/>
                  </a:lnTo>
                  <a:lnTo>
                    <a:pt x="832" y="267"/>
                  </a:lnTo>
                  <a:lnTo>
                    <a:pt x="864" y="246"/>
                  </a:lnTo>
                  <a:lnTo>
                    <a:pt x="1024" y="182"/>
                  </a:lnTo>
                  <a:lnTo>
                    <a:pt x="1067" y="171"/>
                  </a:lnTo>
                  <a:lnTo>
                    <a:pt x="1099" y="182"/>
                  </a:lnTo>
                  <a:lnTo>
                    <a:pt x="1131" y="203"/>
                  </a:lnTo>
                  <a:lnTo>
                    <a:pt x="1152" y="235"/>
                  </a:lnTo>
                  <a:lnTo>
                    <a:pt x="1227" y="405"/>
                  </a:lnTo>
                  <a:lnTo>
                    <a:pt x="1248" y="427"/>
                  </a:lnTo>
                  <a:lnTo>
                    <a:pt x="1269" y="437"/>
                  </a:lnTo>
                  <a:lnTo>
                    <a:pt x="1291" y="448"/>
                  </a:lnTo>
                  <a:lnTo>
                    <a:pt x="1312" y="448"/>
                  </a:lnTo>
                  <a:lnTo>
                    <a:pt x="1397" y="437"/>
                  </a:lnTo>
                  <a:lnTo>
                    <a:pt x="1568" y="437"/>
                  </a:lnTo>
                  <a:lnTo>
                    <a:pt x="1653" y="448"/>
                  </a:lnTo>
                  <a:lnTo>
                    <a:pt x="1675" y="448"/>
                  </a:lnTo>
                  <a:lnTo>
                    <a:pt x="1707" y="437"/>
                  </a:lnTo>
                  <a:lnTo>
                    <a:pt x="1728" y="427"/>
                  </a:lnTo>
                  <a:lnTo>
                    <a:pt x="1739" y="395"/>
                  </a:lnTo>
                  <a:lnTo>
                    <a:pt x="1813" y="224"/>
                  </a:lnTo>
                  <a:lnTo>
                    <a:pt x="1835" y="192"/>
                  </a:lnTo>
                  <a:lnTo>
                    <a:pt x="1867" y="171"/>
                  </a:lnTo>
                  <a:lnTo>
                    <a:pt x="1899" y="160"/>
                  </a:lnTo>
                  <a:close/>
                  <a:moveTo>
                    <a:pt x="1899" y="0"/>
                  </a:moveTo>
                  <a:lnTo>
                    <a:pt x="1845" y="11"/>
                  </a:lnTo>
                  <a:lnTo>
                    <a:pt x="1803" y="22"/>
                  </a:lnTo>
                  <a:lnTo>
                    <a:pt x="1760" y="43"/>
                  </a:lnTo>
                  <a:lnTo>
                    <a:pt x="1717" y="75"/>
                  </a:lnTo>
                  <a:lnTo>
                    <a:pt x="1685" y="118"/>
                  </a:lnTo>
                  <a:lnTo>
                    <a:pt x="1664" y="160"/>
                  </a:lnTo>
                  <a:lnTo>
                    <a:pt x="1611" y="278"/>
                  </a:lnTo>
                  <a:lnTo>
                    <a:pt x="1483" y="278"/>
                  </a:lnTo>
                  <a:lnTo>
                    <a:pt x="1355" y="288"/>
                  </a:lnTo>
                  <a:lnTo>
                    <a:pt x="1301" y="171"/>
                  </a:lnTo>
                  <a:lnTo>
                    <a:pt x="1280" y="118"/>
                  </a:lnTo>
                  <a:lnTo>
                    <a:pt x="1248" y="86"/>
                  </a:lnTo>
                  <a:lnTo>
                    <a:pt x="1205" y="54"/>
                  </a:lnTo>
                  <a:lnTo>
                    <a:pt x="1163" y="32"/>
                  </a:lnTo>
                  <a:lnTo>
                    <a:pt x="1109" y="11"/>
                  </a:lnTo>
                  <a:lnTo>
                    <a:pt x="1014" y="11"/>
                  </a:lnTo>
                  <a:lnTo>
                    <a:pt x="960" y="32"/>
                  </a:lnTo>
                  <a:lnTo>
                    <a:pt x="800" y="96"/>
                  </a:lnTo>
                  <a:lnTo>
                    <a:pt x="758" y="128"/>
                  </a:lnTo>
                  <a:lnTo>
                    <a:pt x="726" y="160"/>
                  </a:lnTo>
                  <a:lnTo>
                    <a:pt x="694" y="192"/>
                  </a:lnTo>
                  <a:lnTo>
                    <a:pt x="662" y="235"/>
                  </a:lnTo>
                  <a:lnTo>
                    <a:pt x="651" y="288"/>
                  </a:lnTo>
                  <a:lnTo>
                    <a:pt x="651" y="341"/>
                  </a:lnTo>
                  <a:lnTo>
                    <a:pt x="651" y="384"/>
                  </a:lnTo>
                  <a:lnTo>
                    <a:pt x="672" y="437"/>
                  </a:lnTo>
                  <a:lnTo>
                    <a:pt x="715" y="555"/>
                  </a:lnTo>
                  <a:lnTo>
                    <a:pt x="619" y="640"/>
                  </a:lnTo>
                  <a:lnTo>
                    <a:pt x="534" y="736"/>
                  </a:lnTo>
                  <a:lnTo>
                    <a:pt x="416" y="693"/>
                  </a:lnTo>
                  <a:lnTo>
                    <a:pt x="363" y="683"/>
                  </a:lnTo>
                  <a:lnTo>
                    <a:pt x="320" y="672"/>
                  </a:lnTo>
                  <a:lnTo>
                    <a:pt x="267" y="683"/>
                  </a:lnTo>
                  <a:lnTo>
                    <a:pt x="224" y="693"/>
                  </a:lnTo>
                  <a:lnTo>
                    <a:pt x="171" y="715"/>
                  </a:lnTo>
                  <a:lnTo>
                    <a:pt x="139" y="747"/>
                  </a:lnTo>
                  <a:lnTo>
                    <a:pt x="107" y="789"/>
                  </a:lnTo>
                  <a:lnTo>
                    <a:pt x="86" y="832"/>
                  </a:lnTo>
                  <a:lnTo>
                    <a:pt x="11" y="992"/>
                  </a:lnTo>
                  <a:lnTo>
                    <a:pt x="0" y="1045"/>
                  </a:lnTo>
                  <a:lnTo>
                    <a:pt x="0" y="1099"/>
                  </a:lnTo>
                  <a:lnTo>
                    <a:pt x="0" y="1152"/>
                  </a:lnTo>
                  <a:lnTo>
                    <a:pt x="22" y="1195"/>
                  </a:lnTo>
                  <a:lnTo>
                    <a:pt x="43" y="1237"/>
                  </a:lnTo>
                  <a:lnTo>
                    <a:pt x="75" y="1280"/>
                  </a:lnTo>
                  <a:lnTo>
                    <a:pt x="107" y="1312"/>
                  </a:lnTo>
                  <a:lnTo>
                    <a:pt x="160" y="1333"/>
                  </a:lnTo>
                  <a:lnTo>
                    <a:pt x="278" y="1376"/>
                  </a:lnTo>
                  <a:lnTo>
                    <a:pt x="267" y="1514"/>
                  </a:lnTo>
                  <a:lnTo>
                    <a:pt x="278" y="1642"/>
                  </a:lnTo>
                  <a:lnTo>
                    <a:pt x="160" y="1696"/>
                  </a:lnTo>
                  <a:lnTo>
                    <a:pt x="118" y="1717"/>
                  </a:lnTo>
                  <a:lnTo>
                    <a:pt x="75" y="1749"/>
                  </a:lnTo>
                  <a:lnTo>
                    <a:pt x="43" y="1781"/>
                  </a:lnTo>
                  <a:lnTo>
                    <a:pt x="22" y="1834"/>
                  </a:lnTo>
                  <a:lnTo>
                    <a:pt x="11" y="1877"/>
                  </a:lnTo>
                  <a:lnTo>
                    <a:pt x="0" y="1930"/>
                  </a:lnTo>
                  <a:lnTo>
                    <a:pt x="11" y="1984"/>
                  </a:lnTo>
                  <a:lnTo>
                    <a:pt x="22" y="2026"/>
                  </a:lnTo>
                  <a:lnTo>
                    <a:pt x="96" y="2186"/>
                  </a:lnTo>
                  <a:lnTo>
                    <a:pt x="118" y="2240"/>
                  </a:lnTo>
                  <a:lnTo>
                    <a:pt x="150" y="2272"/>
                  </a:lnTo>
                  <a:lnTo>
                    <a:pt x="192" y="2304"/>
                  </a:lnTo>
                  <a:lnTo>
                    <a:pt x="235" y="2325"/>
                  </a:lnTo>
                  <a:lnTo>
                    <a:pt x="278" y="2346"/>
                  </a:lnTo>
                  <a:lnTo>
                    <a:pt x="384" y="2346"/>
                  </a:lnTo>
                  <a:lnTo>
                    <a:pt x="427" y="2325"/>
                  </a:lnTo>
                  <a:lnTo>
                    <a:pt x="544" y="2272"/>
                  </a:lnTo>
                  <a:lnTo>
                    <a:pt x="640" y="2368"/>
                  </a:lnTo>
                  <a:lnTo>
                    <a:pt x="736" y="2464"/>
                  </a:lnTo>
                  <a:lnTo>
                    <a:pt x="683" y="2581"/>
                  </a:lnTo>
                  <a:lnTo>
                    <a:pt x="672" y="2623"/>
                  </a:lnTo>
                  <a:lnTo>
                    <a:pt x="672" y="2677"/>
                  </a:lnTo>
                  <a:lnTo>
                    <a:pt x="672" y="2730"/>
                  </a:lnTo>
                  <a:lnTo>
                    <a:pt x="683" y="2773"/>
                  </a:lnTo>
                  <a:lnTo>
                    <a:pt x="715" y="2815"/>
                  </a:lnTo>
                  <a:lnTo>
                    <a:pt x="747" y="2858"/>
                  </a:lnTo>
                  <a:lnTo>
                    <a:pt x="779" y="2890"/>
                  </a:lnTo>
                  <a:lnTo>
                    <a:pt x="832" y="2911"/>
                  </a:lnTo>
                  <a:lnTo>
                    <a:pt x="992" y="2975"/>
                  </a:lnTo>
                  <a:lnTo>
                    <a:pt x="1035" y="2997"/>
                  </a:lnTo>
                  <a:lnTo>
                    <a:pt x="1088" y="2997"/>
                  </a:lnTo>
                  <a:lnTo>
                    <a:pt x="1163" y="2986"/>
                  </a:lnTo>
                  <a:lnTo>
                    <a:pt x="1227" y="2954"/>
                  </a:lnTo>
                  <a:lnTo>
                    <a:pt x="1291" y="2901"/>
                  </a:lnTo>
                  <a:lnTo>
                    <a:pt x="1323" y="2837"/>
                  </a:lnTo>
                  <a:lnTo>
                    <a:pt x="1376" y="2719"/>
                  </a:lnTo>
                  <a:lnTo>
                    <a:pt x="1632" y="2719"/>
                  </a:lnTo>
                  <a:lnTo>
                    <a:pt x="1685" y="2837"/>
                  </a:lnTo>
                  <a:lnTo>
                    <a:pt x="1707" y="2879"/>
                  </a:lnTo>
                  <a:lnTo>
                    <a:pt x="1739" y="2911"/>
                  </a:lnTo>
                  <a:lnTo>
                    <a:pt x="1781" y="2943"/>
                  </a:lnTo>
                  <a:lnTo>
                    <a:pt x="1824" y="2975"/>
                  </a:lnTo>
                  <a:lnTo>
                    <a:pt x="1877" y="2986"/>
                  </a:lnTo>
                  <a:lnTo>
                    <a:pt x="1973" y="2986"/>
                  </a:lnTo>
                  <a:lnTo>
                    <a:pt x="2027" y="2965"/>
                  </a:lnTo>
                  <a:lnTo>
                    <a:pt x="2187" y="2901"/>
                  </a:lnTo>
                  <a:lnTo>
                    <a:pt x="2229" y="2879"/>
                  </a:lnTo>
                  <a:lnTo>
                    <a:pt x="2272" y="2847"/>
                  </a:lnTo>
                  <a:lnTo>
                    <a:pt x="2304" y="2805"/>
                  </a:lnTo>
                  <a:lnTo>
                    <a:pt x="2325" y="2762"/>
                  </a:lnTo>
                  <a:lnTo>
                    <a:pt x="2336" y="2709"/>
                  </a:lnTo>
                  <a:lnTo>
                    <a:pt x="2336" y="2666"/>
                  </a:lnTo>
                  <a:lnTo>
                    <a:pt x="2336" y="2613"/>
                  </a:lnTo>
                  <a:lnTo>
                    <a:pt x="2325" y="2559"/>
                  </a:lnTo>
                  <a:lnTo>
                    <a:pt x="2272" y="2442"/>
                  </a:lnTo>
                  <a:lnTo>
                    <a:pt x="2368" y="2357"/>
                  </a:lnTo>
                  <a:lnTo>
                    <a:pt x="2453" y="2261"/>
                  </a:lnTo>
                  <a:lnTo>
                    <a:pt x="2570" y="2304"/>
                  </a:lnTo>
                  <a:lnTo>
                    <a:pt x="2624" y="2325"/>
                  </a:lnTo>
                  <a:lnTo>
                    <a:pt x="2720" y="2325"/>
                  </a:lnTo>
                  <a:lnTo>
                    <a:pt x="2773" y="2304"/>
                  </a:lnTo>
                  <a:lnTo>
                    <a:pt x="2816" y="2282"/>
                  </a:lnTo>
                  <a:lnTo>
                    <a:pt x="2848" y="2250"/>
                  </a:lnTo>
                  <a:lnTo>
                    <a:pt x="2880" y="2208"/>
                  </a:lnTo>
                  <a:lnTo>
                    <a:pt x="2912" y="2165"/>
                  </a:lnTo>
                  <a:lnTo>
                    <a:pt x="2976" y="2005"/>
                  </a:lnTo>
                  <a:lnTo>
                    <a:pt x="2986" y="1952"/>
                  </a:lnTo>
                  <a:lnTo>
                    <a:pt x="2986" y="1898"/>
                  </a:lnTo>
                  <a:lnTo>
                    <a:pt x="2986" y="1856"/>
                  </a:lnTo>
                  <a:lnTo>
                    <a:pt x="2965" y="1802"/>
                  </a:lnTo>
                  <a:lnTo>
                    <a:pt x="2944" y="1760"/>
                  </a:lnTo>
                  <a:lnTo>
                    <a:pt x="2912" y="1717"/>
                  </a:lnTo>
                  <a:lnTo>
                    <a:pt x="2880" y="1696"/>
                  </a:lnTo>
                  <a:lnTo>
                    <a:pt x="2826" y="1664"/>
                  </a:lnTo>
                  <a:lnTo>
                    <a:pt x="2709" y="1621"/>
                  </a:lnTo>
                  <a:lnTo>
                    <a:pt x="2720" y="1493"/>
                  </a:lnTo>
                  <a:lnTo>
                    <a:pt x="2709" y="1355"/>
                  </a:lnTo>
                  <a:lnTo>
                    <a:pt x="2826" y="1312"/>
                  </a:lnTo>
                  <a:lnTo>
                    <a:pt x="2869" y="1280"/>
                  </a:lnTo>
                  <a:lnTo>
                    <a:pt x="2912" y="1248"/>
                  </a:lnTo>
                  <a:lnTo>
                    <a:pt x="2944" y="1216"/>
                  </a:lnTo>
                  <a:lnTo>
                    <a:pt x="2965" y="1173"/>
                  </a:lnTo>
                  <a:lnTo>
                    <a:pt x="2976" y="1120"/>
                  </a:lnTo>
                  <a:lnTo>
                    <a:pt x="2986" y="1067"/>
                  </a:lnTo>
                  <a:lnTo>
                    <a:pt x="2976" y="1024"/>
                  </a:lnTo>
                  <a:lnTo>
                    <a:pt x="2965" y="971"/>
                  </a:lnTo>
                  <a:lnTo>
                    <a:pt x="2890" y="811"/>
                  </a:lnTo>
                  <a:lnTo>
                    <a:pt x="2869" y="768"/>
                  </a:lnTo>
                  <a:lnTo>
                    <a:pt x="2837" y="725"/>
                  </a:lnTo>
                  <a:lnTo>
                    <a:pt x="2794" y="693"/>
                  </a:lnTo>
                  <a:lnTo>
                    <a:pt x="2752" y="672"/>
                  </a:lnTo>
                  <a:lnTo>
                    <a:pt x="2709" y="661"/>
                  </a:lnTo>
                  <a:lnTo>
                    <a:pt x="2656" y="651"/>
                  </a:lnTo>
                  <a:lnTo>
                    <a:pt x="2602" y="661"/>
                  </a:lnTo>
                  <a:lnTo>
                    <a:pt x="2560" y="672"/>
                  </a:lnTo>
                  <a:lnTo>
                    <a:pt x="2442" y="725"/>
                  </a:lnTo>
                  <a:lnTo>
                    <a:pt x="2346" y="629"/>
                  </a:lnTo>
                  <a:lnTo>
                    <a:pt x="2250" y="544"/>
                  </a:lnTo>
                  <a:lnTo>
                    <a:pt x="2304" y="427"/>
                  </a:lnTo>
                  <a:lnTo>
                    <a:pt x="2314" y="373"/>
                  </a:lnTo>
                  <a:lnTo>
                    <a:pt x="2314" y="320"/>
                  </a:lnTo>
                  <a:lnTo>
                    <a:pt x="2314" y="278"/>
                  </a:lnTo>
                  <a:lnTo>
                    <a:pt x="2304" y="224"/>
                  </a:lnTo>
                  <a:lnTo>
                    <a:pt x="2272" y="182"/>
                  </a:lnTo>
                  <a:lnTo>
                    <a:pt x="2240" y="139"/>
                  </a:lnTo>
                  <a:lnTo>
                    <a:pt x="2208" y="107"/>
                  </a:lnTo>
                  <a:lnTo>
                    <a:pt x="2155" y="86"/>
                  </a:lnTo>
                  <a:lnTo>
                    <a:pt x="1995" y="22"/>
                  </a:lnTo>
                  <a:lnTo>
                    <a:pt x="1941" y="11"/>
                  </a:lnTo>
                  <a:lnTo>
                    <a:pt x="18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https://allterra-dno.de/wp-content/uploads/2018/04/feldrechner_trimble_tsc7-1024x683.jpg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98523" y="2007198"/>
            <a:ext cx="3380980" cy="3136302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0704" y="2304371"/>
            <a:ext cx="2416890" cy="155017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4181" y="1218894"/>
            <a:ext cx="855420" cy="642629"/>
          </a:xfrm>
          <a:prstGeom prst="rect">
            <a:avLst/>
          </a:prstGeom>
          <a:effectLst>
            <a:outerShdw blurRad="38100" dist="25400" dir="5400000" algn="ctr" rotWithShape="0">
              <a:schemeClr val="bg1"/>
            </a:outerShdw>
            <a:softEdge rad="2540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8330" y="3431117"/>
            <a:ext cx="1894030" cy="1270833"/>
          </a:xfrm>
          <a:prstGeom prst="rect">
            <a:avLst/>
          </a:prstGeom>
          <a:effectLst>
            <a:outerShdw blurRad="38100" dist="25400" dir="5400000" algn="ctr" rotWithShape="0">
              <a:schemeClr val="bg1"/>
            </a:outerShdw>
            <a:softEdge rad="25400"/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8330" y="2080851"/>
            <a:ext cx="1871701" cy="1270831"/>
          </a:xfrm>
          <a:prstGeom prst="rect">
            <a:avLst/>
          </a:prstGeom>
          <a:effectLst>
            <a:outerShdw blurRad="38100" dist="25400" dir="5400000" algn="ctr" rotWithShape="0">
              <a:schemeClr val="bg1"/>
            </a:outerShdw>
            <a:softEdge rad="2540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683" b="5527"/>
          <a:stretch/>
        </p:blipFill>
        <p:spPr>
          <a:xfrm>
            <a:off x="6479503" y="1218894"/>
            <a:ext cx="854351" cy="640386"/>
          </a:xfrm>
          <a:prstGeom prst="rect">
            <a:avLst/>
          </a:prstGeom>
          <a:effectLst>
            <a:outerShdw blurRad="38100" dist="25400" dir="5400000" algn="ctr" rotWithShape="0">
              <a:schemeClr val="bg1"/>
            </a:outerShdw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68240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p1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2286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200" dirty="0" err="1"/>
              <a:t>Geodetic</a:t>
            </a:r>
            <a:r>
              <a:rPr lang="de-DE" sz="3200" dirty="0"/>
              <a:t> Track Survey – GEDO </a:t>
            </a:r>
            <a:r>
              <a:rPr lang="de-DE" sz="3200" dirty="0" err="1"/>
              <a:t>Rec</a:t>
            </a:r>
            <a:endParaRPr sz="3200" dirty="0"/>
          </a:p>
        </p:txBody>
      </p:sp>
      <p:sp>
        <p:nvSpPr>
          <p:cNvPr id="1462" name="Google Shape;1462;p133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Precise track survey with total station</a:t>
            </a:r>
            <a:endParaRPr lang="en-US" b="1" dirty="0"/>
          </a:p>
        </p:txBody>
      </p:sp>
      <p:sp>
        <p:nvSpPr>
          <p:cNvPr id="1461" name="Google Shape;1461;p133"/>
          <p:cNvSpPr txBox="1">
            <a:spLocks noGrp="1"/>
          </p:cNvSpPr>
          <p:nvPr>
            <p:ph type="body" idx="2"/>
          </p:nvPr>
        </p:nvSpPr>
        <p:spPr>
          <a:xfrm>
            <a:off x="474883" y="1609399"/>
            <a:ext cx="2415252" cy="32972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rPr lang="en" b="1" dirty="0"/>
              <a:t>TRACK DATA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dirty="0"/>
              <a:t>Coordinates (L,C,R)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dirty="0"/>
              <a:t>Cant &amp; Gauge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dirty="0"/>
              <a:t>Twist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dirty="0"/>
              <a:t>Curvature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endParaRPr lang="en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endParaRPr lang="en" dirty="0"/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rPr lang="en" b="1" dirty="0"/>
              <a:t>APPLICATIONS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dirty="0"/>
              <a:t>Re-design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dirty="0"/>
              <a:t>As-built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dirty="0"/>
              <a:t>Quality check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dirty="0"/>
              <a:t>Monitoring</a:t>
            </a:r>
            <a:endParaRPr dirty="0"/>
          </a:p>
        </p:txBody>
      </p:sp>
      <p:pic>
        <p:nvPicPr>
          <p:cNvPr id="8" name="Picture 2" descr="S:\bilder\produkte\GEDO_CE_2_0\Application\GEDO_Rec_Track\bilder\produkte\GEDO_CE_2_0\Application\GEDO_Rec_Track\Railway app GEDO CE 2.0 Rec 818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98839" y="1760089"/>
            <a:ext cx="4719893" cy="31465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2491" y="1751974"/>
            <a:ext cx="1358178" cy="1057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2" name="Google Shape;3839;p155"/>
          <p:cNvGrpSpPr/>
          <p:nvPr/>
        </p:nvGrpSpPr>
        <p:grpSpPr>
          <a:xfrm>
            <a:off x="229454" y="1974567"/>
            <a:ext cx="236602" cy="306107"/>
            <a:chOff x="8024906" y="3662764"/>
            <a:chExt cx="236602" cy="306107"/>
          </a:xfrm>
        </p:grpSpPr>
        <p:sp>
          <p:nvSpPr>
            <p:cNvPr id="13" name="Google Shape;3840;p155"/>
            <p:cNvSpPr/>
            <p:nvPr/>
          </p:nvSpPr>
          <p:spPr>
            <a:xfrm>
              <a:off x="8024906" y="3662764"/>
              <a:ext cx="236602" cy="306107"/>
            </a:xfrm>
            <a:custGeom>
              <a:avLst/>
              <a:gdLst/>
              <a:ahLst/>
              <a:cxnLst/>
              <a:rect l="l" t="t" r="r" b="b"/>
              <a:pathLst>
                <a:path w="3850" h="4981" extrusionOk="0">
                  <a:moveTo>
                    <a:pt x="3509" y="160"/>
                  </a:moveTo>
                  <a:lnTo>
                    <a:pt x="3551" y="182"/>
                  </a:lnTo>
                  <a:lnTo>
                    <a:pt x="3583" y="203"/>
                  </a:lnTo>
                  <a:lnTo>
                    <a:pt x="3626" y="224"/>
                  </a:lnTo>
                  <a:lnTo>
                    <a:pt x="3647" y="256"/>
                  </a:lnTo>
                  <a:lnTo>
                    <a:pt x="3669" y="299"/>
                  </a:lnTo>
                  <a:lnTo>
                    <a:pt x="3679" y="342"/>
                  </a:lnTo>
                  <a:lnTo>
                    <a:pt x="3690" y="384"/>
                  </a:lnTo>
                  <a:lnTo>
                    <a:pt x="3690" y="4586"/>
                  </a:lnTo>
                  <a:lnTo>
                    <a:pt x="3679" y="4639"/>
                  </a:lnTo>
                  <a:lnTo>
                    <a:pt x="3669" y="4682"/>
                  </a:lnTo>
                  <a:lnTo>
                    <a:pt x="3647" y="4714"/>
                  </a:lnTo>
                  <a:lnTo>
                    <a:pt x="3626" y="4756"/>
                  </a:lnTo>
                  <a:lnTo>
                    <a:pt x="3583" y="4778"/>
                  </a:lnTo>
                  <a:lnTo>
                    <a:pt x="3551" y="4799"/>
                  </a:lnTo>
                  <a:lnTo>
                    <a:pt x="3509" y="4810"/>
                  </a:lnTo>
                  <a:lnTo>
                    <a:pt x="3455" y="4820"/>
                  </a:lnTo>
                  <a:lnTo>
                    <a:pt x="384" y="4820"/>
                  </a:lnTo>
                  <a:lnTo>
                    <a:pt x="341" y="4810"/>
                  </a:lnTo>
                  <a:lnTo>
                    <a:pt x="299" y="4799"/>
                  </a:lnTo>
                  <a:lnTo>
                    <a:pt x="256" y="4778"/>
                  </a:lnTo>
                  <a:lnTo>
                    <a:pt x="224" y="4756"/>
                  </a:lnTo>
                  <a:lnTo>
                    <a:pt x="203" y="4714"/>
                  </a:lnTo>
                  <a:lnTo>
                    <a:pt x="182" y="4682"/>
                  </a:lnTo>
                  <a:lnTo>
                    <a:pt x="160" y="4639"/>
                  </a:lnTo>
                  <a:lnTo>
                    <a:pt x="160" y="4586"/>
                  </a:lnTo>
                  <a:lnTo>
                    <a:pt x="160" y="384"/>
                  </a:lnTo>
                  <a:lnTo>
                    <a:pt x="160" y="342"/>
                  </a:lnTo>
                  <a:lnTo>
                    <a:pt x="182" y="299"/>
                  </a:lnTo>
                  <a:lnTo>
                    <a:pt x="203" y="256"/>
                  </a:lnTo>
                  <a:lnTo>
                    <a:pt x="224" y="224"/>
                  </a:lnTo>
                  <a:lnTo>
                    <a:pt x="256" y="203"/>
                  </a:lnTo>
                  <a:lnTo>
                    <a:pt x="299" y="182"/>
                  </a:lnTo>
                  <a:lnTo>
                    <a:pt x="341" y="160"/>
                  </a:lnTo>
                  <a:close/>
                  <a:moveTo>
                    <a:pt x="384" y="0"/>
                  </a:moveTo>
                  <a:lnTo>
                    <a:pt x="309" y="11"/>
                  </a:lnTo>
                  <a:lnTo>
                    <a:pt x="235" y="32"/>
                  </a:lnTo>
                  <a:lnTo>
                    <a:pt x="171" y="64"/>
                  </a:lnTo>
                  <a:lnTo>
                    <a:pt x="118" y="118"/>
                  </a:lnTo>
                  <a:lnTo>
                    <a:pt x="64" y="171"/>
                  </a:lnTo>
                  <a:lnTo>
                    <a:pt x="32" y="235"/>
                  </a:lnTo>
                  <a:lnTo>
                    <a:pt x="11" y="310"/>
                  </a:lnTo>
                  <a:lnTo>
                    <a:pt x="0" y="384"/>
                  </a:lnTo>
                  <a:lnTo>
                    <a:pt x="0" y="4586"/>
                  </a:lnTo>
                  <a:lnTo>
                    <a:pt x="11" y="4671"/>
                  </a:lnTo>
                  <a:lnTo>
                    <a:pt x="32" y="4746"/>
                  </a:lnTo>
                  <a:lnTo>
                    <a:pt x="64" y="4810"/>
                  </a:lnTo>
                  <a:lnTo>
                    <a:pt x="118" y="4863"/>
                  </a:lnTo>
                  <a:lnTo>
                    <a:pt x="171" y="4916"/>
                  </a:lnTo>
                  <a:lnTo>
                    <a:pt x="235" y="4948"/>
                  </a:lnTo>
                  <a:lnTo>
                    <a:pt x="309" y="4969"/>
                  </a:lnTo>
                  <a:lnTo>
                    <a:pt x="384" y="4980"/>
                  </a:lnTo>
                  <a:lnTo>
                    <a:pt x="3455" y="4980"/>
                  </a:lnTo>
                  <a:lnTo>
                    <a:pt x="3541" y="4969"/>
                  </a:lnTo>
                  <a:lnTo>
                    <a:pt x="3615" y="4948"/>
                  </a:lnTo>
                  <a:lnTo>
                    <a:pt x="3679" y="4916"/>
                  </a:lnTo>
                  <a:lnTo>
                    <a:pt x="3732" y="4863"/>
                  </a:lnTo>
                  <a:lnTo>
                    <a:pt x="3786" y="4810"/>
                  </a:lnTo>
                  <a:lnTo>
                    <a:pt x="3818" y="4746"/>
                  </a:lnTo>
                  <a:lnTo>
                    <a:pt x="3839" y="4671"/>
                  </a:lnTo>
                  <a:lnTo>
                    <a:pt x="3850" y="4586"/>
                  </a:lnTo>
                  <a:lnTo>
                    <a:pt x="3850" y="384"/>
                  </a:lnTo>
                  <a:lnTo>
                    <a:pt x="3839" y="310"/>
                  </a:lnTo>
                  <a:lnTo>
                    <a:pt x="3818" y="235"/>
                  </a:lnTo>
                  <a:lnTo>
                    <a:pt x="3786" y="171"/>
                  </a:lnTo>
                  <a:lnTo>
                    <a:pt x="3732" y="118"/>
                  </a:lnTo>
                  <a:lnTo>
                    <a:pt x="3679" y="64"/>
                  </a:lnTo>
                  <a:lnTo>
                    <a:pt x="3615" y="32"/>
                  </a:lnTo>
                  <a:lnTo>
                    <a:pt x="3541" y="11"/>
                  </a:lnTo>
                  <a:lnTo>
                    <a:pt x="34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841;p155"/>
            <p:cNvSpPr/>
            <p:nvPr/>
          </p:nvSpPr>
          <p:spPr>
            <a:xfrm>
              <a:off x="8056987" y="3662764"/>
              <a:ext cx="172443" cy="39393"/>
            </a:xfrm>
            <a:custGeom>
              <a:avLst/>
              <a:gdLst/>
              <a:ahLst/>
              <a:cxnLst/>
              <a:rect l="l" t="t" r="r" b="b"/>
              <a:pathLst>
                <a:path w="2806" h="641" extrusionOk="0">
                  <a:moveTo>
                    <a:pt x="2645" y="160"/>
                  </a:moveTo>
                  <a:lnTo>
                    <a:pt x="2645" y="480"/>
                  </a:lnTo>
                  <a:lnTo>
                    <a:pt x="161" y="480"/>
                  </a:lnTo>
                  <a:lnTo>
                    <a:pt x="161" y="160"/>
                  </a:lnTo>
                  <a:close/>
                  <a:moveTo>
                    <a:pt x="75" y="0"/>
                  </a:moveTo>
                  <a:lnTo>
                    <a:pt x="43" y="11"/>
                  </a:lnTo>
                  <a:lnTo>
                    <a:pt x="22" y="22"/>
                  </a:lnTo>
                  <a:lnTo>
                    <a:pt x="1" y="54"/>
                  </a:lnTo>
                  <a:lnTo>
                    <a:pt x="1" y="86"/>
                  </a:lnTo>
                  <a:lnTo>
                    <a:pt x="1" y="565"/>
                  </a:lnTo>
                  <a:lnTo>
                    <a:pt x="1" y="597"/>
                  </a:lnTo>
                  <a:lnTo>
                    <a:pt x="22" y="619"/>
                  </a:lnTo>
                  <a:lnTo>
                    <a:pt x="43" y="640"/>
                  </a:lnTo>
                  <a:lnTo>
                    <a:pt x="2752" y="640"/>
                  </a:lnTo>
                  <a:lnTo>
                    <a:pt x="2784" y="619"/>
                  </a:lnTo>
                  <a:lnTo>
                    <a:pt x="2795" y="597"/>
                  </a:lnTo>
                  <a:lnTo>
                    <a:pt x="2805" y="565"/>
                  </a:lnTo>
                  <a:lnTo>
                    <a:pt x="2805" y="86"/>
                  </a:lnTo>
                  <a:lnTo>
                    <a:pt x="2795" y="54"/>
                  </a:lnTo>
                  <a:lnTo>
                    <a:pt x="2784" y="22"/>
                  </a:lnTo>
                  <a:lnTo>
                    <a:pt x="2752" y="11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842;p155"/>
            <p:cNvSpPr/>
            <p:nvPr/>
          </p:nvSpPr>
          <p:spPr>
            <a:xfrm>
              <a:off x="8070138" y="3747942"/>
              <a:ext cx="47197" cy="35460"/>
            </a:xfrm>
            <a:custGeom>
              <a:avLst/>
              <a:gdLst/>
              <a:ahLst/>
              <a:cxnLst/>
              <a:rect l="l" t="t" r="r" b="b"/>
              <a:pathLst>
                <a:path w="768" h="577" extrusionOk="0">
                  <a:moveTo>
                    <a:pt x="683" y="1"/>
                  </a:moveTo>
                  <a:lnTo>
                    <a:pt x="661" y="11"/>
                  </a:lnTo>
                  <a:lnTo>
                    <a:pt x="629" y="33"/>
                  </a:lnTo>
                  <a:lnTo>
                    <a:pt x="277" y="374"/>
                  </a:lnTo>
                  <a:lnTo>
                    <a:pt x="139" y="235"/>
                  </a:lnTo>
                  <a:lnTo>
                    <a:pt x="107" y="214"/>
                  </a:lnTo>
                  <a:lnTo>
                    <a:pt x="75" y="203"/>
                  </a:lnTo>
                  <a:lnTo>
                    <a:pt x="43" y="214"/>
                  </a:lnTo>
                  <a:lnTo>
                    <a:pt x="21" y="235"/>
                  </a:lnTo>
                  <a:lnTo>
                    <a:pt x="0" y="256"/>
                  </a:lnTo>
                  <a:lnTo>
                    <a:pt x="0" y="288"/>
                  </a:lnTo>
                  <a:lnTo>
                    <a:pt x="0" y="320"/>
                  </a:lnTo>
                  <a:lnTo>
                    <a:pt x="21" y="342"/>
                  </a:lnTo>
                  <a:lnTo>
                    <a:pt x="224" y="544"/>
                  </a:lnTo>
                  <a:lnTo>
                    <a:pt x="245" y="566"/>
                  </a:lnTo>
                  <a:lnTo>
                    <a:pt x="277" y="576"/>
                  </a:lnTo>
                  <a:lnTo>
                    <a:pt x="309" y="566"/>
                  </a:lnTo>
                  <a:lnTo>
                    <a:pt x="341" y="544"/>
                  </a:lnTo>
                  <a:lnTo>
                    <a:pt x="746" y="139"/>
                  </a:lnTo>
                  <a:lnTo>
                    <a:pt x="757" y="118"/>
                  </a:lnTo>
                  <a:lnTo>
                    <a:pt x="768" y="86"/>
                  </a:lnTo>
                  <a:lnTo>
                    <a:pt x="757" y="54"/>
                  </a:lnTo>
                  <a:lnTo>
                    <a:pt x="746" y="33"/>
                  </a:lnTo>
                  <a:lnTo>
                    <a:pt x="714" y="11"/>
                  </a:lnTo>
                  <a:lnTo>
                    <a:pt x="6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843;p155"/>
            <p:cNvSpPr/>
            <p:nvPr/>
          </p:nvSpPr>
          <p:spPr>
            <a:xfrm>
              <a:off x="8070138" y="3810873"/>
              <a:ext cx="47197" cy="34784"/>
            </a:xfrm>
            <a:custGeom>
              <a:avLst/>
              <a:gdLst/>
              <a:ahLst/>
              <a:cxnLst/>
              <a:rect l="l" t="t" r="r" b="b"/>
              <a:pathLst>
                <a:path w="768" h="566" extrusionOk="0">
                  <a:moveTo>
                    <a:pt x="661" y="0"/>
                  </a:moveTo>
                  <a:lnTo>
                    <a:pt x="629" y="22"/>
                  </a:lnTo>
                  <a:lnTo>
                    <a:pt x="277" y="373"/>
                  </a:lnTo>
                  <a:lnTo>
                    <a:pt x="139" y="224"/>
                  </a:lnTo>
                  <a:lnTo>
                    <a:pt x="107" y="203"/>
                  </a:lnTo>
                  <a:lnTo>
                    <a:pt x="43" y="203"/>
                  </a:lnTo>
                  <a:lnTo>
                    <a:pt x="21" y="224"/>
                  </a:lnTo>
                  <a:lnTo>
                    <a:pt x="0" y="246"/>
                  </a:lnTo>
                  <a:lnTo>
                    <a:pt x="0" y="277"/>
                  </a:lnTo>
                  <a:lnTo>
                    <a:pt x="0" y="309"/>
                  </a:lnTo>
                  <a:lnTo>
                    <a:pt x="21" y="331"/>
                  </a:lnTo>
                  <a:lnTo>
                    <a:pt x="224" y="533"/>
                  </a:lnTo>
                  <a:lnTo>
                    <a:pt x="245" y="555"/>
                  </a:lnTo>
                  <a:lnTo>
                    <a:pt x="277" y="565"/>
                  </a:lnTo>
                  <a:lnTo>
                    <a:pt x="309" y="555"/>
                  </a:lnTo>
                  <a:lnTo>
                    <a:pt x="341" y="533"/>
                  </a:lnTo>
                  <a:lnTo>
                    <a:pt x="746" y="128"/>
                  </a:lnTo>
                  <a:lnTo>
                    <a:pt x="757" y="107"/>
                  </a:lnTo>
                  <a:lnTo>
                    <a:pt x="768" y="75"/>
                  </a:lnTo>
                  <a:lnTo>
                    <a:pt x="757" y="43"/>
                  </a:lnTo>
                  <a:lnTo>
                    <a:pt x="746" y="22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844;p155"/>
            <p:cNvSpPr/>
            <p:nvPr/>
          </p:nvSpPr>
          <p:spPr>
            <a:xfrm>
              <a:off x="8070138" y="3873128"/>
              <a:ext cx="47197" cy="34784"/>
            </a:xfrm>
            <a:custGeom>
              <a:avLst/>
              <a:gdLst/>
              <a:ahLst/>
              <a:cxnLst/>
              <a:rect l="l" t="t" r="r" b="b"/>
              <a:pathLst>
                <a:path w="768" h="566" extrusionOk="0">
                  <a:moveTo>
                    <a:pt x="661" y="0"/>
                  </a:moveTo>
                  <a:lnTo>
                    <a:pt x="629" y="22"/>
                  </a:lnTo>
                  <a:lnTo>
                    <a:pt x="277" y="373"/>
                  </a:lnTo>
                  <a:lnTo>
                    <a:pt x="139" y="224"/>
                  </a:lnTo>
                  <a:lnTo>
                    <a:pt x="107" y="203"/>
                  </a:lnTo>
                  <a:lnTo>
                    <a:pt x="43" y="203"/>
                  </a:lnTo>
                  <a:lnTo>
                    <a:pt x="21" y="224"/>
                  </a:lnTo>
                  <a:lnTo>
                    <a:pt x="0" y="246"/>
                  </a:lnTo>
                  <a:lnTo>
                    <a:pt x="0" y="278"/>
                  </a:lnTo>
                  <a:lnTo>
                    <a:pt x="0" y="310"/>
                  </a:lnTo>
                  <a:lnTo>
                    <a:pt x="21" y="342"/>
                  </a:lnTo>
                  <a:lnTo>
                    <a:pt x="224" y="544"/>
                  </a:lnTo>
                  <a:lnTo>
                    <a:pt x="245" y="555"/>
                  </a:lnTo>
                  <a:lnTo>
                    <a:pt x="277" y="565"/>
                  </a:lnTo>
                  <a:lnTo>
                    <a:pt x="309" y="555"/>
                  </a:lnTo>
                  <a:lnTo>
                    <a:pt x="341" y="544"/>
                  </a:lnTo>
                  <a:lnTo>
                    <a:pt x="746" y="139"/>
                  </a:lnTo>
                  <a:lnTo>
                    <a:pt x="757" y="107"/>
                  </a:lnTo>
                  <a:lnTo>
                    <a:pt x="768" y="75"/>
                  </a:lnTo>
                  <a:lnTo>
                    <a:pt x="757" y="43"/>
                  </a:lnTo>
                  <a:lnTo>
                    <a:pt x="746" y="22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845;p155"/>
            <p:cNvSpPr/>
            <p:nvPr/>
          </p:nvSpPr>
          <p:spPr>
            <a:xfrm>
              <a:off x="8135650" y="3773508"/>
              <a:ext cx="80629" cy="9894"/>
            </a:xfrm>
            <a:custGeom>
              <a:avLst/>
              <a:gdLst/>
              <a:ahLst/>
              <a:cxnLst/>
              <a:rect l="l" t="t" r="r" b="b"/>
              <a:pathLst>
                <a:path w="1312" h="161" extrusionOk="0">
                  <a:moveTo>
                    <a:pt x="43" y="0"/>
                  </a:moveTo>
                  <a:lnTo>
                    <a:pt x="22" y="22"/>
                  </a:lnTo>
                  <a:lnTo>
                    <a:pt x="0" y="43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22" y="128"/>
                  </a:lnTo>
                  <a:lnTo>
                    <a:pt x="43" y="150"/>
                  </a:lnTo>
                  <a:lnTo>
                    <a:pt x="75" y="160"/>
                  </a:lnTo>
                  <a:lnTo>
                    <a:pt x="1227" y="160"/>
                  </a:lnTo>
                  <a:lnTo>
                    <a:pt x="1259" y="150"/>
                  </a:lnTo>
                  <a:lnTo>
                    <a:pt x="1291" y="128"/>
                  </a:lnTo>
                  <a:lnTo>
                    <a:pt x="1301" y="107"/>
                  </a:lnTo>
                  <a:lnTo>
                    <a:pt x="1312" y="75"/>
                  </a:lnTo>
                  <a:lnTo>
                    <a:pt x="1301" y="43"/>
                  </a:lnTo>
                  <a:lnTo>
                    <a:pt x="1291" y="22"/>
                  </a:lnTo>
                  <a:lnTo>
                    <a:pt x="1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846;p155"/>
            <p:cNvSpPr/>
            <p:nvPr/>
          </p:nvSpPr>
          <p:spPr>
            <a:xfrm>
              <a:off x="8135650" y="3835763"/>
              <a:ext cx="80629" cy="9894"/>
            </a:xfrm>
            <a:custGeom>
              <a:avLst/>
              <a:gdLst/>
              <a:ahLst/>
              <a:cxnLst/>
              <a:rect l="l" t="t" r="r" b="b"/>
              <a:pathLst>
                <a:path w="1312" h="161" extrusionOk="0">
                  <a:moveTo>
                    <a:pt x="43" y="0"/>
                  </a:moveTo>
                  <a:lnTo>
                    <a:pt x="22" y="22"/>
                  </a:lnTo>
                  <a:lnTo>
                    <a:pt x="0" y="43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22" y="128"/>
                  </a:lnTo>
                  <a:lnTo>
                    <a:pt x="43" y="150"/>
                  </a:lnTo>
                  <a:lnTo>
                    <a:pt x="75" y="160"/>
                  </a:lnTo>
                  <a:lnTo>
                    <a:pt x="1227" y="160"/>
                  </a:lnTo>
                  <a:lnTo>
                    <a:pt x="1259" y="150"/>
                  </a:lnTo>
                  <a:lnTo>
                    <a:pt x="1291" y="128"/>
                  </a:lnTo>
                  <a:lnTo>
                    <a:pt x="1301" y="107"/>
                  </a:lnTo>
                  <a:lnTo>
                    <a:pt x="1312" y="75"/>
                  </a:lnTo>
                  <a:lnTo>
                    <a:pt x="1301" y="43"/>
                  </a:lnTo>
                  <a:lnTo>
                    <a:pt x="1291" y="22"/>
                  </a:lnTo>
                  <a:lnTo>
                    <a:pt x="1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847;p155"/>
            <p:cNvSpPr/>
            <p:nvPr/>
          </p:nvSpPr>
          <p:spPr>
            <a:xfrm>
              <a:off x="8173892" y="3845705"/>
              <a:ext cx="80629" cy="9894"/>
            </a:xfrm>
            <a:custGeom>
              <a:avLst/>
              <a:gdLst/>
              <a:ahLst/>
              <a:cxnLst/>
              <a:rect l="l" t="t" r="r" b="b"/>
              <a:pathLst>
                <a:path w="1312" h="161" extrusionOk="0">
                  <a:moveTo>
                    <a:pt x="43" y="0"/>
                  </a:moveTo>
                  <a:lnTo>
                    <a:pt x="22" y="22"/>
                  </a:lnTo>
                  <a:lnTo>
                    <a:pt x="0" y="43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22" y="139"/>
                  </a:lnTo>
                  <a:lnTo>
                    <a:pt x="43" y="150"/>
                  </a:lnTo>
                  <a:lnTo>
                    <a:pt x="75" y="160"/>
                  </a:lnTo>
                  <a:lnTo>
                    <a:pt x="1227" y="160"/>
                  </a:lnTo>
                  <a:lnTo>
                    <a:pt x="1259" y="150"/>
                  </a:lnTo>
                  <a:lnTo>
                    <a:pt x="1291" y="139"/>
                  </a:lnTo>
                  <a:lnTo>
                    <a:pt x="1301" y="107"/>
                  </a:lnTo>
                  <a:lnTo>
                    <a:pt x="1312" y="75"/>
                  </a:lnTo>
                  <a:lnTo>
                    <a:pt x="1301" y="43"/>
                  </a:lnTo>
                  <a:lnTo>
                    <a:pt x="1291" y="22"/>
                  </a:lnTo>
                  <a:lnTo>
                    <a:pt x="1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3412;p155"/>
          <p:cNvGrpSpPr/>
          <p:nvPr/>
        </p:nvGrpSpPr>
        <p:grpSpPr>
          <a:xfrm>
            <a:off x="233725" y="3486990"/>
            <a:ext cx="400506" cy="285091"/>
            <a:chOff x="844991" y="2212524"/>
            <a:chExt cx="400506" cy="285091"/>
          </a:xfrm>
        </p:grpSpPr>
        <p:sp>
          <p:nvSpPr>
            <p:cNvPr id="22" name="Google Shape;3413;p155"/>
            <p:cNvSpPr/>
            <p:nvPr/>
          </p:nvSpPr>
          <p:spPr>
            <a:xfrm>
              <a:off x="897413" y="2264946"/>
              <a:ext cx="120698" cy="120636"/>
            </a:xfrm>
            <a:custGeom>
              <a:avLst/>
              <a:gdLst/>
              <a:ahLst/>
              <a:cxnLst/>
              <a:rect l="l" t="t" r="r" b="b"/>
              <a:pathLst>
                <a:path w="1964" h="1963" extrusionOk="0">
                  <a:moveTo>
                    <a:pt x="982" y="160"/>
                  </a:moveTo>
                  <a:lnTo>
                    <a:pt x="1067" y="171"/>
                  </a:lnTo>
                  <a:lnTo>
                    <a:pt x="1142" y="181"/>
                  </a:lnTo>
                  <a:lnTo>
                    <a:pt x="1227" y="203"/>
                  </a:lnTo>
                  <a:lnTo>
                    <a:pt x="1302" y="224"/>
                  </a:lnTo>
                  <a:lnTo>
                    <a:pt x="1366" y="267"/>
                  </a:lnTo>
                  <a:lnTo>
                    <a:pt x="1441" y="299"/>
                  </a:lnTo>
                  <a:lnTo>
                    <a:pt x="1505" y="352"/>
                  </a:lnTo>
                  <a:lnTo>
                    <a:pt x="1558" y="405"/>
                  </a:lnTo>
                  <a:lnTo>
                    <a:pt x="1611" y="459"/>
                  </a:lnTo>
                  <a:lnTo>
                    <a:pt x="1654" y="523"/>
                  </a:lnTo>
                  <a:lnTo>
                    <a:pt x="1696" y="597"/>
                  </a:lnTo>
                  <a:lnTo>
                    <a:pt x="1739" y="661"/>
                  </a:lnTo>
                  <a:lnTo>
                    <a:pt x="1760" y="736"/>
                  </a:lnTo>
                  <a:lnTo>
                    <a:pt x="1782" y="821"/>
                  </a:lnTo>
                  <a:lnTo>
                    <a:pt x="1792" y="896"/>
                  </a:lnTo>
                  <a:lnTo>
                    <a:pt x="1803" y="981"/>
                  </a:lnTo>
                  <a:lnTo>
                    <a:pt x="1792" y="1067"/>
                  </a:lnTo>
                  <a:lnTo>
                    <a:pt x="1782" y="1152"/>
                  </a:lnTo>
                  <a:lnTo>
                    <a:pt x="1760" y="1226"/>
                  </a:lnTo>
                  <a:lnTo>
                    <a:pt x="1739" y="1301"/>
                  </a:lnTo>
                  <a:lnTo>
                    <a:pt x="1696" y="1376"/>
                  </a:lnTo>
                  <a:lnTo>
                    <a:pt x="1654" y="1440"/>
                  </a:lnTo>
                  <a:lnTo>
                    <a:pt x="1611" y="1504"/>
                  </a:lnTo>
                  <a:lnTo>
                    <a:pt x="1558" y="1568"/>
                  </a:lnTo>
                  <a:lnTo>
                    <a:pt x="1505" y="1621"/>
                  </a:lnTo>
                  <a:lnTo>
                    <a:pt x="1441" y="1664"/>
                  </a:lnTo>
                  <a:lnTo>
                    <a:pt x="1366" y="1706"/>
                  </a:lnTo>
                  <a:lnTo>
                    <a:pt x="1302" y="1738"/>
                  </a:lnTo>
                  <a:lnTo>
                    <a:pt x="1227" y="1770"/>
                  </a:lnTo>
                  <a:lnTo>
                    <a:pt x="1142" y="1792"/>
                  </a:lnTo>
                  <a:lnTo>
                    <a:pt x="1067" y="1802"/>
                  </a:lnTo>
                  <a:lnTo>
                    <a:pt x="897" y="1802"/>
                  </a:lnTo>
                  <a:lnTo>
                    <a:pt x="811" y="1792"/>
                  </a:lnTo>
                  <a:lnTo>
                    <a:pt x="737" y="1770"/>
                  </a:lnTo>
                  <a:lnTo>
                    <a:pt x="662" y="1738"/>
                  </a:lnTo>
                  <a:lnTo>
                    <a:pt x="587" y="1706"/>
                  </a:lnTo>
                  <a:lnTo>
                    <a:pt x="523" y="1664"/>
                  </a:lnTo>
                  <a:lnTo>
                    <a:pt x="459" y="1621"/>
                  </a:lnTo>
                  <a:lnTo>
                    <a:pt x="395" y="1568"/>
                  </a:lnTo>
                  <a:lnTo>
                    <a:pt x="342" y="1504"/>
                  </a:lnTo>
                  <a:lnTo>
                    <a:pt x="300" y="1440"/>
                  </a:lnTo>
                  <a:lnTo>
                    <a:pt x="257" y="1376"/>
                  </a:lnTo>
                  <a:lnTo>
                    <a:pt x="225" y="1301"/>
                  </a:lnTo>
                  <a:lnTo>
                    <a:pt x="193" y="1226"/>
                  </a:lnTo>
                  <a:lnTo>
                    <a:pt x="172" y="1152"/>
                  </a:lnTo>
                  <a:lnTo>
                    <a:pt x="161" y="1067"/>
                  </a:lnTo>
                  <a:lnTo>
                    <a:pt x="161" y="981"/>
                  </a:lnTo>
                  <a:lnTo>
                    <a:pt x="161" y="896"/>
                  </a:lnTo>
                  <a:lnTo>
                    <a:pt x="172" y="821"/>
                  </a:lnTo>
                  <a:lnTo>
                    <a:pt x="193" y="736"/>
                  </a:lnTo>
                  <a:lnTo>
                    <a:pt x="225" y="661"/>
                  </a:lnTo>
                  <a:lnTo>
                    <a:pt x="257" y="597"/>
                  </a:lnTo>
                  <a:lnTo>
                    <a:pt x="300" y="523"/>
                  </a:lnTo>
                  <a:lnTo>
                    <a:pt x="342" y="459"/>
                  </a:lnTo>
                  <a:lnTo>
                    <a:pt x="395" y="405"/>
                  </a:lnTo>
                  <a:lnTo>
                    <a:pt x="459" y="352"/>
                  </a:lnTo>
                  <a:lnTo>
                    <a:pt x="523" y="299"/>
                  </a:lnTo>
                  <a:lnTo>
                    <a:pt x="587" y="267"/>
                  </a:lnTo>
                  <a:lnTo>
                    <a:pt x="662" y="224"/>
                  </a:lnTo>
                  <a:lnTo>
                    <a:pt x="737" y="203"/>
                  </a:lnTo>
                  <a:lnTo>
                    <a:pt x="811" y="181"/>
                  </a:lnTo>
                  <a:lnTo>
                    <a:pt x="897" y="171"/>
                  </a:lnTo>
                  <a:lnTo>
                    <a:pt x="982" y="160"/>
                  </a:lnTo>
                  <a:close/>
                  <a:moveTo>
                    <a:pt x="982" y="0"/>
                  </a:moveTo>
                  <a:lnTo>
                    <a:pt x="875" y="11"/>
                  </a:lnTo>
                  <a:lnTo>
                    <a:pt x="779" y="21"/>
                  </a:lnTo>
                  <a:lnTo>
                    <a:pt x="683" y="43"/>
                  </a:lnTo>
                  <a:lnTo>
                    <a:pt x="598" y="75"/>
                  </a:lnTo>
                  <a:lnTo>
                    <a:pt x="513" y="117"/>
                  </a:lnTo>
                  <a:lnTo>
                    <a:pt x="427" y="171"/>
                  </a:lnTo>
                  <a:lnTo>
                    <a:pt x="353" y="224"/>
                  </a:lnTo>
                  <a:lnTo>
                    <a:pt x="289" y="288"/>
                  </a:lnTo>
                  <a:lnTo>
                    <a:pt x="225" y="363"/>
                  </a:lnTo>
                  <a:lnTo>
                    <a:pt x="161" y="437"/>
                  </a:lnTo>
                  <a:lnTo>
                    <a:pt x="118" y="512"/>
                  </a:lnTo>
                  <a:lnTo>
                    <a:pt x="76" y="597"/>
                  </a:lnTo>
                  <a:lnTo>
                    <a:pt x="44" y="693"/>
                  </a:lnTo>
                  <a:lnTo>
                    <a:pt x="22" y="789"/>
                  </a:lnTo>
                  <a:lnTo>
                    <a:pt x="1" y="885"/>
                  </a:lnTo>
                  <a:lnTo>
                    <a:pt x="1" y="981"/>
                  </a:lnTo>
                  <a:lnTo>
                    <a:pt x="1" y="1088"/>
                  </a:lnTo>
                  <a:lnTo>
                    <a:pt x="22" y="1184"/>
                  </a:lnTo>
                  <a:lnTo>
                    <a:pt x="44" y="1280"/>
                  </a:lnTo>
                  <a:lnTo>
                    <a:pt x="76" y="1365"/>
                  </a:lnTo>
                  <a:lnTo>
                    <a:pt x="118" y="1450"/>
                  </a:lnTo>
                  <a:lnTo>
                    <a:pt x="161" y="1536"/>
                  </a:lnTo>
                  <a:lnTo>
                    <a:pt x="225" y="1610"/>
                  </a:lnTo>
                  <a:lnTo>
                    <a:pt x="289" y="1674"/>
                  </a:lnTo>
                  <a:lnTo>
                    <a:pt x="353" y="1738"/>
                  </a:lnTo>
                  <a:lnTo>
                    <a:pt x="427" y="1792"/>
                  </a:lnTo>
                  <a:lnTo>
                    <a:pt x="513" y="1845"/>
                  </a:lnTo>
                  <a:lnTo>
                    <a:pt x="598" y="1888"/>
                  </a:lnTo>
                  <a:lnTo>
                    <a:pt x="683" y="1920"/>
                  </a:lnTo>
                  <a:lnTo>
                    <a:pt x="779" y="1941"/>
                  </a:lnTo>
                  <a:lnTo>
                    <a:pt x="875" y="1962"/>
                  </a:lnTo>
                  <a:lnTo>
                    <a:pt x="1078" y="1962"/>
                  </a:lnTo>
                  <a:lnTo>
                    <a:pt x="1174" y="1941"/>
                  </a:lnTo>
                  <a:lnTo>
                    <a:pt x="1270" y="1920"/>
                  </a:lnTo>
                  <a:lnTo>
                    <a:pt x="1355" y="1888"/>
                  </a:lnTo>
                  <a:lnTo>
                    <a:pt x="1441" y="1845"/>
                  </a:lnTo>
                  <a:lnTo>
                    <a:pt x="1526" y="1792"/>
                  </a:lnTo>
                  <a:lnTo>
                    <a:pt x="1600" y="1738"/>
                  </a:lnTo>
                  <a:lnTo>
                    <a:pt x="1675" y="1674"/>
                  </a:lnTo>
                  <a:lnTo>
                    <a:pt x="1739" y="1610"/>
                  </a:lnTo>
                  <a:lnTo>
                    <a:pt x="1792" y="1536"/>
                  </a:lnTo>
                  <a:lnTo>
                    <a:pt x="1835" y="1450"/>
                  </a:lnTo>
                  <a:lnTo>
                    <a:pt x="1878" y="1365"/>
                  </a:lnTo>
                  <a:lnTo>
                    <a:pt x="1910" y="1280"/>
                  </a:lnTo>
                  <a:lnTo>
                    <a:pt x="1942" y="1184"/>
                  </a:lnTo>
                  <a:lnTo>
                    <a:pt x="1952" y="1088"/>
                  </a:lnTo>
                  <a:lnTo>
                    <a:pt x="1963" y="981"/>
                  </a:lnTo>
                  <a:lnTo>
                    <a:pt x="1952" y="885"/>
                  </a:lnTo>
                  <a:lnTo>
                    <a:pt x="1942" y="789"/>
                  </a:lnTo>
                  <a:lnTo>
                    <a:pt x="1910" y="693"/>
                  </a:lnTo>
                  <a:lnTo>
                    <a:pt x="1878" y="597"/>
                  </a:lnTo>
                  <a:lnTo>
                    <a:pt x="1835" y="512"/>
                  </a:lnTo>
                  <a:lnTo>
                    <a:pt x="1792" y="437"/>
                  </a:lnTo>
                  <a:lnTo>
                    <a:pt x="1739" y="363"/>
                  </a:lnTo>
                  <a:lnTo>
                    <a:pt x="1675" y="288"/>
                  </a:lnTo>
                  <a:lnTo>
                    <a:pt x="1600" y="224"/>
                  </a:lnTo>
                  <a:lnTo>
                    <a:pt x="1526" y="171"/>
                  </a:lnTo>
                  <a:lnTo>
                    <a:pt x="1441" y="117"/>
                  </a:lnTo>
                  <a:lnTo>
                    <a:pt x="1355" y="75"/>
                  </a:lnTo>
                  <a:lnTo>
                    <a:pt x="1270" y="43"/>
                  </a:lnTo>
                  <a:lnTo>
                    <a:pt x="1174" y="21"/>
                  </a:lnTo>
                  <a:lnTo>
                    <a:pt x="1078" y="11"/>
                  </a:lnTo>
                  <a:lnTo>
                    <a:pt x="9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14;p155"/>
            <p:cNvSpPr/>
            <p:nvPr/>
          </p:nvSpPr>
          <p:spPr>
            <a:xfrm>
              <a:off x="844991" y="2212524"/>
              <a:ext cx="224864" cy="225478"/>
            </a:xfrm>
            <a:custGeom>
              <a:avLst/>
              <a:gdLst/>
              <a:ahLst/>
              <a:cxnLst/>
              <a:rect l="l" t="t" r="r" b="b"/>
              <a:pathLst>
                <a:path w="3659" h="3669" extrusionOk="0">
                  <a:moveTo>
                    <a:pt x="1931" y="160"/>
                  </a:moveTo>
                  <a:lnTo>
                    <a:pt x="1984" y="171"/>
                  </a:lnTo>
                  <a:lnTo>
                    <a:pt x="2027" y="203"/>
                  </a:lnTo>
                  <a:lnTo>
                    <a:pt x="2059" y="245"/>
                  </a:lnTo>
                  <a:lnTo>
                    <a:pt x="2070" y="299"/>
                  </a:lnTo>
                  <a:lnTo>
                    <a:pt x="2070" y="523"/>
                  </a:lnTo>
                  <a:lnTo>
                    <a:pt x="2070" y="544"/>
                  </a:lnTo>
                  <a:lnTo>
                    <a:pt x="2080" y="565"/>
                  </a:lnTo>
                  <a:lnTo>
                    <a:pt x="2102" y="587"/>
                  </a:lnTo>
                  <a:lnTo>
                    <a:pt x="2123" y="597"/>
                  </a:lnTo>
                  <a:lnTo>
                    <a:pt x="2230" y="619"/>
                  </a:lnTo>
                  <a:lnTo>
                    <a:pt x="2315" y="661"/>
                  </a:lnTo>
                  <a:lnTo>
                    <a:pt x="2411" y="704"/>
                  </a:lnTo>
                  <a:lnTo>
                    <a:pt x="2496" y="747"/>
                  </a:lnTo>
                  <a:lnTo>
                    <a:pt x="2528" y="757"/>
                  </a:lnTo>
                  <a:lnTo>
                    <a:pt x="2571" y="757"/>
                  </a:lnTo>
                  <a:lnTo>
                    <a:pt x="2603" y="736"/>
                  </a:lnTo>
                  <a:lnTo>
                    <a:pt x="2752" y="576"/>
                  </a:lnTo>
                  <a:lnTo>
                    <a:pt x="2795" y="555"/>
                  </a:lnTo>
                  <a:lnTo>
                    <a:pt x="2848" y="544"/>
                  </a:lnTo>
                  <a:lnTo>
                    <a:pt x="2901" y="555"/>
                  </a:lnTo>
                  <a:lnTo>
                    <a:pt x="2944" y="576"/>
                  </a:lnTo>
                  <a:lnTo>
                    <a:pt x="3083" y="725"/>
                  </a:lnTo>
                  <a:lnTo>
                    <a:pt x="3115" y="768"/>
                  </a:lnTo>
                  <a:lnTo>
                    <a:pt x="3125" y="821"/>
                  </a:lnTo>
                  <a:lnTo>
                    <a:pt x="3115" y="874"/>
                  </a:lnTo>
                  <a:lnTo>
                    <a:pt x="3083" y="917"/>
                  </a:lnTo>
                  <a:lnTo>
                    <a:pt x="2933" y="1066"/>
                  </a:lnTo>
                  <a:lnTo>
                    <a:pt x="2912" y="1088"/>
                  </a:lnTo>
                  <a:lnTo>
                    <a:pt x="2901" y="1120"/>
                  </a:lnTo>
                  <a:lnTo>
                    <a:pt x="2912" y="1141"/>
                  </a:lnTo>
                  <a:lnTo>
                    <a:pt x="2923" y="1173"/>
                  </a:lnTo>
                  <a:lnTo>
                    <a:pt x="2965" y="1258"/>
                  </a:lnTo>
                  <a:lnTo>
                    <a:pt x="3008" y="1344"/>
                  </a:lnTo>
                  <a:lnTo>
                    <a:pt x="3040" y="1440"/>
                  </a:lnTo>
                  <a:lnTo>
                    <a:pt x="3072" y="1536"/>
                  </a:lnTo>
                  <a:lnTo>
                    <a:pt x="3083" y="1568"/>
                  </a:lnTo>
                  <a:lnTo>
                    <a:pt x="3104" y="1589"/>
                  </a:lnTo>
                  <a:lnTo>
                    <a:pt x="3125" y="1600"/>
                  </a:lnTo>
                  <a:lnTo>
                    <a:pt x="3371" y="1600"/>
                  </a:lnTo>
                  <a:lnTo>
                    <a:pt x="3424" y="1610"/>
                  </a:lnTo>
                  <a:lnTo>
                    <a:pt x="3467" y="1642"/>
                  </a:lnTo>
                  <a:lnTo>
                    <a:pt x="3488" y="1685"/>
                  </a:lnTo>
                  <a:lnTo>
                    <a:pt x="3498" y="1728"/>
                  </a:lnTo>
                  <a:lnTo>
                    <a:pt x="3498" y="1941"/>
                  </a:lnTo>
                  <a:lnTo>
                    <a:pt x="3488" y="1994"/>
                  </a:lnTo>
                  <a:lnTo>
                    <a:pt x="3467" y="2037"/>
                  </a:lnTo>
                  <a:lnTo>
                    <a:pt x="3424" y="2058"/>
                  </a:lnTo>
                  <a:lnTo>
                    <a:pt x="3371" y="2069"/>
                  </a:lnTo>
                  <a:lnTo>
                    <a:pt x="3147" y="2069"/>
                  </a:lnTo>
                  <a:lnTo>
                    <a:pt x="3125" y="2079"/>
                  </a:lnTo>
                  <a:lnTo>
                    <a:pt x="3104" y="2090"/>
                  </a:lnTo>
                  <a:lnTo>
                    <a:pt x="3083" y="2111"/>
                  </a:lnTo>
                  <a:lnTo>
                    <a:pt x="3072" y="2133"/>
                  </a:lnTo>
                  <a:lnTo>
                    <a:pt x="3040" y="2229"/>
                  </a:lnTo>
                  <a:lnTo>
                    <a:pt x="3008" y="2325"/>
                  </a:lnTo>
                  <a:lnTo>
                    <a:pt x="2965" y="2421"/>
                  </a:lnTo>
                  <a:lnTo>
                    <a:pt x="2912" y="2506"/>
                  </a:lnTo>
                  <a:lnTo>
                    <a:pt x="2912" y="2527"/>
                  </a:lnTo>
                  <a:lnTo>
                    <a:pt x="2901" y="2559"/>
                  </a:lnTo>
                  <a:lnTo>
                    <a:pt x="2912" y="2581"/>
                  </a:lnTo>
                  <a:lnTo>
                    <a:pt x="2933" y="2602"/>
                  </a:lnTo>
                  <a:lnTo>
                    <a:pt x="3083" y="2762"/>
                  </a:lnTo>
                  <a:lnTo>
                    <a:pt x="3115" y="2805"/>
                  </a:lnTo>
                  <a:lnTo>
                    <a:pt x="3125" y="2858"/>
                  </a:lnTo>
                  <a:lnTo>
                    <a:pt x="3115" y="2901"/>
                  </a:lnTo>
                  <a:lnTo>
                    <a:pt x="3083" y="2943"/>
                  </a:lnTo>
                  <a:lnTo>
                    <a:pt x="2944" y="3092"/>
                  </a:lnTo>
                  <a:lnTo>
                    <a:pt x="2901" y="3124"/>
                  </a:lnTo>
                  <a:lnTo>
                    <a:pt x="2848" y="3135"/>
                  </a:lnTo>
                  <a:lnTo>
                    <a:pt x="2795" y="3124"/>
                  </a:lnTo>
                  <a:lnTo>
                    <a:pt x="2752" y="3092"/>
                  </a:lnTo>
                  <a:lnTo>
                    <a:pt x="2603" y="2933"/>
                  </a:lnTo>
                  <a:lnTo>
                    <a:pt x="2581" y="2922"/>
                  </a:lnTo>
                  <a:lnTo>
                    <a:pt x="2549" y="2911"/>
                  </a:lnTo>
                  <a:lnTo>
                    <a:pt x="2528" y="2911"/>
                  </a:lnTo>
                  <a:lnTo>
                    <a:pt x="2496" y="2922"/>
                  </a:lnTo>
                  <a:lnTo>
                    <a:pt x="2411" y="2975"/>
                  </a:lnTo>
                  <a:lnTo>
                    <a:pt x="2315" y="3018"/>
                  </a:lnTo>
                  <a:lnTo>
                    <a:pt x="2230" y="3050"/>
                  </a:lnTo>
                  <a:lnTo>
                    <a:pt x="2123" y="3071"/>
                  </a:lnTo>
                  <a:lnTo>
                    <a:pt x="2102" y="3082"/>
                  </a:lnTo>
                  <a:lnTo>
                    <a:pt x="2080" y="3103"/>
                  </a:lnTo>
                  <a:lnTo>
                    <a:pt x="2070" y="3124"/>
                  </a:lnTo>
                  <a:lnTo>
                    <a:pt x="2070" y="3156"/>
                  </a:lnTo>
                  <a:lnTo>
                    <a:pt x="2070" y="3380"/>
                  </a:lnTo>
                  <a:lnTo>
                    <a:pt x="2059" y="3434"/>
                  </a:lnTo>
                  <a:lnTo>
                    <a:pt x="2027" y="3466"/>
                  </a:lnTo>
                  <a:lnTo>
                    <a:pt x="1984" y="3498"/>
                  </a:lnTo>
                  <a:lnTo>
                    <a:pt x="1931" y="3508"/>
                  </a:lnTo>
                  <a:lnTo>
                    <a:pt x="1728" y="3508"/>
                  </a:lnTo>
                  <a:lnTo>
                    <a:pt x="1675" y="3498"/>
                  </a:lnTo>
                  <a:lnTo>
                    <a:pt x="1632" y="3466"/>
                  </a:lnTo>
                  <a:lnTo>
                    <a:pt x="1611" y="3434"/>
                  </a:lnTo>
                  <a:lnTo>
                    <a:pt x="1600" y="3380"/>
                  </a:lnTo>
                  <a:lnTo>
                    <a:pt x="1600" y="3156"/>
                  </a:lnTo>
                  <a:lnTo>
                    <a:pt x="1590" y="3124"/>
                  </a:lnTo>
                  <a:lnTo>
                    <a:pt x="1579" y="3103"/>
                  </a:lnTo>
                  <a:lnTo>
                    <a:pt x="1558" y="3082"/>
                  </a:lnTo>
                  <a:lnTo>
                    <a:pt x="1536" y="3071"/>
                  </a:lnTo>
                  <a:lnTo>
                    <a:pt x="1440" y="3050"/>
                  </a:lnTo>
                  <a:lnTo>
                    <a:pt x="1344" y="3018"/>
                  </a:lnTo>
                  <a:lnTo>
                    <a:pt x="1248" y="2975"/>
                  </a:lnTo>
                  <a:lnTo>
                    <a:pt x="1163" y="2922"/>
                  </a:lnTo>
                  <a:lnTo>
                    <a:pt x="1121" y="2911"/>
                  </a:lnTo>
                  <a:lnTo>
                    <a:pt x="1089" y="2922"/>
                  </a:lnTo>
                  <a:lnTo>
                    <a:pt x="1067" y="2933"/>
                  </a:lnTo>
                  <a:lnTo>
                    <a:pt x="907" y="3092"/>
                  </a:lnTo>
                  <a:lnTo>
                    <a:pt x="865" y="3124"/>
                  </a:lnTo>
                  <a:lnTo>
                    <a:pt x="811" y="3135"/>
                  </a:lnTo>
                  <a:lnTo>
                    <a:pt x="769" y="3124"/>
                  </a:lnTo>
                  <a:lnTo>
                    <a:pt x="726" y="3092"/>
                  </a:lnTo>
                  <a:lnTo>
                    <a:pt x="577" y="2943"/>
                  </a:lnTo>
                  <a:lnTo>
                    <a:pt x="545" y="2901"/>
                  </a:lnTo>
                  <a:lnTo>
                    <a:pt x="534" y="2858"/>
                  </a:lnTo>
                  <a:lnTo>
                    <a:pt x="545" y="2805"/>
                  </a:lnTo>
                  <a:lnTo>
                    <a:pt x="577" y="2762"/>
                  </a:lnTo>
                  <a:lnTo>
                    <a:pt x="737" y="2602"/>
                  </a:lnTo>
                  <a:lnTo>
                    <a:pt x="747" y="2581"/>
                  </a:lnTo>
                  <a:lnTo>
                    <a:pt x="758" y="2559"/>
                  </a:lnTo>
                  <a:lnTo>
                    <a:pt x="758" y="2527"/>
                  </a:lnTo>
                  <a:lnTo>
                    <a:pt x="747" y="2506"/>
                  </a:lnTo>
                  <a:lnTo>
                    <a:pt x="694" y="2421"/>
                  </a:lnTo>
                  <a:lnTo>
                    <a:pt x="651" y="2325"/>
                  </a:lnTo>
                  <a:lnTo>
                    <a:pt x="619" y="2229"/>
                  </a:lnTo>
                  <a:lnTo>
                    <a:pt x="587" y="2133"/>
                  </a:lnTo>
                  <a:lnTo>
                    <a:pt x="577" y="2111"/>
                  </a:lnTo>
                  <a:lnTo>
                    <a:pt x="566" y="2090"/>
                  </a:lnTo>
                  <a:lnTo>
                    <a:pt x="545" y="2079"/>
                  </a:lnTo>
                  <a:lnTo>
                    <a:pt x="513" y="2069"/>
                  </a:lnTo>
                  <a:lnTo>
                    <a:pt x="289" y="2069"/>
                  </a:lnTo>
                  <a:lnTo>
                    <a:pt x="235" y="2058"/>
                  </a:lnTo>
                  <a:lnTo>
                    <a:pt x="193" y="2037"/>
                  </a:lnTo>
                  <a:lnTo>
                    <a:pt x="171" y="1994"/>
                  </a:lnTo>
                  <a:lnTo>
                    <a:pt x="161" y="1941"/>
                  </a:lnTo>
                  <a:lnTo>
                    <a:pt x="161" y="1728"/>
                  </a:lnTo>
                  <a:lnTo>
                    <a:pt x="171" y="1685"/>
                  </a:lnTo>
                  <a:lnTo>
                    <a:pt x="193" y="1642"/>
                  </a:lnTo>
                  <a:lnTo>
                    <a:pt x="235" y="1610"/>
                  </a:lnTo>
                  <a:lnTo>
                    <a:pt x="289" y="1600"/>
                  </a:lnTo>
                  <a:lnTo>
                    <a:pt x="545" y="1600"/>
                  </a:lnTo>
                  <a:lnTo>
                    <a:pt x="566" y="1589"/>
                  </a:lnTo>
                  <a:lnTo>
                    <a:pt x="577" y="1568"/>
                  </a:lnTo>
                  <a:lnTo>
                    <a:pt x="587" y="1536"/>
                  </a:lnTo>
                  <a:lnTo>
                    <a:pt x="619" y="1440"/>
                  </a:lnTo>
                  <a:lnTo>
                    <a:pt x="651" y="1344"/>
                  </a:lnTo>
                  <a:lnTo>
                    <a:pt x="694" y="1258"/>
                  </a:lnTo>
                  <a:lnTo>
                    <a:pt x="747" y="1173"/>
                  </a:lnTo>
                  <a:lnTo>
                    <a:pt x="758" y="1141"/>
                  </a:lnTo>
                  <a:lnTo>
                    <a:pt x="758" y="1120"/>
                  </a:lnTo>
                  <a:lnTo>
                    <a:pt x="747" y="1088"/>
                  </a:lnTo>
                  <a:lnTo>
                    <a:pt x="737" y="1066"/>
                  </a:lnTo>
                  <a:lnTo>
                    <a:pt x="577" y="917"/>
                  </a:lnTo>
                  <a:lnTo>
                    <a:pt x="545" y="864"/>
                  </a:lnTo>
                  <a:lnTo>
                    <a:pt x="534" y="821"/>
                  </a:lnTo>
                  <a:lnTo>
                    <a:pt x="545" y="768"/>
                  </a:lnTo>
                  <a:lnTo>
                    <a:pt x="577" y="725"/>
                  </a:lnTo>
                  <a:lnTo>
                    <a:pt x="726" y="576"/>
                  </a:lnTo>
                  <a:lnTo>
                    <a:pt x="769" y="555"/>
                  </a:lnTo>
                  <a:lnTo>
                    <a:pt x="811" y="544"/>
                  </a:lnTo>
                  <a:lnTo>
                    <a:pt x="865" y="555"/>
                  </a:lnTo>
                  <a:lnTo>
                    <a:pt x="907" y="576"/>
                  </a:lnTo>
                  <a:lnTo>
                    <a:pt x="1067" y="736"/>
                  </a:lnTo>
                  <a:lnTo>
                    <a:pt x="1089" y="757"/>
                  </a:lnTo>
                  <a:lnTo>
                    <a:pt x="1142" y="757"/>
                  </a:lnTo>
                  <a:lnTo>
                    <a:pt x="1163" y="747"/>
                  </a:lnTo>
                  <a:lnTo>
                    <a:pt x="1248" y="704"/>
                  </a:lnTo>
                  <a:lnTo>
                    <a:pt x="1344" y="661"/>
                  </a:lnTo>
                  <a:lnTo>
                    <a:pt x="1440" y="619"/>
                  </a:lnTo>
                  <a:lnTo>
                    <a:pt x="1536" y="597"/>
                  </a:lnTo>
                  <a:lnTo>
                    <a:pt x="1558" y="587"/>
                  </a:lnTo>
                  <a:lnTo>
                    <a:pt x="1579" y="565"/>
                  </a:lnTo>
                  <a:lnTo>
                    <a:pt x="1590" y="544"/>
                  </a:lnTo>
                  <a:lnTo>
                    <a:pt x="1600" y="523"/>
                  </a:lnTo>
                  <a:lnTo>
                    <a:pt x="1600" y="299"/>
                  </a:lnTo>
                  <a:lnTo>
                    <a:pt x="1611" y="245"/>
                  </a:lnTo>
                  <a:lnTo>
                    <a:pt x="1632" y="203"/>
                  </a:lnTo>
                  <a:lnTo>
                    <a:pt x="1675" y="171"/>
                  </a:lnTo>
                  <a:lnTo>
                    <a:pt x="1728" y="160"/>
                  </a:lnTo>
                  <a:close/>
                  <a:moveTo>
                    <a:pt x="1728" y="0"/>
                  </a:moveTo>
                  <a:lnTo>
                    <a:pt x="1664" y="11"/>
                  </a:lnTo>
                  <a:lnTo>
                    <a:pt x="1611" y="32"/>
                  </a:lnTo>
                  <a:lnTo>
                    <a:pt x="1568" y="53"/>
                  </a:lnTo>
                  <a:lnTo>
                    <a:pt x="1526" y="85"/>
                  </a:lnTo>
                  <a:lnTo>
                    <a:pt x="1483" y="128"/>
                  </a:lnTo>
                  <a:lnTo>
                    <a:pt x="1462" y="181"/>
                  </a:lnTo>
                  <a:lnTo>
                    <a:pt x="1440" y="235"/>
                  </a:lnTo>
                  <a:lnTo>
                    <a:pt x="1440" y="299"/>
                  </a:lnTo>
                  <a:lnTo>
                    <a:pt x="1440" y="459"/>
                  </a:lnTo>
                  <a:lnTo>
                    <a:pt x="1280" y="512"/>
                  </a:lnTo>
                  <a:lnTo>
                    <a:pt x="1131" y="587"/>
                  </a:lnTo>
                  <a:lnTo>
                    <a:pt x="1025" y="469"/>
                  </a:lnTo>
                  <a:lnTo>
                    <a:pt x="971" y="427"/>
                  </a:lnTo>
                  <a:lnTo>
                    <a:pt x="929" y="405"/>
                  </a:lnTo>
                  <a:lnTo>
                    <a:pt x="875" y="384"/>
                  </a:lnTo>
                  <a:lnTo>
                    <a:pt x="758" y="384"/>
                  </a:lnTo>
                  <a:lnTo>
                    <a:pt x="705" y="405"/>
                  </a:lnTo>
                  <a:lnTo>
                    <a:pt x="651" y="427"/>
                  </a:lnTo>
                  <a:lnTo>
                    <a:pt x="609" y="469"/>
                  </a:lnTo>
                  <a:lnTo>
                    <a:pt x="459" y="619"/>
                  </a:lnTo>
                  <a:lnTo>
                    <a:pt x="427" y="661"/>
                  </a:lnTo>
                  <a:lnTo>
                    <a:pt x="395" y="715"/>
                  </a:lnTo>
                  <a:lnTo>
                    <a:pt x="385" y="768"/>
                  </a:lnTo>
                  <a:lnTo>
                    <a:pt x="374" y="821"/>
                  </a:lnTo>
                  <a:lnTo>
                    <a:pt x="385" y="874"/>
                  </a:lnTo>
                  <a:lnTo>
                    <a:pt x="395" y="928"/>
                  </a:lnTo>
                  <a:lnTo>
                    <a:pt x="427" y="981"/>
                  </a:lnTo>
                  <a:lnTo>
                    <a:pt x="459" y="1024"/>
                  </a:lnTo>
                  <a:lnTo>
                    <a:pt x="577" y="1141"/>
                  </a:lnTo>
                  <a:lnTo>
                    <a:pt x="502" y="1290"/>
                  </a:lnTo>
                  <a:lnTo>
                    <a:pt x="449" y="1440"/>
                  </a:lnTo>
                  <a:lnTo>
                    <a:pt x="289" y="1440"/>
                  </a:lnTo>
                  <a:lnTo>
                    <a:pt x="235" y="1450"/>
                  </a:lnTo>
                  <a:lnTo>
                    <a:pt x="182" y="1461"/>
                  </a:lnTo>
                  <a:lnTo>
                    <a:pt x="129" y="1493"/>
                  </a:lnTo>
                  <a:lnTo>
                    <a:pt x="86" y="1525"/>
                  </a:lnTo>
                  <a:lnTo>
                    <a:pt x="54" y="1568"/>
                  </a:lnTo>
                  <a:lnTo>
                    <a:pt x="22" y="1621"/>
                  </a:lnTo>
                  <a:lnTo>
                    <a:pt x="1" y="1674"/>
                  </a:lnTo>
                  <a:lnTo>
                    <a:pt x="1" y="1728"/>
                  </a:lnTo>
                  <a:lnTo>
                    <a:pt x="1" y="1941"/>
                  </a:lnTo>
                  <a:lnTo>
                    <a:pt x="1" y="1994"/>
                  </a:lnTo>
                  <a:lnTo>
                    <a:pt x="22" y="2058"/>
                  </a:lnTo>
                  <a:lnTo>
                    <a:pt x="54" y="2101"/>
                  </a:lnTo>
                  <a:lnTo>
                    <a:pt x="86" y="2143"/>
                  </a:lnTo>
                  <a:lnTo>
                    <a:pt x="129" y="2175"/>
                  </a:lnTo>
                  <a:lnTo>
                    <a:pt x="182" y="2207"/>
                  </a:lnTo>
                  <a:lnTo>
                    <a:pt x="235" y="2229"/>
                  </a:lnTo>
                  <a:lnTo>
                    <a:pt x="449" y="2229"/>
                  </a:lnTo>
                  <a:lnTo>
                    <a:pt x="502" y="2389"/>
                  </a:lnTo>
                  <a:lnTo>
                    <a:pt x="577" y="2538"/>
                  </a:lnTo>
                  <a:lnTo>
                    <a:pt x="459" y="2645"/>
                  </a:lnTo>
                  <a:lnTo>
                    <a:pt x="427" y="2698"/>
                  </a:lnTo>
                  <a:lnTo>
                    <a:pt x="395" y="2741"/>
                  </a:lnTo>
                  <a:lnTo>
                    <a:pt x="385" y="2794"/>
                  </a:lnTo>
                  <a:lnTo>
                    <a:pt x="374" y="2858"/>
                  </a:lnTo>
                  <a:lnTo>
                    <a:pt x="385" y="2911"/>
                  </a:lnTo>
                  <a:lnTo>
                    <a:pt x="395" y="2965"/>
                  </a:lnTo>
                  <a:lnTo>
                    <a:pt x="427" y="3018"/>
                  </a:lnTo>
                  <a:lnTo>
                    <a:pt x="459" y="3060"/>
                  </a:lnTo>
                  <a:lnTo>
                    <a:pt x="609" y="3210"/>
                  </a:lnTo>
                  <a:lnTo>
                    <a:pt x="651" y="3242"/>
                  </a:lnTo>
                  <a:lnTo>
                    <a:pt x="705" y="3274"/>
                  </a:lnTo>
                  <a:lnTo>
                    <a:pt x="758" y="3284"/>
                  </a:lnTo>
                  <a:lnTo>
                    <a:pt x="811" y="3295"/>
                  </a:lnTo>
                  <a:lnTo>
                    <a:pt x="875" y="3284"/>
                  </a:lnTo>
                  <a:lnTo>
                    <a:pt x="929" y="3274"/>
                  </a:lnTo>
                  <a:lnTo>
                    <a:pt x="971" y="3242"/>
                  </a:lnTo>
                  <a:lnTo>
                    <a:pt x="1025" y="3210"/>
                  </a:lnTo>
                  <a:lnTo>
                    <a:pt x="1131" y="3092"/>
                  </a:lnTo>
                  <a:lnTo>
                    <a:pt x="1280" y="3167"/>
                  </a:lnTo>
                  <a:lnTo>
                    <a:pt x="1440" y="3220"/>
                  </a:lnTo>
                  <a:lnTo>
                    <a:pt x="1440" y="3380"/>
                  </a:lnTo>
                  <a:lnTo>
                    <a:pt x="1440" y="3434"/>
                  </a:lnTo>
                  <a:lnTo>
                    <a:pt x="1462" y="3487"/>
                  </a:lnTo>
                  <a:lnTo>
                    <a:pt x="1483" y="3540"/>
                  </a:lnTo>
                  <a:lnTo>
                    <a:pt x="1526" y="3583"/>
                  </a:lnTo>
                  <a:lnTo>
                    <a:pt x="1568" y="3615"/>
                  </a:lnTo>
                  <a:lnTo>
                    <a:pt x="1611" y="3647"/>
                  </a:lnTo>
                  <a:lnTo>
                    <a:pt x="1664" y="3658"/>
                  </a:lnTo>
                  <a:lnTo>
                    <a:pt x="1728" y="3668"/>
                  </a:lnTo>
                  <a:lnTo>
                    <a:pt x="1931" y="3668"/>
                  </a:lnTo>
                  <a:lnTo>
                    <a:pt x="1995" y="3658"/>
                  </a:lnTo>
                  <a:lnTo>
                    <a:pt x="2048" y="3647"/>
                  </a:lnTo>
                  <a:lnTo>
                    <a:pt x="2102" y="3615"/>
                  </a:lnTo>
                  <a:lnTo>
                    <a:pt x="2144" y="3583"/>
                  </a:lnTo>
                  <a:lnTo>
                    <a:pt x="2176" y="3540"/>
                  </a:lnTo>
                  <a:lnTo>
                    <a:pt x="2198" y="3487"/>
                  </a:lnTo>
                  <a:lnTo>
                    <a:pt x="2219" y="3434"/>
                  </a:lnTo>
                  <a:lnTo>
                    <a:pt x="2230" y="3380"/>
                  </a:lnTo>
                  <a:lnTo>
                    <a:pt x="2230" y="3220"/>
                  </a:lnTo>
                  <a:lnTo>
                    <a:pt x="2379" y="3167"/>
                  </a:lnTo>
                  <a:lnTo>
                    <a:pt x="2528" y="3092"/>
                  </a:lnTo>
                  <a:lnTo>
                    <a:pt x="2645" y="3210"/>
                  </a:lnTo>
                  <a:lnTo>
                    <a:pt x="2688" y="3242"/>
                  </a:lnTo>
                  <a:lnTo>
                    <a:pt x="2741" y="3274"/>
                  </a:lnTo>
                  <a:lnTo>
                    <a:pt x="2795" y="3284"/>
                  </a:lnTo>
                  <a:lnTo>
                    <a:pt x="2848" y="3295"/>
                  </a:lnTo>
                  <a:lnTo>
                    <a:pt x="2901" y="3284"/>
                  </a:lnTo>
                  <a:lnTo>
                    <a:pt x="2955" y="3274"/>
                  </a:lnTo>
                  <a:lnTo>
                    <a:pt x="3008" y="3242"/>
                  </a:lnTo>
                  <a:lnTo>
                    <a:pt x="3051" y="3210"/>
                  </a:lnTo>
                  <a:lnTo>
                    <a:pt x="3200" y="3060"/>
                  </a:lnTo>
                  <a:lnTo>
                    <a:pt x="3232" y="3018"/>
                  </a:lnTo>
                  <a:lnTo>
                    <a:pt x="3264" y="2965"/>
                  </a:lnTo>
                  <a:lnTo>
                    <a:pt x="3275" y="2911"/>
                  </a:lnTo>
                  <a:lnTo>
                    <a:pt x="3285" y="2858"/>
                  </a:lnTo>
                  <a:lnTo>
                    <a:pt x="3275" y="2794"/>
                  </a:lnTo>
                  <a:lnTo>
                    <a:pt x="3264" y="2741"/>
                  </a:lnTo>
                  <a:lnTo>
                    <a:pt x="3232" y="2687"/>
                  </a:lnTo>
                  <a:lnTo>
                    <a:pt x="3200" y="2645"/>
                  </a:lnTo>
                  <a:lnTo>
                    <a:pt x="3083" y="2538"/>
                  </a:lnTo>
                  <a:lnTo>
                    <a:pt x="3157" y="2389"/>
                  </a:lnTo>
                  <a:lnTo>
                    <a:pt x="3211" y="2229"/>
                  </a:lnTo>
                  <a:lnTo>
                    <a:pt x="3435" y="2229"/>
                  </a:lnTo>
                  <a:lnTo>
                    <a:pt x="3488" y="2207"/>
                  </a:lnTo>
                  <a:lnTo>
                    <a:pt x="3530" y="2175"/>
                  </a:lnTo>
                  <a:lnTo>
                    <a:pt x="3573" y="2143"/>
                  </a:lnTo>
                  <a:lnTo>
                    <a:pt x="3616" y="2101"/>
                  </a:lnTo>
                  <a:lnTo>
                    <a:pt x="3637" y="2058"/>
                  </a:lnTo>
                  <a:lnTo>
                    <a:pt x="3658" y="1994"/>
                  </a:lnTo>
                  <a:lnTo>
                    <a:pt x="3658" y="1941"/>
                  </a:lnTo>
                  <a:lnTo>
                    <a:pt x="3658" y="1728"/>
                  </a:lnTo>
                  <a:lnTo>
                    <a:pt x="3658" y="1674"/>
                  </a:lnTo>
                  <a:lnTo>
                    <a:pt x="3637" y="1621"/>
                  </a:lnTo>
                  <a:lnTo>
                    <a:pt x="3616" y="1568"/>
                  </a:lnTo>
                  <a:lnTo>
                    <a:pt x="3573" y="1525"/>
                  </a:lnTo>
                  <a:lnTo>
                    <a:pt x="3530" y="1493"/>
                  </a:lnTo>
                  <a:lnTo>
                    <a:pt x="3488" y="1461"/>
                  </a:lnTo>
                  <a:lnTo>
                    <a:pt x="3435" y="1450"/>
                  </a:lnTo>
                  <a:lnTo>
                    <a:pt x="3371" y="1440"/>
                  </a:lnTo>
                  <a:lnTo>
                    <a:pt x="3211" y="1440"/>
                  </a:lnTo>
                  <a:lnTo>
                    <a:pt x="3157" y="1290"/>
                  </a:lnTo>
                  <a:lnTo>
                    <a:pt x="3083" y="1141"/>
                  </a:lnTo>
                  <a:lnTo>
                    <a:pt x="3200" y="1024"/>
                  </a:lnTo>
                  <a:lnTo>
                    <a:pt x="3232" y="981"/>
                  </a:lnTo>
                  <a:lnTo>
                    <a:pt x="3264" y="928"/>
                  </a:lnTo>
                  <a:lnTo>
                    <a:pt x="3275" y="874"/>
                  </a:lnTo>
                  <a:lnTo>
                    <a:pt x="3285" y="821"/>
                  </a:lnTo>
                  <a:lnTo>
                    <a:pt x="3275" y="757"/>
                  </a:lnTo>
                  <a:lnTo>
                    <a:pt x="3264" y="704"/>
                  </a:lnTo>
                  <a:lnTo>
                    <a:pt x="3232" y="661"/>
                  </a:lnTo>
                  <a:lnTo>
                    <a:pt x="3200" y="619"/>
                  </a:lnTo>
                  <a:lnTo>
                    <a:pt x="3051" y="469"/>
                  </a:lnTo>
                  <a:lnTo>
                    <a:pt x="3008" y="427"/>
                  </a:lnTo>
                  <a:lnTo>
                    <a:pt x="2955" y="405"/>
                  </a:lnTo>
                  <a:lnTo>
                    <a:pt x="2901" y="384"/>
                  </a:lnTo>
                  <a:lnTo>
                    <a:pt x="2795" y="384"/>
                  </a:lnTo>
                  <a:lnTo>
                    <a:pt x="2741" y="405"/>
                  </a:lnTo>
                  <a:lnTo>
                    <a:pt x="2688" y="427"/>
                  </a:lnTo>
                  <a:lnTo>
                    <a:pt x="2645" y="469"/>
                  </a:lnTo>
                  <a:lnTo>
                    <a:pt x="2528" y="587"/>
                  </a:lnTo>
                  <a:lnTo>
                    <a:pt x="2379" y="512"/>
                  </a:lnTo>
                  <a:lnTo>
                    <a:pt x="2230" y="459"/>
                  </a:lnTo>
                  <a:lnTo>
                    <a:pt x="2230" y="299"/>
                  </a:lnTo>
                  <a:lnTo>
                    <a:pt x="2219" y="235"/>
                  </a:lnTo>
                  <a:lnTo>
                    <a:pt x="2198" y="181"/>
                  </a:lnTo>
                  <a:lnTo>
                    <a:pt x="2176" y="128"/>
                  </a:lnTo>
                  <a:lnTo>
                    <a:pt x="2144" y="85"/>
                  </a:lnTo>
                  <a:lnTo>
                    <a:pt x="2102" y="53"/>
                  </a:lnTo>
                  <a:lnTo>
                    <a:pt x="2048" y="32"/>
                  </a:lnTo>
                  <a:lnTo>
                    <a:pt x="1995" y="11"/>
                  </a:lnTo>
                  <a:lnTo>
                    <a:pt x="19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15;p155"/>
            <p:cNvSpPr/>
            <p:nvPr/>
          </p:nvSpPr>
          <p:spPr>
            <a:xfrm>
              <a:off x="1101877" y="2354058"/>
              <a:ext cx="103613" cy="102937"/>
            </a:xfrm>
            <a:custGeom>
              <a:avLst/>
              <a:gdLst/>
              <a:ahLst/>
              <a:cxnLst/>
              <a:rect l="l" t="t" r="r" b="b"/>
              <a:pathLst>
                <a:path w="1686" h="1675" extrusionOk="0">
                  <a:moveTo>
                    <a:pt x="843" y="160"/>
                  </a:moveTo>
                  <a:lnTo>
                    <a:pt x="939" y="171"/>
                  </a:lnTo>
                  <a:lnTo>
                    <a:pt x="1035" y="182"/>
                  </a:lnTo>
                  <a:lnTo>
                    <a:pt x="1131" y="224"/>
                  </a:lnTo>
                  <a:lnTo>
                    <a:pt x="1217" y="267"/>
                  </a:lnTo>
                  <a:lnTo>
                    <a:pt x="1291" y="331"/>
                  </a:lnTo>
                  <a:lnTo>
                    <a:pt x="1366" y="395"/>
                  </a:lnTo>
                  <a:lnTo>
                    <a:pt x="1419" y="480"/>
                  </a:lnTo>
                  <a:lnTo>
                    <a:pt x="1473" y="576"/>
                  </a:lnTo>
                  <a:lnTo>
                    <a:pt x="1494" y="640"/>
                  </a:lnTo>
                  <a:lnTo>
                    <a:pt x="1515" y="704"/>
                  </a:lnTo>
                  <a:lnTo>
                    <a:pt x="1515" y="768"/>
                  </a:lnTo>
                  <a:lnTo>
                    <a:pt x="1526" y="832"/>
                  </a:lnTo>
                  <a:lnTo>
                    <a:pt x="1526" y="907"/>
                  </a:lnTo>
                  <a:lnTo>
                    <a:pt x="1515" y="971"/>
                  </a:lnTo>
                  <a:lnTo>
                    <a:pt x="1473" y="1088"/>
                  </a:lnTo>
                  <a:lnTo>
                    <a:pt x="1409" y="1205"/>
                  </a:lnTo>
                  <a:lnTo>
                    <a:pt x="1377" y="1259"/>
                  </a:lnTo>
                  <a:lnTo>
                    <a:pt x="1334" y="1312"/>
                  </a:lnTo>
                  <a:lnTo>
                    <a:pt x="1281" y="1355"/>
                  </a:lnTo>
                  <a:lnTo>
                    <a:pt x="1227" y="1397"/>
                  </a:lnTo>
                  <a:lnTo>
                    <a:pt x="1174" y="1429"/>
                  </a:lnTo>
                  <a:lnTo>
                    <a:pt x="1110" y="1461"/>
                  </a:lnTo>
                  <a:lnTo>
                    <a:pt x="1046" y="1493"/>
                  </a:lnTo>
                  <a:lnTo>
                    <a:pt x="982" y="1504"/>
                  </a:lnTo>
                  <a:lnTo>
                    <a:pt x="918" y="1515"/>
                  </a:lnTo>
                  <a:lnTo>
                    <a:pt x="779" y="1515"/>
                  </a:lnTo>
                  <a:lnTo>
                    <a:pt x="715" y="1504"/>
                  </a:lnTo>
                  <a:lnTo>
                    <a:pt x="651" y="1493"/>
                  </a:lnTo>
                  <a:lnTo>
                    <a:pt x="587" y="1472"/>
                  </a:lnTo>
                  <a:lnTo>
                    <a:pt x="523" y="1440"/>
                  </a:lnTo>
                  <a:lnTo>
                    <a:pt x="470" y="1408"/>
                  </a:lnTo>
                  <a:lnTo>
                    <a:pt x="417" y="1365"/>
                  </a:lnTo>
                  <a:lnTo>
                    <a:pt x="364" y="1323"/>
                  </a:lnTo>
                  <a:lnTo>
                    <a:pt x="321" y="1280"/>
                  </a:lnTo>
                  <a:lnTo>
                    <a:pt x="278" y="1227"/>
                  </a:lnTo>
                  <a:lnTo>
                    <a:pt x="246" y="1163"/>
                  </a:lnTo>
                  <a:lnTo>
                    <a:pt x="214" y="1109"/>
                  </a:lnTo>
                  <a:lnTo>
                    <a:pt x="193" y="1045"/>
                  </a:lnTo>
                  <a:lnTo>
                    <a:pt x="182" y="981"/>
                  </a:lnTo>
                  <a:lnTo>
                    <a:pt x="172" y="907"/>
                  </a:lnTo>
                  <a:lnTo>
                    <a:pt x="161" y="843"/>
                  </a:lnTo>
                  <a:lnTo>
                    <a:pt x="161" y="779"/>
                  </a:lnTo>
                  <a:lnTo>
                    <a:pt x="172" y="715"/>
                  </a:lnTo>
                  <a:lnTo>
                    <a:pt x="193" y="651"/>
                  </a:lnTo>
                  <a:lnTo>
                    <a:pt x="214" y="587"/>
                  </a:lnTo>
                  <a:lnTo>
                    <a:pt x="246" y="523"/>
                  </a:lnTo>
                  <a:lnTo>
                    <a:pt x="278" y="470"/>
                  </a:lnTo>
                  <a:lnTo>
                    <a:pt x="310" y="416"/>
                  </a:lnTo>
                  <a:lnTo>
                    <a:pt x="353" y="363"/>
                  </a:lnTo>
                  <a:lnTo>
                    <a:pt x="406" y="320"/>
                  </a:lnTo>
                  <a:lnTo>
                    <a:pt x="459" y="278"/>
                  </a:lnTo>
                  <a:lnTo>
                    <a:pt x="513" y="246"/>
                  </a:lnTo>
                  <a:lnTo>
                    <a:pt x="577" y="214"/>
                  </a:lnTo>
                  <a:lnTo>
                    <a:pt x="641" y="192"/>
                  </a:lnTo>
                  <a:lnTo>
                    <a:pt x="705" y="171"/>
                  </a:lnTo>
                  <a:lnTo>
                    <a:pt x="779" y="160"/>
                  </a:lnTo>
                  <a:close/>
                  <a:moveTo>
                    <a:pt x="758" y="0"/>
                  </a:moveTo>
                  <a:lnTo>
                    <a:pt x="673" y="11"/>
                  </a:lnTo>
                  <a:lnTo>
                    <a:pt x="598" y="32"/>
                  </a:lnTo>
                  <a:lnTo>
                    <a:pt x="513" y="64"/>
                  </a:lnTo>
                  <a:lnTo>
                    <a:pt x="438" y="96"/>
                  </a:lnTo>
                  <a:lnTo>
                    <a:pt x="374" y="150"/>
                  </a:lnTo>
                  <a:lnTo>
                    <a:pt x="300" y="192"/>
                  </a:lnTo>
                  <a:lnTo>
                    <a:pt x="246" y="246"/>
                  </a:lnTo>
                  <a:lnTo>
                    <a:pt x="193" y="310"/>
                  </a:lnTo>
                  <a:lnTo>
                    <a:pt x="140" y="374"/>
                  </a:lnTo>
                  <a:lnTo>
                    <a:pt x="97" y="448"/>
                  </a:lnTo>
                  <a:lnTo>
                    <a:pt x="65" y="523"/>
                  </a:lnTo>
                  <a:lnTo>
                    <a:pt x="33" y="608"/>
                  </a:lnTo>
                  <a:lnTo>
                    <a:pt x="22" y="683"/>
                  </a:lnTo>
                  <a:lnTo>
                    <a:pt x="12" y="768"/>
                  </a:lnTo>
                  <a:lnTo>
                    <a:pt x="1" y="843"/>
                  </a:lnTo>
                  <a:lnTo>
                    <a:pt x="12" y="928"/>
                  </a:lnTo>
                  <a:lnTo>
                    <a:pt x="22" y="1013"/>
                  </a:lnTo>
                  <a:lnTo>
                    <a:pt x="44" y="1088"/>
                  </a:lnTo>
                  <a:lnTo>
                    <a:pt x="65" y="1163"/>
                  </a:lnTo>
                  <a:lnTo>
                    <a:pt x="108" y="1237"/>
                  </a:lnTo>
                  <a:lnTo>
                    <a:pt x="150" y="1312"/>
                  </a:lnTo>
                  <a:lnTo>
                    <a:pt x="204" y="1376"/>
                  </a:lnTo>
                  <a:lnTo>
                    <a:pt x="257" y="1440"/>
                  </a:lnTo>
                  <a:lnTo>
                    <a:pt x="310" y="1493"/>
                  </a:lnTo>
                  <a:lnTo>
                    <a:pt x="385" y="1536"/>
                  </a:lnTo>
                  <a:lnTo>
                    <a:pt x="449" y="1579"/>
                  </a:lnTo>
                  <a:lnTo>
                    <a:pt x="534" y="1621"/>
                  </a:lnTo>
                  <a:lnTo>
                    <a:pt x="609" y="1643"/>
                  </a:lnTo>
                  <a:lnTo>
                    <a:pt x="683" y="1664"/>
                  </a:lnTo>
                  <a:lnTo>
                    <a:pt x="769" y="1675"/>
                  </a:lnTo>
                  <a:lnTo>
                    <a:pt x="929" y="1675"/>
                  </a:lnTo>
                  <a:lnTo>
                    <a:pt x="1014" y="1664"/>
                  </a:lnTo>
                  <a:lnTo>
                    <a:pt x="1089" y="1643"/>
                  </a:lnTo>
                  <a:lnTo>
                    <a:pt x="1174" y="1611"/>
                  </a:lnTo>
                  <a:lnTo>
                    <a:pt x="1249" y="1579"/>
                  </a:lnTo>
                  <a:lnTo>
                    <a:pt x="1323" y="1525"/>
                  </a:lnTo>
                  <a:lnTo>
                    <a:pt x="1387" y="1483"/>
                  </a:lnTo>
                  <a:lnTo>
                    <a:pt x="1451" y="1419"/>
                  </a:lnTo>
                  <a:lnTo>
                    <a:pt x="1505" y="1365"/>
                  </a:lnTo>
                  <a:lnTo>
                    <a:pt x="1547" y="1301"/>
                  </a:lnTo>
                  <a:lnTo>
                    <a:pt x="1590" y="1227"/>
                  </a:lnTo>
                  <a:lnTo>
                    <a:pt x="1622" y="1152"/>
                  </a:lnTo>
                  <a:lnTo>
                    <a:pt x="1654" y="1077"/>
                  </a:lnTo>
                  <a:lnTo>
                    <a:pt x="1664" y="1003"/>
                  </a:lnTo>
                  <a:lnTo>
                    <a:pt x="1675" y="917"/>
                  </a:lnTo>
                  <a:lnTo>
                    <a:pt x="1686" y="832"/>
                  </a:lnTo>
                  <a:lnTo>
                    <a:pt x="1675" y="757"/>
                  </a:lnTo>
                  <a:lnTo>
                    <a:pt x="1664" y="672"/>
                  </a:lnTo>
                  <a:lnTo>
                    <a:pt x="1643" y="587"/>
                  </a:lnTo>
                  <a:lnTo>
                    <a:pt x="1622" y="512"/>
                  </a:lnTo>
                  <a:lnTo>
                    <a:pt x="1579" y="438"/>
                  </a:lnTo>
                  <a:lnTo>
                    <a:pt x="1537" y="363"/>
                  </a:lnTo>
                  <a:lnTo>
                    <a:pt x="1483" y="299"/>
                  </a:lnTo>
                  <a:lnTo>
                    <a:pt x="1430" y="235"/>
                  </a:lnTo>
                  <a:lnTo>
                    <a:pt x="1366" y="182"/>
                  </a:lnTo>
                  <a:lnTo>
                    <a:pt x="1302" y="139"/>
                  </a:lnTo>
                  <a:lnTo>
                    <a:pt x="1227" y="96"/>
                  </a:lnTo>
                  <a:lnTo>
                    <a:pt x="1163" y="64"/>
                  </a:lnTo>
                  <a:lnTo>
                    <a:pt x="1078" y="32"/>
                  </a:lnTo>
                  <a:lnTo>
                    <a:pt x="1003" y="11"/>
                  </a:lnTo>
                  <a:lnTo>
                    <a:pt x="9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16;p155"/>
            <p:cNvSpPr/>
            <p:nvPr/>
          </p:nvSpPr>
          <p:spPr>
            <a:xfrm>
              <a:off x="1061931" y="2313435"/>
              <a:ext cx="183566" cy="184181"/>
            </a:xfrm>
            <a:custGeom>
              <a:avLst/>
              <a:gdLst/>
              <a:ahLst/>
              <a:cxnLst/>
              <a:rect l="l" t="t" r="r" b="b"/>
              <a:pathLst>
                <a:path w="2987" h="2997" extrusionOk="0">
                  <a:moveTo>
                    <a:pt x="1899" y="160"/>
                  </a:moveTo>
                  <a:lnTo>
                    <a:pt x="1941" y="171"/>
                  </a:lnTo>
                  <a:lnTo>
                    <a:pt x="2101" y="235"/>
                  </a:lnTo>
                  <a:lnTo>
                    <a:pt x="2133" y="256"/>
                  </a:lnTo>
                  <a:lnTo>
                    <a:pt x="2155" y="288"/>
                  </a:lnTo>
                  <a:lnTo>
                    <a:pt x="2155" y="320"/>
                  </a:lnTo>
                  <a:lnTo>
                    <a:pt x="2155" y="363"/>
                  </a:lnTo>
                  <a:lnTo>
                    <a:pt x="2080" y="533"/>
                  </a:lnTo>
                  <a:lnTo>
                    <a:pt x="2080" y="565"/>
                  </a:lnTo>
                  <a:lnTo>
                    <a:pt x="2080" y="587"/>
                  </a:lnTo>
                  <a:lnTo>
                    <a:pt x="2091" y="619"/>
                  </a:lnTo>
                  <a:lnTo>
                    <a:pt x="2112" y="629"/>
                  </a:lnTo>
                  <a:lnTo>
                    <a:pt x="2176" y="683"/>
                  </a:lnTo>
                  <a:lnTo>
                    <a:pt x="2240" y="736"/>
                  </a:lnTo>
                  <a:lnTo>
                    <a:pt x="2293" y="800"/>
                  </a:lnTo>
                  <a:lnTo>
                    <a:pt x="2346" y="864"/>
                  </a:lnTo>
                  <a:lnTo>
                    <a:pt x="2368" y="885"/>
                  </a:lnTo>
                  <a:lnTo>
                    <a:pt x="2389" y="896"/>
                  </a:lnTo>
                  <a:lnTo>
                    <a:pt x="2442" y="896"/>
                  </a:lnTo>
                  <a:lnTo>
                    <a:pt x="2624" y="821"/>
                  </a:lnTo>
                  <a:lnTo>
                    <a:pt x="2656" y="811"/>
                  </a:lnTo>
                  <a:lnTo>
                    <a:pt x="2698" y="821"/>
                  </a:lnTo>
                  <a:lnTo>
                    <a:pt x="2730" y="843"/>
                  </a:lnTo>
                  <a:lnTo>
                    <a:pt x="2752" y="875"/>
                  </a:lnTo>
                  <a:lnTo>
                    <a:pt x="2816" y="1035"/>
                  </a:lnTo>
                  <a:lnTo>
                    <a:pt x="2826" y="1067"/>
                  </a:lnTo>
                  <a:lnTo>
                    <a:pt x="2816" y="1109"/>
                  </a:lnTo>
                  <a:lnTo>
                    <a:pt x="2794" y="1141"/>
                  </a:lnTo>
                  <a:lnTo>
                    <a:pt x="2762" y="1163"/>
                  </a:lnTo>
                  <a:lnTo>
                    <a:pt x="2592" y="1237"/>
                  </a:lnTo>
                  <a:lnTo>
                    <a:pt x="2570" y="1248"/>
                  </a:lnTo>
                  <a:lnTo>
                    <a:pt x="2549" y="1269"/>
                  </a:lnTo>
                  <a:lnTo>
                    <a:pt x="2538" y="1291"/>
                  </a:lnTo>
                  <a:lnTo>
                    <a:pt x="2538" y="1323"/>
                  </a:lnTo>
                  <a:lnTo>
                    <a:pt x="2549" y="1408"/>
                  </a:lnTo>
                  <a:lnTo>
                    <a:pt x="2560" y="1493"/>
                  </a:lnTo>
                  <a:lnTo>
                    <a:pt x="2560" y="1578"/>
                  </a:lnTo>
                  <a:lnTo>
                    <a:pt x="2549" y="1653"/>
                  </a:lnTo>
                  <a:lnTo>
                    <a:pt x="2549" y="1674"/>
                  </a:lnTo>
                  <a:lnTo>
                    <a:pt x="2549" y="1696"/>
                  </a:lnTo>
                  <a:lnTo>
                    <a:pt x="2560" y="1717"/>
                  </a:lnTo>
                  <a:lnTo>
                    <a:pt x="2581" y="1738"/>
                  </a:lnTo>
                  <a:lnTo>
                    <a:pt x="2602" y="1749"/>
                  </a:lnTo>
                  <a:lnTo>
                    <a:pt x="2773" y="1813"/>
                  </a:lnTo>
                  <a:lnTo>
                    <a:pt x="2805" y="1834"/>
                  </a:lnTo>
                  <a:lnTo>
                    <a:pt x="2826" y="1866"/>
                  </a:lnTo>
                  <a:lnTo>
                    <a:pt x="2826" y="1909"/>
                  </a:lnTo>
                  <a:lnTo>
                    <a:pt x="2826" y="1941"/>
                  </a:lnTo>
                  <a:lnTo>
                    <a:pt x="2762" y="2101"/>
                  </a:lnTo>
                  <a:lnTo>
                    <a:pt x="2741" y="2133"/>
                  </a:lnTo>
                  <a:lnTo>
                    <a:pt x="2709" y="2154"/>
                  </a:lnTo>
                  <a:lnTo>
                    <a:pt x="2666" y="2165"/>
                  </a:lnTo>
                  <a:lnTo>
                    <a:pt x="2634" y="2154"/>
                  </a:lnTo>
                  <a:lnTo>
                    <a:pt x="2453" y="2090"/>
                  </a:lnTo>
                  <a:lnTo>
                    <a:pt x="2432" y="2080"/>
                  </a:lnTo>
                  <a:lnTo>
                    <a:pt x="2400" y="2090"/>
                  </a:lnTo>
                  <a:lnTo>
                    <a:pt x="2378" y="2101"/>
                  </a:lnTo>
                  <a:lnTo>
                    <a:pt x="2357" y="2112"/>
                  </a:lnTo>
                  <a:lnTo>
                    <a:pt x="2314" y="2186"/>
                  </a:lnTo>
                  <a:lnTo>
                    <a:pt x="2250" y="2250"/>
                  </a:lnTo>
                  <a:lnTo>
                    <a:pt x="2187" y="2304"/>
                  </a:lnTo>
                  <a:lnTo>
                    <a:pt x="2123" y="2357"/>
                  </a:lnTo>
                  <a:lnTo>
                    <a:pt x="2101" y="2378"/>
                  </a:lnTo>
                  <a:lnTo>
                    <a:pt x="2091" y="2400"/>
                  </a:lnTo>
                  <a:lnTo>
                    <a:pt x="2091" y="2421"/>
                  </a:lnTo>
                  <a:lnTo>
                    <a:pt x="2101" y="2453"/>
                  </a:lnTo>
                  <a:lnTo>
                    <a:pt x="2176" y="2623"/>
                  </a:lnTo>
                  <a:lnTo>
                    <a:pt x="2176" y="2666"/>
                  </a:lnTo>
                  <a:lnTo>
                    <a:pt x="2176" y="2698"/>
                  </a:lnTo>
                  <a:lnTo>
                    <a:pt x="2155" y="2730"/>
                  </a:lnTo>
                  <a:lnTo>
                    <a:pt x="2123" y="2751"/>
                  </a:lnTo>
                  <a:lnTo>
                    <a:pt x="1963" y="2826"/>
                  </a:lnTo>
                  <a:lnTo>
                    <a:pt x="1888" y="2826"/>
                  </a:lnTo>
                  <a:lnTo>
                    <a:pt x="1856" y="2805"/>
                  </a:lnTo>
                  <a:lnTo>
                    <a:pt x="1835" y="2773"/>
                  </a:lnTo>
                  <a:lnTo>
                    <a:pt x="1760" y="2591"/>
                  </a:lnTo>
                  <a:lnTo>
                    <a:pt x="1739" y="2570"/>
                  </a:lnTo>
                  <a:lnTo>
                    <a:pt x="1728" y="2559"/>
                  </a:lnTo>
                  <a:lnTo>
                    <a:pt x="1696" y="2549"/>
                  </a:lnTo>
                  <a:lnTo>
                    <a:pt x="1675" y="2549"/>
                  </a:lnTo>
                  <a:lnTo>
                    <a:pt x="1589" y="2559"/>
                  </a:lnTo>
                  <a:lnTo>
                    <a:pt x="1419" y="2559"/>
                  </a:lnTo>
                  <a:lnTo>
                    <a:pt x="1333" y="2549"/>
                  </a:lnTo>
                  <a:lnTo>
                    <a:pt x="1301" y="2549"/>
                  </a:lnTo>
                  <a:lnTo>
                    <a:pt x="1280" y="2559"/>
                  </a:lnTo>
                  <a:lnTo>
                    <a:pt x="1259" y="2581"/>
                  </a:lnTo>
                  <a:lnTo>
                    <a:pt x="1248" y="2602"/>
                  </a:lnTo>
                  <a:lnTo>
                    <a:pt x="1173" y="2773"/>
                  </a:lnTo>
                  <a:lnTo>
                    <a:pt x="1152" y="2805"/>
                  </a:lnTo>
                  <a:lnTo>
                    <a:pt x="1131" y="2826"/>
                  </a:lnTo>
                  <a:lnTo>
                    <a:pt x="1088" y="2837"/>
                  </a:lnTo>
                  <a:lnTo>
                    <a:pt x="1046" y="2826"/>
                  </a:lnTo>
                  <a:lnTo>
                    <a:pt x="886" y="2762"/>
                  </a:lnTo>
                  <a:lnTo>
                    <a:pt x="854" y="2741"/>
                  </a:lnTo>
                  <a:lnTo>
                    <a:pt x="832" y="2709"/>
                  </a:lnTo>
                  <a:lnTo>
                    <a:pt x="832" y="2677"/>
                  </a:lnTo>
                  <a:lnTo>
                    <a:pt x="832" y="2634"/>
                  </a:lnTo>
                  <a:lnTo>
                    <a:pt x="907" y="2464"/>
                  </a:lnTo>
                  <a:lnTo>
                    <a:pt x="907" y="2442"/>
                  </a:lnTo>
                  <a:lnTo>
                    <a:pt x="907" y="2410"/>
                  </a:lnTo>
                  <a:lnTo>
                    <a:pt x="896" y="2389"/>
                  </a:lnTo>
                  <a:lnTo>
                    <a:pt x="886" y="2368"/>
                  </a:lnTo>
                  <a:lnTo>
                    <a:pt x="875" y="2368"/>
                  </a:lnTo>
                  <a:lnTo>
                    <a:pt x="811" y="2314"/>
                  </a:lnTo>
                  <a:lnTo>
                    <a:pt x="747" y="2261"/>
                  </a:lnTo>
                  <a:lnTo>
                    <a:pt x="694" y="2197"/>
                  </a:lnTo>
                  <a:lnTo>
                    <a:pt x="640" y="2133"/>
                  </a:lnTo>
                  <a:lnTo>
                    <a:pt x="619" y="2112"/>
                  </a:lnTo>
                  <a:lnTo>
                    <a:pt x="598" y="2101"/>
                  </a:lnTo>
                  <a:lnTo>
                    <a:pt x="544" y="2101"/>
                  </a:lnTo>
                  <a:lnTo>
                    <a:pt x="363" y="2176"/>
                  </a:lnTo>
                  <a:lnTo>
                    <a:pt x="331" y="2186"/>
                  </a:lnTo>
                  <a:lnTo>
                    <a:pt x="288" y="2176"/>
                  </a:lnTo>
                  <a:lnTo>
                    <a:pt x="267" y="2154"/>
                  </a:lnTo>
                  <a:lnTo>
                    <a:pt x="235" y="2122"/>
                  </a:lnTo>
                  <a:lnTo>
                    <a:pt x="171" y="1962"/>
                  </a:lnTo>
                  <a:lnTo>
                    <a:pt x="160" y="1930"/>
                  </a:lnTo>
                  <a:lnTo>
                    <a:pt x="171" y="1888"/>
                  </a:lnTo>
                  <a:lnTo>
                    <a:pt x="192" y="1856"/>
                  </a:lnTo>
                  <a:lnTo>
                    <a:pt x="224" y="1834"/>
                  </a:lnTo>
                  <a:lnTo>
                    <a:pt x="395" y="1760"/>
                  </a:lnTo>
                  <a:lnTo>
                    <a:pt x="416" y="1749"/>
                  </a:lnTo>
                  <a:lnTo>
                    <a:pt x="438" y="1728"/>
                  </a:lnTo>
                  <a:lnTo>
                    <a:pt x="448" y="1706"/>
                  </a:lnTo>
                  <a:lnTo>
                    <a:pt x="448" y="1674"/>
                  </a:lnTo>
                  <a:lnTo>
                    <a:pt x="438" y="1589"/>
                  </a:lnTo>
                  <a:lnTo>
                    <a:pt x="427" y="1504"/>
                  </a:lnTo>
                  <a:lnTo>
                    <a:pt x="438" y="1429"/>
                  </a:lnTo>
                  <a:lnTo>
                    <a:pt x="438" y="1344"/>
                  </a:lnTo>
                  <a:lnTo>
                    <a:pt x="438" y="1312"/>
                  </a:lnTo>
                  <a:lnTo>
                    <a:pt x="427" y="1291"/>
                  </a:lnTo>
                  <a:lnTo>
                    <a:pt x="416" y="1269"/>
                  </a:lnTo>
                  <a:lnTo>
                    <a:pt x="395" y="1259"/>
                  </a:lnTo>
                  <a:lnTo>
                    <a:pt x="214" y="1184"/>
                  </a:lnTo>
                  <a:lnTo>
                    <a:pt x="182" y="1163"/>
                  </a:lnTo>
                  <a:lnTo>
                    <a:pt x="160" y="1131"/>
                  </a:lnTo>
                  <a:lnTo>
                    <a:pt x="160" y="1099"/>
                  </a:lnTo>
                  <a:lnTo>
                    <a:pt x="160" y="1056"/>
                  </a:lnTo>
                  <a:lnTo>
                    <a:pt x="224" y="896"/>
                  </a:lnTo>
                  <a:lnTo>
                    <a:pt x="246" y="864"/>
                  </a:lnTo>
                  <a:lnTo>
                    <a:pt x="278" y="843"/>
                  </a:lnTo>
                  <a:lnTo>
                    <a:pt x="320" y="832"/>
                  </a:lnTo>
                  <a:lnTo>
                    <a:pt x="352" y="843"/>
                  </a:lnTo>
                  <a:lnTo>
                    <a:pt x="534" y="907"/>
                  </a:lnTo>
                  <a:lnTo>
                    <a:pt x="555" y="917"/>
                  </a:lnTo>
                  <a:lnTo>
                    <a:pt x="587" y="917"/>
                  </a:lnTo>
                  <a:lnTo>
                    <a:pt x="608" y="907"/>
                  </a:lnTo>
                  <a:lnTo>
                    <a:pt x="630" y="885"/>
                  </a:lnTo>
                  <a:lnTo>
                    <a:pt x="683" y="821"/>
                  </a:lnTo>
                  <a:lnTo>
                    <a:pt x="736" y="757"/>
                  </a:lnTo>
                  <a:lnTo>
                    <a:pt x="800" y="693"/>
                  </a:lnTo>
                  <a:lnTo>
                    <a:pt x="864" y="640"/>
                  </a:lnTo>
                  <a:lnTo>
                    <a:pt x="886" y="629"/>
                  </a:lnTo>
                  <a:lnTo>
                    <a:pt x="896" y="597"/>
                  </a:lnTo>
                  <a:lnTo>
                    <a:pt x="896" y="576"/>
                  </a:lnTo>
                  <a:lnTo>
                    <a:pt x="886" y="544"/>
                  </a:lnTo>
                  <a:lnTo>
                    <a:pt x="811" y="373"/>
                  </a:lnTo>
                  <a:lnTo>
                    <a:pt x="811" y="341"/>
                  </a:lnTo>
                  <a:lnTo>
                    <a:pt x="811" y="299"/>
                  </a:lnTo>
                  <a:lnTo>
                    <a:pt x="832" y="267"/>
                  </a:lnTo>
                  <a:lnTo>
                    <a:pt x="864" y="246"/>
                  </a:lnTo>
                  <a:lnTo>
                    <a:pt x="1024" y="182"/>
                  </a:lnTo>
                  <a:lnTo>
                    <a:pt x="1067" y="171"/>
                  </a:lnTo>
                  <a:lnTo>
                    <a:pt x="1099" y="182"/>
                  </a:lnTo>
                  <a:lnTo>
                    <a:pt x="1131" y="203"/>
                  </a:lnTo>
                  <a:lnTo>
                    <a:pt x="1152" y="235"/>
                  </a:lnTo>
                  <a:lnTo>
                    <a:pt x="1227" y="405"/>
                  </a:lnTo>
                  <a:lnTo>
                    <a:pt x="1248" y="427"/>
                  </a:lnTo>
                  <a:lnTo>
                    <a:pt x="1269" y="437"/>
                  </a:lnTo>
                  <a:lnTo>
                    <a:pt x="1291" y="448"/>
                  </a:lnTo>
                  <a:lnTo>
                    <a:pt x="1312" y="448"/>
                  </a:lnTo>
                  <a:lnTo>
                    <a:pt x="1397" y="437"/>
                  </a:lnTo>
                  <a:lnTo>
                    <a:pt x="1568" y="437"/>
                  </a:lnTo>
                  <a:lnTo>
                    <a:pt x="1653" y="448"/>
                  </a:lnTo>
                  <a:lnTo>
                    <a:pt x="1675" y="448"/>
                  </a:lnTo>
                  <a:lnTo>
                    <a:pt x="1707" y="437"/>
                  </a:lnTo>
                  <a:lnTo>
                    <a:pt x="1728" y="427"/>
                  </a:lnTo>
                  <a:lnTo>
                    <a:pt x="1739" y="395"/>
                  </a:lnTo>
                  <a:lnTo>
                    <a:pt x="1813" y="224"/>
                  </a:lnTo>
                  <a:lnTo>
                    <a:pt x="1835" y="192"/>
                  </a:lnTo>
                  <a:lnTo>
                    <a:pt x="1867" y="171"/>
                  </a:lnTo>
                  <a:lnTo>
                    <a:pt x="1899" y="160"/>
                  </a:lnTo>
                  <a:close/>
                  <a:moveTo>
                    <a:pt x="1899" y="0"/>
                  </a:moveTo>
                  <a:lnTo>
                    <a:pt x="1845" y="11"/>
                  </a:lnTo>
                  <a:lnTo>
                    <a:pt x="1803" y="22"/>
                  </a:lnTo>
                  <a:lnTo>
                    <a:pt x="1760" y="43"/>
                  </a:lnTo>
                  <a:lnTo>
                    <a:pt x="1717" y="75"/>
                  </a:lnTo>
                  <a:lnTo>
                    <a:pt x="1685" y="118"/>
                  </a:lnTo>
                  <a:lnTo>
                    <a:pt x="1664" y="160"/>
                  </a:lnTo>
                  <a:lnTo>
                    <a:pt x="1611" y="278"/>
                  </a:lnTo>
                  <a:lnTo>
                    <a:pt x="1483" y="278"/>
                  </a:lnTo>
                  <a:lnTo>
                    <a:pt x="1355" y="288"/>
                  </a:lnTo>
                  <a:lnTo>
                    <a:pt x="1301" y="171"/>
                  </a:lnTo>
                  <a:lnTo>
                    <a:pt x="1280" y="118"/>
                  </a:lnTo>
                  <a:lnTo>
                    <a:pt x="1248" y="86"/>
                  </a:lnTo>
                  <a:lnTo>
                    <a:pt x="1205" y="54"/>
                  </a:lnTo>
                  <a:lnTo>
                    <a:pt x="1163" y="32"/>
                  </a:lnTo>
                  <a:lnTo>
                    <a:pt x="1109" y="11"/>
                  </a:lnTo>
                  <a:lnTo>
                    <a:pt x="1014" y="11"/>
                  </a:lnTo>
                  <a:lnTo>
                    <a:pt x="960" y="32"/>
                  </a:lnTo>
                  <a:lnTo>
                    <a:pt x="800" y="96"/>
                  </a:lnTo>
                  <a:lnTo>
                    <a:pt x="758" y="128"/>
                  </a:lnTo>
                  <a:lnTo>
                    <a:pt x="726" y="160"/>
                  </a:lnTo>
                  <a:lnTo>
                    <a:pt x="694" y="192"/>
                  </a:lnTo>
                  <a:lnTo>
                    <a:pt x="662" y="235"/>
                  </a:lnTo>
                  <a:lnTo>
                    <a:pt x="651" y="288"/>
                  </a:lnTo>
                  <a:lnTo>
                    <a:pt x="651" y="341"/>
                  </a:lnTo>
                  <a:lnTo>
                    <a:pt x="651" y="384"/>
                  </a:lnTo>
                  <a:lnTo>
                    <a:pt x="672" y="437"/>
                  </a:lnTo>
                  <a:lnTo>
                    <a:pt x="715" y="555"/>
                  </a:lnTo>
                  <a:lnTo>
                    <a:pt x="619" y="640"/>
                  </a:lnTo>
                  <a:lnTo>
                    <a:pt x="534" y="736"/>
                  </a:lnTo>
                  <a:lnTo>
                    <a:pt x="416" y="693"/>
                  </a:lnTo>
                  <a:lnTo>
                    <a:pt x="363" y="683"/>
                  </a:lnTo>
                  <a:lnTo>
                    <a:pt x="320" y="672"/>
                  </a:lnTo>
                  <a:lnTo>
                    <a:pt x="267" y="683"/>
                  </a:lnTo>
                  <a:lnTo>
                    <a:pt x="224" y="693"/>
                  </a:lnTo>
                  <a:lnTo>
                    <a:pt x="171" y="715"/>
                  </a:lnTo>
                  <a:lnTo>
                    <a:pt x="139" y="747"/>
                  </a:lnTo>
                  <a:lnTo>
                    <a:pt x="107" y="789"/>
                  </a:lnTo>
                  <a:lnTo>
                    <a:pt x="86" y="832"/>
                  </a:lnTo>
                  <a:lnTo>
                    <a:pt x="11" y="992"/>
                  </a:lnTo>
                  <a:lnTo>
                    <a:pt x="0" y="1045"/>
                  </a:lnTo>
                  <a:lnTo>
                    <a:pt x="0" y="1099"/>
                  </a:lnTo>
                  <a:lnTo>
                    <a:pt x="0" y="1152"/>
                  </a:lnTo>
                  <a:lnTo>
                    <a:pt x="22" y="1195"/>
                  </a:lnTo>
                  <a:lnTo>
                    <a:pt x="43" y="1237"/>
                  </a:lnTo>
                  <a:lnTo>
                    <a:pt x="75" y="1280"/>
                  </a:lnTo>
                  <a:lnTo>
                    <a:pt x="107" y="1312"/>
                  </a:lnTo>
                  <a:lnTo>
                    <a:pt x="160" y="1333"/>
                  </a:lnTo>
                  <a:lnTo>
                    <a:pt x="278" y="1376"/>
                  </a:lnTo>
                  <a:lnTo>
                    <a:pt x="267" y="1514"/>
                  </a:lnTo>
                  <a:lnTo>
                    <a:pt x="278" y="1642"/>
                  </a:lnTo>
                  <a:lnTo>
                    <a:pt x="160" y="1696"/>
                  </a:lnTo>
                  <a:lnTo>
                    <a:pt x="118" y="1717"/>
                  </a:lnTo>
                  <a:lnTo>
                    <a:pt x="75" y="1749"/>
                  </a:lnTo>
                  <a:lnTo>
                    <a:pt x="43" y="1781"/>
                  </a:lnTo>
                  <a:lnTo>
                    <a:pt x="22" y="1834"/>
                  </a:lnTo>
                  <a:lnTo>
                    <a:pt x="11" y="1877"/>
                  </a:lnTo>
                  <a:lnTo>
                    <a:pt x="0" y="1930"/>
                  </a:lnTo>
                  <a:lnTo>
                    <a:pt x="11" y="1984"/>
                  </a:lnTo>
                  <a:lnTo>
                    <a:pt x="22" y="2026"/>
                  </a:lnTo>
                  <a:lnTo>
                    <a:pt x="96" y="2186"/>
                  </a:lnTo>
                  <a:lnTo>
                    <a:pt x="118" y="2240"/>
                  </a:lnTo>
                  <a:lnTo>
                    <a:pt x="150" y="2272"/>
                  </a:lnTo>
                  <a:lnTo>
                    <a:pt x="192" y="2304"/>
                  </a:lnTo>
                  <a:lnTo>
                    <a:pt x="235" y="2325"/>
                  </a:lnTo>
                  <a:lnTo>
                    <a:pt x="278" y="2346"/>
                  </a:lnTo>
                  <a:lnTo>
                    <a:pt x="384" y="2346"/>
                  </a:lnTo>
                  <a:lnTo>
                    <a:pt x="427" y="2325"/>
                  </a:lnTo>
                  <a:lnTo>
                    <a:pt x="544" y="2272"/>
                  </a:lnTo>
                  <a:lnTo>
                    <a:pt x="640" y="2368"/>
                  </a:lnTo>
                  <a:lnTo>
                    <a:pt x="736" y="2464"/>
                  </a:lnTo>
                  <a:lnTo>
                    <a:pt x="683" y="2581"/>
                  </a:lnTo>
                  <a:lnTo>
                    <a:pt x="672" y="2623"/>
                  </a:lnTo>
                  <a:lnTo>
                    <a:pt x="672" y="2677"/>
                  </a:lnTo>
                  <a:lnTo>
                    <a:pt x="672" y="2730"/>
                  </a:lnTo>
                  <a:lnTo>
                    <a:pt x="683" y="2773"/>
                  </a:lnTo>
                  <a:lnTo>
                    <a:pt x="715" y="2815"/>
                  </a:lnTo>
                  <a:lnTo>
                    <a:pt x="747" y="2858"/>
                  </a:lnTo>
                  <a:lnTo>
                    <a:pt x="779" y="2890"/>
                  </a:lnTo>
                  <a:lnTo>
                    <a:pt x="832" y="2911"/>
                  </a:lnTo>
                  <a:lnTo>
                    <a:pt x="992" y="2975"/>
                  </a:lnTo>
                  <a:lnTo>
                    <a:pt x="1035" y="2997"/>
                  </a:lnTo>
                  <a:lnTo>
                    <a:pt x="1088" y="2997"/>
                  </a:lnTo>
                  <a:lnTo>
                    <a:pt x="1163" y="2986"/>
                  </a:lnTo>
                  <a:lnTo>
                    <a:pt x="1227" y="2954"/>
                  </a:lnTo>
                  <a:lnTo>
                    <a:pt x="1291" y="2901"/>
                  </a:lnTo>
                  <a:lnTo>
                    <a:pt x="1323" y="2837"/>
                  </a:lnTo>
                  <a:lnTo>
                    <a:pt x="1376" y="2719"/>
                  </a:lnTo>
                  <a:lnTo>
                    <a:pt x="1632" y="2719"/>
                  </a:lnTo>
                  <a:lnTo>
                    <a:pt x="1685" y="2837"/>
                  </a:lnTo>
                  <a:lnTo>
                    <a:pt x="1707" y="2879"/>
                  </a:lnTo>
                  <a:lnTo>
                    <a:pt x="1739" y="2911"/>
                  </a:lnTo>
                  <a:lnTo>
                    <a:pt x="1781" y="2943"/>
                  </a:lnTo>
                  <a:lnTo>
                    <a:pt x="1824" y="2975"/>
                  </a:lnTo>
                  <a:lnTo>
                    <a:pt x="1877" y="2986"/>
                  </a:lnTo>
                  <a:lnTo>
                    <a:pt x="1973" y="2986"/>
                  </a:lnTo>
                  <a:lnTo>
                    <a:pt x="2027" y="2965"/>
                  </a:lnTo>
                  <a:lnTo>
                    <a:pt x="2187" y="2901"/>
                  </a:lnTo>
                  <a:lnTo>
                    <a:pt x="2229" y="2879"/>
                  </a:lnTo>
                  <a:lnTo>
                    <a:pt x="2272" y="2847"/>
                  </a:lnTo>
                  <a:lnTo>
                    <a:pt x="2304" y="2805"/>
                  </a:lnTo>
                  <a:lnTo>
                    <a:pt x="2325" y="2762"/>
                  </a:lnTo>
                  <a:lnTo>
                    <a:pt x="2336" y="2709"/>
                  </a:lnTo>
                  <a:lnTo>
                    <a:pt x="2336" y="2666"/>
                  </a:lnTo>
                  <a:lnTo>
                    <a:pt x="2336" y="2613"/>
                  </a:lnTo>
                  <a:lnTo>
                    <a:pt x="2325" y="2559"/>
                  </a:lnTo>
                  <a:lnTo>
                    <a:pt x="2272" y="2442"/>
                  </a:lnTo>
                  <a:lnTo>
                    <a:pt x="2368" y="2357"/>
                  </a:lnTo>
                  <a:lnTo>
                    <a:pt x="2453" y="2261"/>
                  </a:lnTo>
                  <a:lnTo>
                    <a:pt x="2570" y="2304"/>
                  </a:lnTo>
                  <a:lnTo>
                    <a:pt x="2624" y="2325"/>
                  </a:lnTo>
                  <a:lnTo>
                    <a:pt x="2720" y="2325"/>
                  </a:lnTo>
                  <a:lnTo>
                    <a:pt x="2773" y="2304"/>
                  </a:lnTo>
                  <a:lnTo>
                    <a:pt x="2816" y="2282"/>
                  </a:lnTo>
                  <a:lnTo>
                    <a:pt x="2848" y="2250"/>
                  </a:lnTo>
                  <a:lnTo>
                    <a:pt x="2880" y="2208"/>
                  </a:lnTo>
                  <a:lnTo>
                    <a:pt x="2912" y="2165"/>
                  </a:lnTo>
                  <a:lnTo>
                    <a:pt x="2976" y="2005"/>
                  </a:lnTo>
                  <a:lnTo>
                    <a:pt x="2986" y="1952"/>
                  </a:lnTo>
                  <a:lnTo>
                    <a:pt x="2986" y="1898"/>
                  </a:lnTo>
                  <a:lnTo>
                    <a:pt x="2986" y="1856"/>
                  </a:lnTo>
                  <a:lnTo>
                    <a:pt x="2965" y="1802"/>
                  </a:lnTo>
                  <a:lnTo>
                    <a:pt x="2944" y="1760"/>
                  </a:lnTo>
                  <a:lnTo>
                    <a:pt x="2912" y="1717"/>
                  </a:lnTo>
                  <a:lnTo>
                    <a:pt x="2880" y="1696"/>
                  </a:lnTo>
                  <a:lnTo>
                    <a:pt x="2826" y="1664"/>
                  </a:lnTo>
                  <a:lnTo>
                    <a:pt x="2709" y="1621"/>
                  </a:lnTo>
                  <a:lnTo>
                    <a:pt x="2720" y="1493"/>
                  </a:lnTo>
                  <a:lnTo>
                    <a:pt x="2709" y="1355"/>
                  </a:lnTo>
                  <a:lnTo>
                    <a:pt x="2826" y="1312"/>
                  </a:lnTo>
                  <a:lnTo>
                    <a:pt x="2869" y="1280"/>
                  </a:lnTo>
                  <a:lnTo>
                    <a:pt x="2912" y="1248"/>
                  </a:lnTo>
                  <a:lnTo>
                    <a:pt x="2944" y="1216"/>
                  </a:lnTo>
                  <a:lnTo>
                    <a:pt x="2965" y="1173"/>
                  </a:lnTo>
                  <a:lnTo>
                    <a:pt x="2976" y="1120"/>
                  </a:lnTo>
                  <a:lnTo>
                    <a:pt x="2986" y="1067"/>
                  </a:lnTo>
                  <a:lnTo>
                    <a:pt x="2976" y="1024"/>
                  </a:lnTo>
                  <a:lnTo>
                    <a:pt x="2965" y="971"/>
                  </a:lnTo>
                  <a:lnTo>
                    <a:pt x="2890" y="811"/>
                  </a:lnTo>
                  <a:lnTo>
                    <a:pt x="2869" y="768"/>
                  </a:lnTo>
                  <a:lnTo>
                    <a:pt x="2837" y="725"/>
                  </a:lnTo>
                  <a:lnTo>
                    <a:pt x="2794" y="693"/>
                  </a:lnTo>
                  <a:lnTo>
                    <a:pt x="2752" y="672"/>
                  </a:lnTo>
                  <a:lnTo>
                    <a:pt x="2709" y="661"/>
                  </a:lnTo>
                  <a:lnTo>
                    <a:pt x="2656" y="651"/>
                  </a:lnTo>
                  <a:lnTo>
                    <a:pt x="2602" y="661"/>
                  </a:lnTo>
                  <a:lnTo>
                    <a:pt x="2560" y="672"/>
                  </a:lnTo>
                  <a:lnTo>
                    <a:pt x="2442" y="725"/>
                  </a:lnTo>
                  <a:lnTo>
                    <a:pt x="2346" y="629"/>
                  </a:lnTo>
                  <a:lnTo>
                    <a:pt x="2250" y="544"/>
                  </a:lnTo>
                  <a:lnTo>
                    <a:pt x="2304" y="427"/>
                  </a:lnTo>
                  <a:lnTo>
                    <a:pt x="2314" y="373"/>
                  </a:lnTo>
                  <a:lnTo>
                    <a:pt x="2314" y="320"/>
                  </a:lnTo>
                  <a:lnTo>
                    <a:pt x="2314" y="278"/>
                  </a:lnTo>
                  <a:lnTo>
                    <a:pt x="2304" y="224"/>
                  </a:lnTo>
                  <a:lnTo>
                    <a:pt x="2272" y="182"/>
                  </a:lnTo>
                  <a:lnTo>
                    <a:pt x="2240" y="139"/>
                  </a:lnTo>
                  <a:lnTo>
                    <a:pt x="2208" y="107"/>
                  </a:lnTo>
                  <a:lnTo>
                    <a:pt x="2155" y="86"/>
                  </a:lnTo>
                  <a:lnTo>
                    <a:pt x="1995" y="22"/>
                  </a:lnTo>
                  <a:lnTo>
                    <a:pt x="1941" y="11"/>
                  </a:lnTo>
                  <a:lnTo>
                    <a:pt x="18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" name="Google Shape;146;g9c3102a11f_0_13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491" y="2951948"/>
            <a:ext cx="1358178" cy="10700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5086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p1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2286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200" dirty="0"/>
              <a:t>Enhanced Track Survey – GEDO IMS</a:t>
            </a:r>
            <a:endParaRPr sz="3200" dirty="0"/>
          </a:p>
        </p:txBody>
      </p:sp>
      <p:sp>
        <p:nvSpPr>
          <p:cNvPr id="1462" name="Google Shape;1462;p133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de-DE" dirty="0" err="1"/>
              <a:t>Highly</a:t>
            </a:r>
            <a:r>
              <a:rPr lang="de-DE" dirty="0"/>
              <a:t> </a:t>
            </a:r>
            <a:r>
              <a:rPr lang="de-DE" dirty="0" err="1"/>
              <a:t>productive</a:t>
            </a:r>
            <a:r>
              <a:rPr lang="de-DE" dirty="0"/>
              <a:t> </a:t>
            </a:r>
            <a:r>
              <a:rPr lang="de-DE" dirty="0" err="1"/>
              <a:t>track</a:t>
            </a:r>
            <a:r>
              <a:rPr lang="de-DE" dirty="0"/>
              <a:t> </a:t>
            </a:r>
            <a:r>
              <a:rPr lang="de-DE" dirty="0" err="1"/>
              <a:t>survey</a:t>
            </a:r>
            <a:endParaRPr b="1" dirty="0"/>
          </a:p>
        </p:txBody>
      </p:sp>
      <p:grpSp>
        <p:nvGrpSpPr>
          <p:cNvPr id="12" name="Google Shape;3839;p155"/>
          <p:cNvGrpSpPr/>
          <p:nvPr/>
        </p:nvGrpSpPr>
        <p:grpSpPr>
          <a:xfrm>
            <a:off x="186874" y="2616539"/>
            <a:ext cx="236602" cy="306107"/>
            <a:chOff x="8024906" y="3662764"/>
            <a:chExt cx="236602" cy="306107"/>
          </a:xfrm>
        </p:grpSpPr>
        <p:sp>
          <p:nvSpPr>
            <p:cNvPr id="13" name="Google Shape;3840;p155"/>
            <p:cNvSpPr/>
            <p:nvPr/>
          </p:nvSpPr>
          <p:spPr>
            <a:xfrm>
              <a:off x="8024906" y="3662764"/>
              <a:ext cx="236602" cy="306107"/>
            </a:xfrm>
            <a:custGeom>
              <a:avLst/>
              <a:gdLst/>
              <a:ahLst/>
              <a:cxnLst/>
              <a:rect l="l" t="t" r="r" b="b"/>
              <a:pathLst>
                <a:path w="3850" h="4981" extrusionOk="0">
                  <a:moveTo>
                    <a:pt x="3509" y="160"/>
                  </a:moveTo>
                  <a:lnTo>
                    <a:pt x="3551" y="182"/>
                  </a:lnTo>
                  <a:lnTo>
                    <a:pt x="3583" y="203"/>
                  </a:lnTo>
                  <a:lnTo>
                    <a:pt x="3626" y="224"/>
                  </a:lnTo>
                  <a:lnTo>
                    <a:pt x="3647" y="256"/>
                  </a:lnTo>
                  <a:lnTo>
                    <a:pt x="3669" y="299"/>
                  </a:lnTo>
                  <a:lnTo>
                    <a:pt x="3679" y="342"/>
                  </a:lnTo>
                  <a:lnTo>
                    <a:pt x="3690" y="384"/>
                  </a:lnTo>
                  <a:lnTo>
                    <a:pt x="3690" y="4586"/>
                  </a:lnTo>
                  <a:lnTo>
                    <a:pt x="3679" y="4639"/>
                  </a:lnTo>
                  <a:lnTo>
                    <a:pt x="3669" y="4682"/>
                  </a:lnTo>
                  <a:lnTo>
                    <a:pt x="3647" y="4714"/>
                  </a:lnTo>
                  <a:lnTo>
                    <a:pt x="3626" y="4756"/>
                  </a:lnTo>
                  <a:lnTo>
                    <a:pt x="3583" y="4778"/>
                  </a:lnTo>
                  <a:lnTo>
                    <a:pt x="3551" y="4799"/>
                  </a:lnTo>
                  <a:lnTo>
                    <a:pt x="3509" y="4810"/>
                  </a:lnTo>
                  <a:lnTo>
                    <a:pt x="3455" y="4820"/>
                  </a:lnTo>
                  <a:lnTo>
                    <a:pt x="384" y="4820"/>
                  </a:lnTo>
                  <a:lnTo>
                    <a:pt x="341" y="4810"/>
                  </a:lnTo>
                  <a:lnTo>
                    <a:pt x="299" y="4799"/>
                  </a:lnTo>
                  <a:lnTo>
                    <a:pt x="256" y="4778"/>
                  </a:lnTo>
                  <a:lnTo>
                    <a:pt x="224" y="4756"/>
                  </a:lnTo>
                  <a:lnTo>
                    <a:pt x="203" y="4714"/>
                  </a:lnTo>
                  <a:lnTo>
                    <a:pt x="182" y="4682"/>
                  </a:lnTo>
                  <a:lnTo>
                    <a:pt x="160" y="4639"/>
                  </a:lnTo>
                  <a:lnTo>
                    <a:pt x="160" y="4586"/>
                  </a:lnTo>
                  <a:lnTo>
                    <a:pt x="160" y="384"/>
                  </a:lnTo>
                  <a:lnTo>
                    <a:pt x="160" y="342"/>
                  </a:lnTo>
                  <a:lnTo>
                    <a:pt x="182" y="299"/>
                  </a:lnTo>
                  <a:lnTo>
                    <a:pt x="203" y="256"/>
                  </a:lnTo>
                  <a:lnTo>
                    <a:pt x="224" y="224"/>
                  </a:lnTo>
                  <a:lnTo>
                    <a:pt x="256" y="203"/>
                  </a:lnTo>
                  <a:lnTo>
                    <a:pt x="299" y="182"/>
                  </a:lnTo>
                  <a:lnTo>
                    <a:pt x="341" y="160"/>
                  </a:lnTo>
                  <a:close/>
                  <a:moveTo>
                    <a:pt x="384" y="0"/>
                  </a:moveTo>
                  <a:lnTo>
                    <a:pt x="309" y="11"/>
                  </a:lnTo>
                  <a:lnTo>
                    <a:pt x="235" y="32"/>
                  </a:lnTo>
                  <a:lnTo>
                    <a:pt x="171" y="64"/>
                  </a:lnTo>
                  <a:lnTo>
                    <a:pt x="118" y="118"/>
                  </a:lnTo>
                  <a:lnTo>
                    <a:pt x="64" y="171"/>
                  </a:lnTo>
                  <a:lnTo>
                    <a:pt x="32" y="235"/>
                  </a:lnTo>
                  <a:lnTo>
                    <a:pt x="11" y="310"/>
                  </a:lnTo>
                  <a:lnTo>
                    <a:pt x="0" y="384"/>
                  </a:lnTo>
                  <a:lnTo>
                    <a:pt x="0" y="4586"/>
                  </a:lnTo>
                  <a:lnTo>
                    <a:pt x="11" y="4671"/>
                  </a:lnTo>
                  <a:lnTo>
                    <a:pt x="32" y="4746"/>
                  </a:lnTo>
                  <a:lnTo>
                    <a:pt x="64" y="4810"/>
                  </a:lnTo>
                  <a:lnTo>
                    <a:pt x="118" y="4863"/>
                  </a:lnTo>
                  <a:lnTo>
                    <a:pt x="171" y="4916"/>
                  </a:lnTo>
                  <a:lnTo>
                    <a:pt x="235" y="4948"/>
                  </a:lnTo>
                  <a:lnTo>
                    <a:pt x="309" y="4969"/>
                  </a:lnTo>
                  <a:lnTo>
                    <a:pt x="384" y="4980"/>
                  </a:lnTo>
                  <a:lnTo>
                    <a:pt x="3455" y="4980"/>
                  </a:lnTo>
                  <a:lnTo>
                    <a:pt x="3541" y="4969"/>
                  </a:lnTo>
                  <a:lnTo>
                    <a:pt x="3615" y="4948"/>
                  </a:lnTo>
                  <a:lnTo>
                    <a:pt x="3679" y="4916"/>
                  </a:lnTo>
                  <a:lnTo>
                    <a:pt x="3732" y="4863"/>
                  </a:lnTo>
                  <a:lnTo>
                    <a:pt x="3786" y="4810"/>
                  </a:lnTo>
                  <a:lnTo>
                    <a:pt x="3818" y="4746"/>
                  </a:lnTo>
                  <a:lnTo>
                    <a:pt x="3839" y="4671"/>
                  </a:lnTo>
                  <a:lnTo>
                    <a:pt x="3850" y="4586"/>
                  </a:lnTo>
                  <a:lnTo>
                    <a:pt x="3850" y="384"/>
                  </a:lnTo>
                  <a:lnTo>
                    <a:pt x="3839" y="310"/>
                  </a:lnTo>
                  <a:lnTo>
                    <a:pt x="3818" y="235"/>
                  </a:lnTo>
                  <a:lnTo>
                    <a:pt x="3786" y="171"/>
                  </a:lnTo>
                  <a:lnTo>
                    <a:pt x="3732" y="118"/>
                  </a:lnTo>
                  <a:lnTo>
                    <a:pt x="3679" y="64"/>
                  </a:lnTo>
                  <a:lnTo>
                    <a:pt x="3615" y="32"/>
                  </a:lnTo>
                  <a:lnTo>
                    <a:pt x="3541" y="11"/>
                  </a:lnTo>
                  <a:lnTo>
                    <a:pt x="34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841;p155"/>
            <p:cNvSpPr/>
            <p:nvPr/>
          </p:nvSpPr>
          <p:spPr>
            <a:xfrm>
              <a:off x="8056987" y="3662764"/>
              <a:ext cx="172443" cy="39393"/>
            </a:xfrm>
            <a:custGeom>
              <a:avLst/>
              <a:gdLst/>
              <a:ahLst/>
              <a:cxnLst/>
              <a:rect l="l" t="t" r="r" b="b"/>
              <a:pathLst>
                <a:path w="2806" h="641" extrusionOk="0">
                  <a:moveTo>
                    <a:pt x="2645" y="160"/>
                  </a:moveTo>
                  <a:lnTo>
                    <a:pt x="2645" y="480"/>
                  </a:lnTo>
                  <a:lnTo>
                    <a:pt x="161" y="480"/>
                  </a:lnTo>
                  <a:lnTo>
                    <a:pt x="161" y="160"/>
                  </a:lnTo>
                  <a:close/>
                  <a:moveTo>
                    <a:pt x="75" y="0"/>
                  </a:moveTo>
                  <a:lnTo>
                    <a:pt x="43" y="11"/>
                  </a:lnTo>
                  <a:lnTo>
                    <a:pt x="22" y="22"/>
                  </a:lnTo>
                  <a:lnTo>
                    <a:pt x="1" y="54"/>
                  </a:lnTo>
                  <a:lnTo>
                    <a:pt x="1" y="86"/>
                  </a:lnTo>
                  <a:lnTo>
                    <a:pt x="1" y="565"/>
                  </a:lnTo>
                  <a:lnTo>
                    <a:pt x="1" y="597"/>
                  </a:lnTo>
                  <a:lnTo>
                    <a:pt x="22" y="619"/>
                  </a:lnTo>
                  <a:lnTo>
                    <a:pt x="43" y="640"/>
                  </a:lnTo>
                  <a:lnTo>
                    <a:pt x="2752" y="640"/>
                  </a:lnTo>
                  <a:lnTo>
                    <a:pt x="2784" y="619"/>
                  </a:lnTo>
                  <a:lnTo>
                    <a:pt x="2795" y="597"/>
                  </a:lnTo>
                  <a:lnTo>
                    <a:pt x="2805" y="565"/>
                  </a:lnTo>
                  <a:lnTo>
                    <a:pt x="2805" y="86"/>
                  </a:lnTo>
                  <a:lnTo>
                    <a:pt x="2795" y="54"/>
                  </a:lnTo>
                  <a:lnTo>
                    <a:pt x="2784" y="22"/>
                  </a:lnTo>
                  <a:lnTo>
                    <a:pt x="2752" y="11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842;p155"/>
            <p:cNvSpPr/>
            <p:nvPr/>
          </p:nvSpPr>
          <p:spPr>
            <a:xfrm>
              <a:off x="8070138" y="3747942"/>
              <a:ext cx="47197" cy="35460"/>
            </a:xfrm>
            <a:custGeom>
              <a:avLst/>
              <a:gdLst/>
              <a:ahLst/>
              <a:cxnLst/>
              <a:rect l="l" t="t" r="r" b="b"/>
              <a:pathLst>
                <a:path w="768" h="577" extrusionOk="0">
                  <a:moveTo>
                    <a:pt x="683" y="1"/>
                  </a:moveTo>
                  <a:lnTo>
                    <a:pt x="661" y="11"/>
                  </a:lnTo>
                  <a:lnTo>
                    <a:pt x="629" y="33"/>
                  </a:lnTo>
                  <a:lnTo>
                    <a:pt x="277" y="374"/>
                  </a:lnTo>
                  <a:lnTo>
                    <a:pt x="139" y="235"/>
                  </a:lnTo>
                  <a:lnTo>
                    <a:pt x="107" y="214"/>
                  </a:lnTo>
                  <a:lnTo>
                    <a:pt x="75" y="203"/>
                  </a:lnTo>
                  <a:lnTo>
                    <a:pt x="43" y="214"/>
                  </a:lnTo>
                  <a:lnTo>
                    <a:pt x="21" y="235"/>
                  </a:lnTo>
                  <a:lnTo>
                    <a:pt x="0" y="256"/>
                  </a:lnTo>
                  <a:lnTo>
                    <a:pt x="0" y="288"/>
                  </a:lnTo>
                  <a:lnTo>
                    <a:pt x="0" y="320"/>
                  </a:lnTo>
                  <a:lnTo>
                    <a:pt x="21" y="342"/>
                  </a:lnTo>
                  <a:lnTo>
                    <a:pt x="224" y="544"/>
                  </a:lnTo>
                  <a:lnTo>
                    <a:pt x="245" y="566"/>
                  </a:lnTo>
                  <a:lnTo>
                    <a:pt x="277" y="576"/>
                  </a:lnTo>
                  <a:lnTo>
                    <a:pt x="309" y="566"/>
                  </a:lnTo>
                  <a:lnTo>
                    <a:pt x="341" y="544"/>
                  </a:lnTo>
                  <a:lnTo>
                    <a:pt x="746" y="139"/>
                  </a:lnTo>
                  <a:lnTo>
                    <a:pt x="757" y="118"/>
                  </a:lnTo>
                  <a:lnTo>
                    <a:pt x="768" y="86"/>
                  </a:lnTo>
                  <a:lnTo>
                    <a:pt x="757" y="54"/>
                  </a:lnTo>
                  <a:lnTo>
                    <a:pt x="746" y="33"/>
                  </a:lnTo>
                  <a:lnTo>
                    <a:pt x="714" y="11"/>
                  </a:lnTo>
                  <a:lnTo>
                    <a:pt x="6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843;p155"/>
            <p:cNvSpPr/>
            <p:nvPr/>
          </p:nvSpPr>
          <p:spPr>
            <a:xfrm>
              <a:off x="8070138" y="3810873"/>
              <a:ext cx="47197" cy="34784"/>
            </a:xfrm>
            <a:custGeom>
              <a:avLst/>
              <a:gdLst/>
              <a:ahLst/>
              <a:cxnLst/>
              <a:rect l="l" t="t" r="r" b="b"/>
              <a:pathLst>
                <a:path w="768" h="566" extrusionOk="0">
                  <a:moveTo>
                    <a:pt x="661" y="0"/>
                  </a:moveTo>
                  <a:lnTo>
                    <a:pt x="629" y="22"/>
                  </a:lnTo>
                  <a:lnTo>
                    <a:pt x="277" y="373"/>
                  </a:lnTo>
                  <a:lnTo>
                    <a:pt x="139" y="224"/>
                  </a:lnTo>
                  <a:lnTo>
                    <a:pt x="107" y="203"/>
                  </a:lnTo>
                  <a:lnTo>
                    <a:pt x="43" y="203"/>
                  </a:lnTo>
                  <a:lnTo>
                    <a:pt x="21" y="224"/>
                  </a:lnTo>
                  <a:lnTo>
                    <a:pt x="0" y="246"/>
                  </a:lnTo>
                  <a:lnTo>
                    <a:pt x="0" y="277"/>
                  </a:lnTo>
                  <a:lnTo>
                    <a:pt x="0" y="309"/>
                  </a:lnTo>
                  <a:lnTo>
                    <a:pt x="21" y="331"/>
                  </a:lnTo>
                  <a:lnTo>
                    <a:pt x="224" y="533"/>
                  </a:lnTo>
                  <a:lnTo>
                    <a:pt x="245" y="555"/>
                  </a:lnTo>
                  <a:lnTo>
                    <a:pt x="277" y="565"/>
                  </a:lnTo>
                  <a:lnTo>
                    <a:pt x="309" y="555"/>
                  </a:lnTo>
                  <a:lnTo>
                    <a:pt x="341" y="533"/>
                  </a:lnTo>
                  <a:lnTo>
                    <a:pt x="746" y="128"/>
                  </a:lnTo>
                  <a:lnTo>
                    <a:pt x="757" y="107"/>
                  </a:lnTo>
                  <a:lnTo>
                    <a:pt x="768" y="75"/>
                  </a:lnTo>
                  <a:lnTo>
                    <a:pt x="757" y="43"/>
                  </a:lnTo>
                  <a:lnTo>
                    <a:pt x="746" y="22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844;p155"/>
            <p:cNvSpPr/>
            <p:nvPr/>
          </p:nvSpPr>
          <p:spPr>
            <a:xfrm>
              <a:off x="8070138" y="3873128"/>
              <a:ext cx="47197" cy="34784"/>
            </a:xfrm>
            <a:custGeom>
              <a:avLst/>
              <a:gdLst/>
              <a:ahLst/>
              <a:cxnLst/>
              <a:rect l="l" t="t" r="r" b="b"/>
              <a:pathLst>
                <a:path w="768" h="566" extrusionOk="0">
                  <a:moveTo>
                    <a:pt x="661" y="0"/>
                  </a:moveTo>
                  <a:lnTo>
                    <a:pt x="629" y="22"/>
                  </a:lnTo>
                  <a:lnTo>
                    <a:pt x="277" y="373"/>
                  </a:lnTo>
                  <a:lnTo>
                    <a:pt x="139" y="224"/>
                  </a:lnTo>
                  <a:lnTo>
                    <a:pt x="107" y="203"/>
                  </a:lnTo>
                  <a:lnTo>
                    <a:pt x="43" y="203"/>
                  </a:lnTo>
                  <a:lnTo>
                    <a:pt x="21" y="224"/>
                  </a:lnTo>
                  <a:lnTo>
                    <a:pt x="0" y="246"/>
                  </a:lnTo>
                  <a:lnTo>
                    <a:pt x="0" y="278"/>
                  </a:lnTo>
                  <a:lnTo>
                    <a:pt x="0" y="310"/>
                  </a:lnTo>
                  <a:lnTo>
                    <a:pt x="21" y="342"/>
                  </a:lnTo>
                  <a:lnTo>
                    <a:pt x="224" y="544"/>
                  </a:lnTo>
                  <a:lnTo>
                    <a:pt x="245" y="555"/>
                  </a:lnTo>
                  <a:lnTo>
                    <a:pt x="277" y="565"/>
                  </a:lnTo>
                  <a:lnTo>
                    <a:pt x="309" y="555"/>
                  </a:lnTo>
                  <a:lnTo>
                    <a:pt x="341" y="544"/>
                  </a:lnTo>
                  <a:lnTo>
                    <a:pt x="746" y="139"/>
                  </a:lnTo>
                  <a:lnTo>
                    <a:pt x="757" y="107"/>
                  </a:lnTo>
                  <a:lnTo>
                    <a:pt x="768" y="75"/>
                  </a:lnTo>
                  <a:lnTo>
                    <a:pt x="757" y="43"/>
                  </a:lnTo>
                  <a:lnTo>
                    <a:pt x="746" y="22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845;p155"/>
            <p:cNvSpPr/>
            <p:nvPr/>
          </p:nvSpPr>
          <p:spPr>
            <a:xfrm>
              <a:off x="8135650" y="3773508"/>
              <a:ext cx="80629" cy="9894"/>
            </a:xfrm>
            <a:custGeom>
              <a:avLst/>
              <a:gdLst/>
              <a:ahLst/>
              <a:cxnLst/>
              <a:rect l="l" t="t" r="r" b="b"/>
              <a:pathLst>
                <a:path w="1312" h="161" extrusionOk="0">
                  <a:moveTo>
                    <a:pt x="43" y="0"/>
                  </a:moveTo>
                  <a:lnTo>
                    <a:pt x="22" y="22"/>
                  </a:lnTo>
                  <a:lnTo>
                    <a:pt x="0" y="43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22" y="128"/>
                  </a:lnTo>
                  <a:lnTo>
                    <a:pt x="43" y="150"/>
                  </a:lnTo>
                  <a:lnTo>
                    <a:pt x="75" y="160"/>
                  </a:lnTo>
                  <a:lnTo>
                    <a:pt x="1227" y="160"/>
                  </a:lnTo>
                  <a:lnTo>
                    <a:pt x="1259" y="150"/>
                  </a:lnTo>
                  <a:lnTo>
                    <a:pt x="1291" y="128"/>
                  </a:lnTo>
                  <a:lnTo>
                    <a:pt x="1301" y="107"/>
                  </a:lnTo>
                  <a:lnTo>
                    <a:pt x="1312" y="75"/>
                  </a:lnTo>
                  <a:lnTo>
                    <a:pt x="1301" y="43"/>
                  </a:lnTo>
                  <a:lnTo>
                    <a:pt x="1291" y="22"/>
                  </a:lnTo>
                  <a:lnTo>
                    <a:pt x="1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846;p155"/>
            <p:cNvSpPr/>
            <p:nvPr/>
          </p:nvSpPr>
          <p:spPr>
            <a:xfrm>
              <a:off x="8135650" y="3835763"/>
              <a:ext cx="80629" cy="9894"/>
            </a:xfrm>
            <a:custGeom>
              <a:avLst/>
              <a:gdLst/>
              <a:ahLst/>
              <a:cxnLst/>
              <a:rect l="l" t="t" r="r" b="b"/>
              <a:pathLst>
                <a:path w="1312" h="161" extrusionOk="0">
                  <a:moveTo>
                    <a:pt x="43" y="0"/>
                  </a:moveTo>
                  <a:lnTo>
                    <a:pt x="22" y="22"/>
                  </a:lnTo>
                  <a:lnTo>
                    <a:pt x="0" y="43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22" y="128"/>
                  </a:lnTo>
                  <a:lnTo>
                    <a:pt x="43" y="150"/>
                  </a:lnTo>
                  <a:lnTo>
                    <a:pt x="75" y="160"/>
                  </a:lnTo>
                  <a:lnTo>
                    <a:pt x="1227" y="160"/>
                  </a:lnTo>
                  <a:lnTo>
                    <a:pt x="1259" y="150"/>
                  </a:lnTo>
                  <a:lnTo>
                    <a:pt x="1291" y="128"/>
                  </a:lnTo>
                  <a:lnTo>
                    <a:pt x="1301" y="107"/>
                  </a:lnTo>
                  <a:lnTo>
                    <a:pt x="1312" y="75"/>
                  </a:lnTo>
                  <a:lnTo>
                    <a:pt x="1301" y="43"/>
                  </a:lnTo>
                  <a:lnTo>
                    <a:pt x="1291" y="22"/>
                  </a:lnTo>
                  <a:lnTo>
                    <a:pt x="1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847;p155"/>
            <p:cNvSpPr/>
            <p:nvPr/>
          </p:nvSpPr>
          <p:spPr>
            <a:xfrm>
              <a:off x="8173892" y="3845705"/>
              <a:ext cx="80629" cy="9894"/>
            </a:xfrm>
            <a:custGeom>
              <a:avLst/>
              <a:gdLst/>
              <a:ahLst/>
              <a:cxnLst/>
              <a:rect l="l" t="t" r="r" b="b"/>
              <a:pathLst>
                <a:path w="1312" h="161" extrusionOk="0">
                  <a:moveTo>
                    <a:pt x="43" y="0"/>
                  </a:moveTo>
                  <a:lnTo>
                    <a:pt x="22" y="22"/>
                  </a:lnTo>
                  <a:lnTo>
                    <a:pt x="0" y="43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22" y="139"/>
                  </a:lnTo>
                  <a:lnTo>
                    <a:pt x="43" y="150"/>
                  </a:lnTo>
                  <a:lnTo>
                    <a:pt x="75" y="160"/>
                  </a:lnTo>
                  <a:lnTo>
                    <a:pt x="1227" y="160"/>
                  </a:lnTo>
                  <a:lnTo>
                    <a:pt x="1259" y="150"/>
                  </a:lnTo>
                  <a:lnTo>
                    <a:pt x="1291" y="139"/>
                  </a:lnTo>
                  <a:lnTo>
                    <a:pt x="1301" y="107"/>
                  </a:lnTo>
                  <a:lnTo>
                    <a:pt x="1312" y="75"/>
                  </a:lnTo>
                  <a:lnTo>
                    <a:pt x="1301" y="43"/>
                  </a:lnTo>
                  <a:lnTo>
                    <a:pt x="1291" y="22"/>
                  </a:lnTo>
                  <a:lnTo>
                    <a:pt x="1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3412;p155"/>
          <p:cNvGrpSpPr/>
          <p:nvPr/>
        </p:nvGrpSpPr>
        <p:grpSpPr>
          <a:xfrm>
            <a:off x="148219" y="4476446"/>
            <a:ext cx="400506" cy="285091"/>
            <a:chOff x="844991" y="2212524"/>
            <a:chExt cx="400506" cy="285091"/>
          </a:xfrm>
        </p:grpSpPr>
        <p:sp>
          <p:nvSpPr>
            <p:cNvPr id="22" name="Google Shape;3413;p155"/>
            <p:cNvSpPr/>
            <p:nvPr/>
          </p:nvSpPr>
          <p:spPr>
            <a:xfrm>
              <a:off x="897413" y="2264946"/>
              <a:ext cx="120698" cy="120636"/>
            </a:xfrm>
            <a:custGeom>
              <a:avLst/>
              <a:gdLst/>
              <a:ahLst/>
              <a:cxnLst/>
              <a:rect l="l" t="t" r="r" b="b"/>
              <a:pathLst>
                <a:path w="1964" h="1963" extrusionOk="0">
                  <a:moveTo>
                    <a:pt x="982" y="160"/>
                  </a:moveTo>
                  <a:lnTo>
                    <a:pt x="1067" y="171"/>
                  </a:lnTo>
                  <a:lnTo>
                    <a:pt x="1142" y="181"/>
                  </a:lnTo>
                  <a:lnTo>
                    <a:pt x="1227" y="203"/>
                  </a:lnTo>
                  <a:lnTo>
                    <a:pt x="1302" y="224"/>
                  </a:lnTo>
                  <a:lnTo>
                    <a:pt x="1366" y="267"/>
                  </a:lnTo>
                  <a:lnTo>
                    <a:pt x="1441" y="299"/>
                  </a:lnTo>
                  <a:lnTo>
                    <a:pt x="1505" y="352"/>
                  </a:lnTo>
                  <a:lnTo>
                    <a:pt x="1558" y="405"/>
                  </a:lnTo>
                  <a:lnTo>
                    <a:pt x="1611" y="459"/>
                  </a:lnTo>
                  <a:lnTo>
                    <a:pt x="1654" y="523"/>
                  </a:lnTo>
                  <a:lnTo>
                    <a:pt x="1696" y="597"/>
                  </a:lnTo>
                  <a:lnTo>
                    <a:pt x="1739" y="661"/>
                  </a:lnTo>
                  <a:lnTo>
                    <a:pt x="1760" y="736"/>
                  </a:lnTo>
                  <a:lnTo>
                    <a:pt x="1782" y="821"/>
                  </a:lnTo>
                  <a:lnTo>
                    <a:pt x="1792" y="896"/>
                  </a:lnTo>
                  <a:lnTo>
                    <a:pt x="1803" y="981"/>
                  </a:lnTo>
                  <a:lnTo>
                    <a:pt x="1792" y="1067"/>
                  </a:lnTo>
                  <a:lnTo>
                    <a:pt x="1782" y="1152"/>
                  </a:lnTo>
                  <a:lnTo>
                    <a:pt x="1760" y="1226"/>
                  </a:lnTo>
                  <a:lnTo>
                    <a:pt x="1739" y="1301"/>
                  </a:lnTo>
                  <a:lnTo>
                    <a:pt x="1696" y="1376"/>
                  </a:lnTo>
                  <a:lnTo>
                    <a:pt x="1654" y="1440"/>
                  </a:lnTo>
                  <a:lnTo>
                    <a:pt x="1611" y="1504"/>
                  </a:lnTo>
                  <a:lnTo>
                    <a:pt x="1558" y="1568"/>
                  </a:lnTo>
                  <a:lnTo>
                    <a:pt x="1505" y="1621"/>
                  </a:lnTo>
                  <a:lnTo>
                    <a:pt x="1441" y="1664"/>
                  </a:lnTo>
                  <a:lnTo>
                    <a:pt x="1366" y="1706"/>
                  </a:lnTo>
                  <a:lnTo>
                    <a:pt x="1302" y="1738"/>
                  </a:lnTo>
                  <a:lnTo>
                    <a:pt x="1227" y="1770"/>
                  </a:lnTo>
                  <a:lnTo>
                    <a:pt x="1142" y="1792"/>
                  </a:lnTo>
                  <a:lnTo>
                    <a:pt x="1067" y="1802"/>
                  </a:lnTo>
                  <a:lnTo>
                    <a:pt x="897" y="1802"/>
                  </a:lnTo>
                  <a:lnTo>
                    <a:pt x="811" y="1792"/>
                  </a:lnTo>
                  <a:lnTo>
                    <a:pt x="737" y="1770"/>
                  </a:lnTo>
                  <a:lnTo>
                    <a:pt x="662" y="1738"/>
                  </a:lnTo>
                  <a:lnTo>
                    <a:pt x="587" y="1706"/>
                  </a:lnTo>
                  <a:lnTo>
                    <a:pt x="523" y="1664"/>
                  </a:lnTo>
                  <a:lnTo>
                    <a:pt x="459" y="1621"/>
                  </a:lnTo>
                  <a:lnTo>
                    <a:pt x="395" y="1568"/>
                  </a:lnTo>
                  <a:lnTo>
                    <a:pt x="342" y="1504"/>
                  </a:lnTo>
                  <a:lnTo>
                    <a:pt x="300" y="1440"/>
                  </a:lnTo>
                  <a:lnTo>
                    <a:pt x="257" y="1376"/>
                  </a:lnTo>
                  <a:lnTo>
                    <a:pt x="225" y="1301"/>
                  </a:lnTo>
                  <a:lnTo>
                    <a:pt x="193" y="1226"/>
                  </a:lnTo>
                  <a:lnTo>
                    <a:pt x="172" y="1152"/>
                  </a:lnTo>
                  <a:lnTo>
                    <a:pt x="161" y="1067"/>
                  </a:lnTo>
                  <a:lnTo>
                    <a:pt x="161" y="981"/>
                  </a:lnTo>
                  <a:lnTo>
                    <a:pt x="161" y="896"/>
                  </a:lnTo>
                  <a:lnTo>
                    <a:pt x="172" y="821"/>
                  </a:lnTo>
                  <a:lnTo>
                    <a:pt x="193" y="736"/>
                  </a:lnTo>
                  <a:lnTo>
                    <a:pt x="225" y="661"/>
                  </a:lnTo>
                  <a:lnTo>
                    <a:pt x="257" y="597"/>
                  </a:lnTo>
                  <a:lnTo>
                    <a:pt x="300" y="523"/>
                  </a:lnTo>
                  <a:lnTo>
                    <a:pt x="342" y="459"/>
                  </a:lnTo>
                  <a:lnTo>
                    <a:pt x="395" y="405"/>
                  </a:lnTo>
                  <a:lnTo>
                    <a:pt x="459" y="352"/>
                  </a:lnTo>
                  <a:lnTo>
                    <a:pt x="523" y="299"/>
                  </a:lnTo>
                  <a:lnTo>
                    <a:pt x="587" y="267"/>
                  </a:lnTo>
                  <a:lnTo>
                    <a:pt x="662" y="224"/>
                  </a:lnTo>
                  <a:lnTo>
                    <a:pt x="737" y="203"/>
                  </a:lnTo>
                  <a:lnTo>
                    <a:pt x="811" y="181"/>
                  </a:lnTo>
                  <a:lnTo>
                    <a:pt x="897" y="171"/>
                  </a:lnTo>
                  <a:lnTo>
                    <a:pt x="982" y="160"/>
                  </a:lnTo>
                  <a:close/>
                  <a:moveTo>
                    <a:pt x="982" y="0"/>
                  </a:moveTo>
                  <a:lnTo>
                    <a:pt x="875" y="11"/>
                  </a:lnTo>
                  <a:lnTo>
                    <a:pt x="779" y="21"/>
                  </a:lnTo>
                  <a:lnTo>
                    <a:pt x="683" y="43"/>
                  </a:lnTo>
                  <a:lnTo>
                    <a:pt x="598" y="75"/>
                  </a:lnTo>
                  <a:lnTo>
                    <a:pt x="513" y="117"/>
                  </a:lnTo>
                  <a:lnTo>
                    <a:pt x="427" y="171"/>
                  </a:lnTo>
                  <a:lnTo>
                    <a:pt x="353" y="224"/>
                  </a:lnTo>
                  <a:lnTo>
                    <a:pt x="289" y="288"/>
                  </a:lnTo>
                  <a:lnTo>
                    <a:pt x="225" y="363"/>
                  </a:lnTo>
                  <a:lnTo>
                    <a:pt x="161" y="437"/>
                  </a:lnTo>
                  <a:lnTo>
                    <a:pt x="118" y="512"/>
                  </a:lnTo>
                  <a:lnTo>
                    <a:pt x="76" y="597"/>
                  </a:lnTo>
                  <a:lnTo>
                    <a:pt x="44" y="693"/>
                  </a:lnTo>
                  <a:lnTo>
                    <a:pt x="22" y="789"/>
                  </a:lnTo>
                  <a:lnTo>
                    <a:pt x="1" y="885"/>
                  </a:lnTo>
                  <a:lnTo>
                    <a:pt x="1" y="981"/>
                  </a:lnTo>
                  <a:lnTo>
                    <a:pt x="1" y="1088"/>
                  </a:lnTo>
                  <a:lnTo>
                    <a:pt x="22" y="1184"/>
                  </a:lnTo>
                  <a:lnTo>
                    <a:pt x="44" y="1280"/>
                  </a:lnTo>
                  <a:lnTo>
                    <a:pt x="76" y="1365"/>
                  </a:lnTo>
                  <a:lnTo>
                    <a:pt x="118" y="1450"/>
                  </a:lnTo>
                  <a:lnTo>
                    <a:pt x="161" y="1536"/>
                  </a:lnTo>
                  <a:lnTo>
                    <a:pt x="225" y="1610"/>
                  </a:lnTo>
                  <a:lnTo>
                    <a:pt x="289" y="1674"/>
                  </a:lnTo>
                  <a:lnTo>
                    <a:pt x="353" y="1738"/>
                  </a:lnTo>
                  <a:lnTo>
                    <a:pt x="427" y="1792"/>
                  </a:lnTo>
                  <a:lnTo>
                    <a:pt x="513" y="1845"/>
                  </a:lnTo>
                  <a:lnTo>
                    <a:pt x="598" y="1888"/>
                  </a:lnTo>
                  <a:lnTo>
                    <a:pt x="683" y="1920"/>
                  </a:lnTo>
                  <a:lnTo>
                    <a:pt x="779" y="1941"/>
                  </a:lnTo>
                  <a:lnTo>
                    <a:pt x="875" y="1962"/>
                  </a:lnTo>
                  <a:lnTo>
                    <a:pt x="1078" y="1962"/>
                  </a:lnTo>
                  <a:lnTo>
                    <a:pt x="1174" y="1941"/>
                  </a:lnTo>
                  <a:lnTo>
                    <a:pt x="1270" y="1920"/>
                  </a:lnTo>
                  <a:lnTo>
                    <a:pt x="1355" y="1888"/>
                  </a:lnTo>
                  <a:lnTo>
                    <a:pt x="1441" y="1845"/>
                  </a:lnTo>
                  <a:lnTo>
                    <a:pt x="1526" y="1792"/>
                  </a:lnTo>
                  <a:lnTo>
                    <a:pt x="1600" y="1738"/>
                  </a:lnTo>
                  <a:lnTo>
                    <a:pt x="1675" y="1674"/>
                  </a:lnTo>
                  <a:lnTo>
                    <a:pt x="1739" y="1610"/>
                  </a:lnTo>
                  <a:lnTo>
                    <a:pt x="1792" y="1536"/>
                  </a:lnTo>
                  <a:lnTo>
                    <a:pt x="1835" y="1450"/>
                  </a:lnTo>
                  <a:lnTo>
                    <a:pt x="1878" y="1365"/>
                  </a:lnTo>
                  <a:lnTo>
                    <a:pt x="1910" y="1280"/>
                  </a:lnTo>
                  <a:lnTo>
                    <a:pt x="1942" y="1184"/>
                  </a:lnTo>
                  <a:lnTo>
                    <a:pt x="1952" y="1088"/>
                  </a:lnTo>
                  <a:lnTo>
                    <a:pt x="1963" y="981"/>
                  </a:lnTo>
                  <a:lnTo>
                    <a:pt x="1952" y="885"/>
                  </a:lnTo>
                  <a:lnTo>
                    <a:pt x="1942" y="789"/>
                  </a:lnTo>
                  <a:lnTo>
                    <a:pt x="1910" y="693"/>
                  </a:lnTo>
                  <a:lnTo>
                    <a:pt x="1878" y="597"/>
                  </a:lnTo>
                  <a:lnTo>
                    <a:pt x="1835" y="512"/>
                  </a:lnTo>
                  <a:lnTo>
                    <a:pt x="1792" y="437"/>
                  </a:lnTo>
                  <a:lnTo>
                    <a:pt x="1739" y="363"/>
                  </a:lnTo>
                  <a:lnTo>
                    <a:pt x="1675" y="288"/>
                  </a:lnTo>
                  <a:lnTo>
                    <a:pt x="1600" y="224"/>
                  </a:lnTo>
                  <a:lnTo>
                    <a:pt x="1526" y="171"/>
                  </a:lnTo>
                  <a:lnTo>
                    <a:pt x="1441" y="117"/>
                  </a:lnTo>
                  <a:lnTo>
                    <a:pt x="1355" y="75"/>
                  </a:lnTo>
                  <a:lnTo>
                    <a:pt x="1270" y="43"/>
                  </a:lnTo>
                  <a:lnTo>
                    <a:pt x="1174" y="21"/>
                  </a:lnTo>
                  <a:lnTo>
                    <a:pt x="1078" y="11"/>
                  </a:lnTo>
                  <a:lnTo>
                    <a:pt x="9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14;p155"/>
            <p:cNvSpPr/>
            <p:nvPr/>
          </p:nvSpPr>
          <p:spPr>
            <a:xfrm>
              <a:off x="844991" y="2212524"/>
              <a:ext cx="224864" cy="225478"/>
            </a:xfrm>
            <a:custGeom>
              <a:avLst/>
              <a:gdLst/>
              <a:ahLst/>
              <a:cxnLst/>
              <a:rect l="l" t="t" r="r" b="b"/>
              <a:pathLst>
                <a:path w="3659" h="3669" extrusionOk="0">
                  <a:moveTo>
                    <a:pt x="1931" y="160"/>
                  </a:moveTo>
                  <a:lnTo>
                    <a:pt x="1984" y="171"/>
                  </a:lnTo>
                  <a:lnTo>
                    <a:pt x="2027" y="203"/>
                  </a:lnTo>
                  <a:lnTo>
                    <a:pt x="2059" y="245"/>
                  </a:lnTo>
                  <a:lnTo>
                    <a:pt x="2070" y="299"/>
                  </a:lnTo>
                  <a:lnTo>
                    <a:pt x="2070" y="523"/>
                  </a:lnTo>
                  <a:lnTo>
                    <a:pt x="2070" y="544"/>
                  </a:lnTo>
                  <a:lnTo>
                    <a:pt x="2080" y="565"/>
                  </a:lnTo>
                  <a:lnTo>
                    <a:pt x="2102" y="587"/>
                  </a:lnTo>
                  <a:lnTo>
                    <a:pt x="2123" y="597"/>
                  </a:lnTo>
                  <a:lnTo>
                    <a:pt x="2230" y="619"/>
                  </a:lnTo>
                  <a:lnTo>
                    <a:pt x="2315" y="661"/>
                  </a:lnTo>
                  <a:lnTo>
                    <a:pt x="2411" y="704"/>
                  </a:lnTo>
                  <a:lnTo>
                    <a:pt x="2496" y="747"/>
                  </a:lnTo>
                  <a:lnTo>
                    <a:pt x="2528" y="757"/>
                  </a:lnTo>
                  <a:lnTo>
                    <a:pt x="2571" y="757"/>
                  </a:lnTo>
                  <a:lnTo>
                    <a:pt x="2603" y="736"/>
                  </a:lnTo>
                  <a:lnTo>
                    <a:pt x="2752" y="576"/>
                  </a:lnTo>
                  <a:lnTo>
                    <a:pt x="2795" y="555"/>
                  </a:lnTo>
                  <a:lnTo>
                    <a:pt x="2848" y="544"/>
                  </a:lnTo>
                  <a:lnTo>
                    <a:pt x="2901" y="555"/>
                  </a:lnTo>
                  <a:lnTo>
                    <a:pt x="2944" y="576"/>
                  </a:lnTo>
                  <a:lnTo>
                    <a:pt x="3083" y="725"/>
                  </a:lnTo>
                  <a:lnTo>
                    <a:pt x="3115" y="768"/>
                  </a:lnTo>
                  <a:lnTo>
                    <a:pt x="3125" y="821"/>
                  </a:lnTo>
                  <a:lnTo>
                    <a:pt x="3115" y="874"/>
                  </a:lnTo>
                  <a:lnTo>
                    <a:pt x="3083" y="917"/>
                  </a:lnTo>
                  <a:lnTo>
                    <a:pt x="2933" y="1066"/>
                  </a:lnTo>
                  <a:lnTo>
                    <a:pt x="2912" y="1088"/>
                  </a:lnTo>
                  <a:lnTo>
                    <a:pt x="2901" y="1120"/>
                  </a:lnTo>
                  <a:lnTo>
                    <a:pt x="2912" y="1141"/>
                  </a:lnTo>
                  <a:lnTo>
                    <a:pt x="2923" y="1173"/>
                  </a:lnTo>
                  <a:lnTo>
                    <a:pt x="2965" y="1258"/>
                  </a:lnTo>
                  <a:lnTo>
                    <a:pt x="3008" y="1344"/>
                  </a:lnTo>
                  <a:lnTo>
                    <a:pt x="3040" y="1440"/>
                  </a:lnTo>
                  <a:lnTo>
                    <a:pt x="3072" y="1536"/>
                  </a:lnTo>
                  <a:lnTo>
                    <a:pt x="3083" y="1568"/>
                  </a:lnTo>
                  <a:lnTo>
                    <a:pt x="3104" y="1589"/>
                  </a:lnTo>
                  <a:lnTo>
                    <a:pt x="3125" y="1600"/>
                  </a:lnTo>
                  <a:lnTo>
                    <a:pt x="3371" y="1600"/>
                  </a:lnTo>
                  <a:lnTo>
                    <a:pt x="3424" y="1610"/>
                  </a:lnTo>
                  <a:lnTo>
                    <a:pt x="3467" y="1642"/>
                  </a:lnTo>
                  <a:lnTo>
                    <a:pt x="3488" y="1685"/>
                  </a:lnTo>
                  <a:lnTo>
                    <a:pt x="3498" y="1728"/>
                  </a:lnTo>
                  <a:lnTo>
                    <a:pt x="3498" y="1941"/>
                  </a:lnTo>
                  <a:lnTo>
                    <a:pt x="3488" y="1994"/>
                  </a:lnTo>
                  <a:lnTo>
                    <a:pt x="3467" y="2037"/>
                  </a:lnTo>
                  <a:lnTo>
                    <a:pt x="3424" y="2058"/>
                  </a:lnTo>
                  <a:lnTo>
                    <a:pt x="3371" y="2069"/>
                  </a:lnTo>
                  <a:lnTo>
                    <a:pt x="3147" y="2069"/>
                  </a:lnTo>
                  <a:lnTo>
                    <a:pt x="3125" y="2079"/>
                  </a:lnTo>
                  <a:lnTo>
                    <a:pt x="3104" y="2090"/>
                  </a:lnTo>
                  <a:lnTo>
                    <a:pt x="3083" y="2111"/>
                  </a:lnTo>
                  <a:lnTo>
                    <a:pt x="3072" y="2133"/>
                  </a:lnTo>
                  <a:lnTo>
                    <a:pt x="3040" y="2229"/>
                  </a:lnTo>
                  <a:lnTo>
                    <a:pt x="3008" y="2325"/>
                  </a:lnTo>
                  <a:lnTo>
                    <a:pt x="2965" y="2421"/>
                  </a:lnTo>
                  <a:lnTo>
                    <a:pt x="2912" y="2506"/>
                  </a:lnTo>
                  <a:lnTo>
                    <a:pt x="2912" y="2527"/>
                  </a:lnTo>
                  <a:lnTo>
                    <a:pt x="2901" y="2559"/>
                  </a:lnTo>
                  <a:lnTo>
                    <a:pt x="2912" y="2581"/>
                  </a:lnTo>
                  <a:lnTo>
                    <a:pt x="2933" y="2602"/>
                  </a:lnTo>
                  <a:lnTo>
                    <a:pt x="3083" y="2762"/>
                  </a:lnTo>
                  <a:lnTo>
                    <a:pt x="3115" y="2805"/>
                  </a:lnTo>
                  <a:lnTo>
                    <a:pt x="3125" y="2858"/>
                  </a:lnTo>
                  <a:lnTo>
                    <a:pt x="3115" y="2901"/>
                  </a:lnTo>
                  <a:lnTo>
                    <a:pt x="3083" y="2943"/>
                  </a:lnTo>
                  <a:lnTo>
                    <a:pt x="2944" y="3092"/>
                  </a:lnTo>
                  <a:lnTo>
                    <a:pt x="2901" y="3124"/>
                  </a:lnTo>
                  <a:lnTo>
                    <a:pt x="2848" y="3135"/>
                  </a:lnTo>
                  <a:lnTo>
                    <a:pt x="2795" y="3124"/>
                  </a:lnTo>
                  <a:lnTo>
                    <a:pt x="2752" y="3092"/>
                  </a:lnTo>
                  <a:lnTo>
                    <a:pt x="2603" y="2933"/>
                  </a:lnTo>
                  <a:lnTo>
                    <a:pt x="2581" y="2922"/>
                  </a:lnTo>
                  <a:lnTo>
                    <a:pt x="2549" y="2911"/>
                  </a:lnTo>
                  <a:lnTo>
                    <a:pt x="2528" y="2911"/>
                  </a:lnTo>
                  <a:lnTo>
                    <a:pt x="2496" y="2922"/>
                  </a:lnTo>
                  <a:lnTo>
                    <a:pt x="2411" y="2975"/>
                  </a:lnTo>
                  <a:lnTo>
                    <a:pt x="2315" y="3018"/>
                  </a:lnTo>
                  <a:lnTo>
                    <a:pt x="2230" y="3050"/>
                  </a:lnTo>
                  <a:lnTo>
                    <a:pt x="2123" y="3071"/>
                  </a:lnTo>
                  <a:lnTo>
                    <a:pt x="2102" y="3082"/>
                  </a:lnTo>
                  <a:lnTo>
                    <a:pt x="2080" y="3103"/>
                  </a:lnTo>
                  <a:lnTo>
                    <a:pt x="2070" y="3124"/>
                  </a:lnTo>
                  <a:lnTo>
                    <a:pt x="2070" y="3156"/>
                  </a:lnTo>
                  <a:lnTo>
                    <a:pt x="2070" y="3380"/>
                  </a:lnTo>
                  <a:lnTo>
                    <a:pt x="2059" y="3434"/>
                  </a:lnTo>
                  <a:lnTo>
                    <a:pt x="2027" y="3466"/>
                  </a:lnTo>
                  <a:lnTo>
                    <a:pt x="1984" y="3498"/>
                  </a:lnTo>
                  <a:lnTo>
                    <a:pt x="1931" y="3508"/>
                  </a:lnTo>
                  <a:lnTo>
                    <a:pt x="1728" y="3508"/>
                  </a:lnTo>
                  <a:lnTo>
                    <a:pt x="1675" y="3498"/>
                  </a:lnTo>
                  <a:lnTo>
                    <a:pt x="1632" y="3466"/>
                  </a:lnTo>
                  <a:lnTo>
                    <a:pt x="1611" y="3434"/>
                  </a:lnTo>
                  <a:lnTo>
                    <a:pt x="1600" y="3380"/>
                  </a:lnTo>
                  <a:lnTo>
                    <a:pt x="1600" y="3156"/>
                  </a:lnTo>
                  <a:lnTo>
                    <a:pt x="1590" y="3124"/>
                  </a:lnTo>
                  <a:lnTo>
                    <a:pt x="1579" y="3103"/>
                  </a:lnTo>
                  <a:lnTo>
                    <a:pt x="1558" y="3082"/>
                  </a:lnTo>
                  <a:lnTo>
                    <a:pt x="1536" y="3071"/>
                  </a:lnTo>
                  <a:lnTo>
                    <a:pt x="1440" y="3050"/>
                  </a:lnTo>
                  <a:lnTo>
                    <a:pt x="1344" y="3018"/>
                  </a:lnTo>
                  <a:lnTo>
                    <a:pt x="1248" y="2975"/>
                  </a:lnTo>
                  <a:lnTo>
                    <a:pt x="1163" y="2922"/>
                  </a:lnTo>
                  <a:lnTo>
                    <a:pt x="1121" y="2911"/>
                  </a:lnTo>
                  <a:lnTo>
                    <a:pt x="1089" y="2922"/>
                  </a:lnTo>
                  <a:lnTo>
                    <a:pt x="1067" y="2933"/>
                  </a:lnTo>
                  <a:lnTo>
                    <a:pt x="907" y="3092"/>
                  </a:lnTo>
                  <a:lnTo>
                    <a:pt x="865" y="3124"/>
                  </a:lnTo>
                  <a:lnTo>
                    <a:pt x="811" y="3135"/>
                  </a:lnTo>
                  <a:lnTo>
                    <a:pt x="769" y="3124"/>
                  </a:lnTo>
                  <a:lnTo>
                    <a:pt x="726" y="3092"/>
                  </a:lnTo>
                  <a:lnTo>
                    <a:pt x="577" y="2943"/>
                  </a:lnTo>
                  <a:lnTo>
                    <a:pt x="545" y="2901"/>
                  </a:lnTo>
                  <a:lnTo>
                    <a:pt x="534" y="2858"/>
                  </a:lnTo>
                  <a:lnTo>
                    <a:pt x="545" y="2805"/>
                  </a:lnTo>
                  <a:lnTo>
                    <a:pt x="577" y="2762"/>
                  </a:lnTo>
                  <a:lnTo>
                    <a:pt x="737" y="2602"/>
                  </a:lnTo>
                  <a:lnTo>
                    <a:pt x="747" y="2581"/>
                  </a:lnTo>
                  <a:lnTo>
                    <a:pt x="758" y="2559"/>
                  </a:lnTo>
                  <a:lnTo>
                    <a:pt x="758" y="2527"/>
                  </a:lnTo>
                  <a:lnTo>
                    <a:pt x="747" y="2506"/>
                  </a:lnTo>
                  <a:lnTo>
                    <a:pt x="694" y="2421"/>
                  </a:lnTo>
                  <a:lnTo>
                    <a:pt x="651" y="2325"/>
                  </a:lnTo>
                  <a:lnTo>
                    <a:pt x="619" y="2229"/>
                  </a:lnTo>
                  <a:lnTo>
                    <a:pt x="587" y="2133"/>
                  </a:lnTo>
                  <a:lnTo>
                    <a:pt x="577" y="2111"/>
                  </a:lnTo>
                  <a:lnTo>
                    <a:pt x="566" y="2090"/>
                  </a:lnTo>
                  <a:lnTo>
                    <a:pt x="545" y="2079"/>
                  </a:lnTo>
                  <a:lnTo>
                    <a:pt x="513" y="2069"/>
                  </a:lnTo>
                  <a:lnTo>
                    <a:pt x="289" y="2069"/>
                  </a:lnTo>
                  <a:lnTo>
                    <a:pt x="235" y="2058"/>
                  </a:lnTo>
                  <a:lnTo>
                    <a:pt x="193" y="2037"/>
                  </a:lnTo>
                  <a:lnTo>
                    <a:pt x="171" y="1994"/>
                  </a:lnTo>
                  <a:lnTo>
                    <a:pt x="161" y="1941"/>
                  </a:lnTo>
                  <a:lnTo>
                    <a:pt x="161" y="1728"/>
                  </a:lnTo>
                  <a:lnTo>
                    <a:pt x="171" y="1685"/>
                  </a:lnTo>
                  <a:lnTo>
                    <a:pt x="193" y="1642"/>
                  </a:lnTo>
                  <a:lnTo>
                    <a:pt x="235" y="1610"/>
                  </a:lnTo>
                  <a:lnTo>
                    <a:pt x="289" y="1600"/>
                  </a:lnTo>
                  <a:lnTo>
                    <a:pt x="545" y="1600"/>
                  </a:lnTo>
                  <a:lnTo>
                    <a:pt x="566" y="1589"/>
                  </a:lnTo>
                  <a:lnTo>
                    <a:pt x="577" y="1568"/>
                  </a:lnTo>
                  <a:lnTo>
                    <a:pt x="587" y="1536"/>
                  </a:lnTo>
                  <a:lnTo>
                    <a:pt x="619" y="1440"/>
                  </a:lnTo>
                  <a:lnTo>
                    <a:pt x="651" y="1344"/>
                  </a:lnTo>
                  <a:lnTo>
                    <a:pt x="694" y="1258"/>
                  </a:lnTo>
                  <a:lnTo>
                    <a:pt x="747" y="1173"/>
                  </a:lnTo>
                  <a:lnTo>
                    <a:pt x="758" y="1141"/>
                  </a:lnTo>
                  <a:lnTo>
                    <a:pt x="758" y="1120"/>
                  </a:lnTo>
                  <a:lnTo>
                    <a:pt x="747" y="1088"/>
                  </a:lnTo>
                  <a:lnTo>
                    <a:pt x="737" y="1066"/>
                  </a:lnTo>
                  <a:lnTo>
                    <a:pt x="577" y="917"/>
                  </a:lnTo>
                  <a:lnTo>
                    <a:pt x="545" y="864"/>
                  </a:lnTo>
                  <a:lnTo>
                    <a:pt x="534" y="821"/>
                  </a:lnTo>
                  <a:lnTo>
                    <a:pt x="545" y="768"/>
                  </a:lnTo>
                  <a:lnTo>
                    <a:pt x="577" y="725"/>
                  </a:lnTo>
                  <a:lnTo>
                    <a:pt x="726" y="576"/>
                  </a:lnTo>
                  <a:lnTo>
                    <a:pt x="769" y="555"/>
                  </a:lnTo>
                  <a:lnTo>
                    <a:pt x="811" y="544"/>
                  </a:lnTo>
                  <a:lnTo>
                    <a:pt x="865" y="555"/>
                  </a:lnTo>
                  <a:lnTo>
                    <a:pt x="907" y="576"/>
                  </a:lnTo>
                  <a:lnTo>
                    <a:pt x="1067" y="736"/>
                  </a:lnTo>
                  <a:lnTo>
                    <a:pt x="1089" y="757"/>
                  </a:lnTo>
                  <a:lnTo>
                    <a:pt x="1142" y="757"/>
                  </a:lnTo>
                  <a:lnTo>
                    <a:pt x="1163" y="747"/>
                  </a:lnTo>
                  <a:lnTo>
                    <a:pt x="1248" y="704"/>
                  </a:lnTo>
                  <a:lnTo>
                    <a:pt x="1344" y="661"/>
                  </a:lnTo>
                  <a:lnTo>
                    <a:pt x="1440" y="619"/>
                  </a:lnTo>
                  <a:lnTo>
                    <a:pt x="1536" y="597"/>
                  </a:lnTo>
                  <a:lnTo>
                    <a:pt x="1558" y="587"/>
                  </a:lnTo>
                  <a:lnTo>
                    <a:pt x="1579" y="565"/>
                  </a:lnTo>
                  <a:lnTo>
                    <a:pt x="1590" y="544"/>
                  </a:lnTo>
                  <a:lnTo>
                    <a:pt x="1600" y="523"/>
                  </a:lnTo>
                  <a:lnTo>
                    <a:pt x="1600" y="299"/>
                  </a:lnTo>
                  <a:lnTo>
                    <a:pt x="1611" y="245"/>
                  </a:lnTo>
                  <a:lnTo>
                    <a:pt x="1632" y="203"/>
                  </a:lnTo>
                  <a:lnTo>
                    <a:pt x="1675" y="171"/>
                  </a:lnTo>
                  <a:lnTo>
                    <a:pt x="1728" y="160"/>
                  </a:lnTo>
                  <a:close/>
                  <a:moveTo>
                    <a:pt x="1728" y="0"/>
                  </a:moveTo>
                  <a:lnTo>
                    <a:pt x="1664" y="11"/>
                  </a:lnTo>
                  <a:lnTo>
                    <a:pt x="1611" y="32"/>
                  </a:lnTo>
                  <a:lnTo>
                    <a:pt x="1568" y="53"/>
                  </a:lnTo>
                  <a:lnTo>
                    <a:pt x="1526" y="85"/>
                  </a:lnTo>
                  <a:lnTo>
                    <a:pt x="1483" y="128"/>
                  </a:lnTo>
                  <a:lnTo>
                    <a:pt x="1462" y="181"/>
                  </a:lnTo>
                  <a:lnTo>
                    <a:pt x="1440" y="235"/>
                  </a:lnTo>
                  <a:lnTo>
                    <a:pt x="1440" y="299"/>
                  </a:lnTo>
                  <a:lnTo>
                    <a:pt x="1440" y="459"/>
                  </a:lnTo>
                  <a:lnTo>
                    <a:pt x="1280" y="512"/>
                  </a:lnTo>
                  <a:lnTo>
                    <a:pt x="1131" y="587"/>
                  </a:lnTo>
                  <a:lnTo>
                    <a:pt x="1025" y="469"/>
                  </a:lnTo>
                  <a:lnTo>
                    <a:pt x="971" y="427"/>
                  </a:lnTo>
                  <a:lnTo>
                    <a:pt x="929" y="405"/>
                  </a:lnTo>
                  <a:lnTo>
                    <a:pt x="875" y="384"/>
                  </a:lnTo>
                  <a:lnTo>
                    <a:pt x="758" y="384"/>
                  </a:lnTo>
                  <a:lnTo>
                    <a:pt x="705" y="405"/>
                  </a:lnTo>
                  <a:lnTo>
                    <a:pt x="651" y="427"/>
                  </a:lnTo>
                  <a:lnTo>
                    <a:pt x="609" y="469"/>
                  </a:lnTo>
                  <a:lnTo>
                    <a:pt x="459" y="619"/>
                  </a:lnTo>
                  <a:lnTo>
                    <a:pt x="427" y="661"/>
                  </a:lnTo>
                  <a:lnTo>
                    <a:pt x="395" y="715"/>
                  </a:lnTo>
                  <a:lnTo>
                    <a:pt x="385" y="768"/>
                  </a:lnTo>
                  <a:lnTo>
                    <a:pt x="374" y="821"/>
                  </a:lnTo>
                  <a:lnTo>
                    <a:pt x="385" y="874"/>
                  </a:lnTo>
                  <a:lnTo>
                    <a:pt x="395" y="928"/>
                  </a:lnTo>
                  <a:lnTo>
                    <a:pt x="427" y="981"/>
                  </a:lnTo>
                  <a:lnTo>
                    <a:pt x="459" y="1024"/>
                  </a:lnTo>
                  <a:lnTo>
                    <a:pt x="577" y="1141"/>
                  </a:lnTo>
                  <a:lnTo>
                    <a:pt x="502" y="1290"/>
                  </a:lnTo>
                  <a:lnTo>
                    <a:pt x="449" y="1440"/>
                  </a:lnTo>
                  <a:lnTo>
                    <a:pt x="289" y="1440"/>
                  </a:lnTo>
                  <a:lnTo>
                    <a:pt x="235" y="1450"/>
                  </a:lnTo>
                  <a:lnTo>
                    <a:pt x="182" y="1461"/>
                  </a:lnTo>
                  <a:lnTo>
                    <a:pt x="129" y="1493"/>
                  </a:lnTo>
                  <a:lnTo>
                    <a:pt x="86" y="1525"/>
                  </a:lnTo>
                  <a:lnTo>
                    <a:pt x="54" y="1568"/>
                  </a:lnTo>
                  <a:lnTo>
                    <a:pt x="22" y="1621"/>
                  </a:lnTo>
                  <a:lnTo>
                    <a:pt x="1" y="1674"/>
                  </a:lnTo>
                  <a:lnTo>
                    <a:pt x="1" y="1728"/>
                  </a:lnTo>
                  <a:lnTo>
                    <a:pt x="1" y="1941"/>
                  </a:lnTo>
                  <a:lnTo>
                    <a:pt x="1" y="1994"/>
                  </a:lnTo>
                  <a:lnTo>
                    <a:pt x="22" y="2058"/>
                  </a:lnTo>
                  <a:lnTo>
                    <a:pt x="54" y="2101"/>
                  </a:lnTo>
                  <a:lnTo>
                    <a:pt x="86" y="2143"/>
                  </a:lnTo>
                  <a:lnTo>
                    <a:pt x="129" y="2175"/>
                  </a:lnTo>
                  <a:lnTo>
                    <a:pt x="182" y="2207"/>
                  </a:lnTo>
                  <a:lnTo>
                    <a:pt x="235" y="2229"/>
                  </a:lnTo>
                  <a:lnTo>
                    <a:pt x="449" y="2229"/>
                  </a:lnTo>
                  <a:lnTo>
                    <a:pt x="502" y="2389"/>
                  </a:lnTo>
                  <a:lnTo>
                    <a:pt x="577" y="2538"/>
                  </a:lnTo>
                  <a:lnTo>
                    <a:pt x="459" y="2645"/>
                  </a:lnTo>
                  <a:lnTo>
                    <a:pt x="427" y="2698"/>
                  </a:lnTo>
                  <a:lnTo>
                    <a:pt x="395" y="2741"/>
                  </a:lnTo>
                  <a:lnTo>
                    <a:pt x="385" y="2794"/>
                  </a:lnTo>
                  <a:lnTo>
                    <a:pt x="374" y="2858"/>
                  </a:lnTo>
                  <a:lnTo>
                    <a:pt x="385" y="2911"/>
                  </a:lnTo>
                  <a:lnTo>
                    <a:pt x="395" y="2965"/>
                  </a:lnTo>
                  <a:lnTo>
                    <a:pt x="427" y="3018"/>
                  </a:lnTo>
                  <a:lnTo>
                    <a:pt x="459" y="3060"/>
                  </a:lnTo>
                  <a:lnTo>
                    <a:pt x="609" y="3210"/>
                  </a:lnTo>
                  <a:lnTo>
                    <a:pt x="651" y="3242"/>
                  </a:lnTo>
                  <a:lnTo>
                    <a:pt x="705" y="3274"/>
                  </a:lnTo>
                  <a:lnTo>
                    <a:pt x="758" y="3284"/>
                  </a:lnTo>
                  <a:lnTo>
                    <a:pt x="811" y="3295"/>
                  </a:lnTo>
                  <a:lnTo>
                    <a:pt x="875" y="3284"/>
                  </a:lnTo>
                  <a:lnTo>
                    <a:pt x="929" y="3274"/>
                  </a:lnTo>
                  <a:lnTo>
                    <a:pt x="971" y="3242"/>
                  </a:lnTo>
                  <a:lnTo>
                    <a:pt x="1025" y="3210"/>
                  </a:lnTo>
                  <a:lnTo>
                    <a:pt x="1131" y="3092"/>
                  </a:lnTo>
                  <a:lnTo>
                    <a:pt x="1280" y="3167"/>
                  </a:lnTo>
                  <a:lnTo>
                    <a:pt x="1440" y="3220"/>
                  </a:lnTo>
                  <a:lnTo>
                    <a:pt x="1440" y="3380"/>
                  </a:lnTo>
                  <a:lnTo>
                    <a:pt x="1440" y="3434"/>
                  </a:lnTo>
                  <a:lnTo>
                    <a:pt x="1462" y="3487"/>
                  </a:lnTo>
                  <a:lnTo>
                    <a:pt x="1483" y="3540"/>
                  </a:lnTo>
                  <a:lnTo>
                    <a:pt x="1526" y="3583"/>
                  </a:lnTo>
                  <a:lnTo>
                    <a:pt x="1568" y="3615"/>
                  </a:lnTo>
                  <a:lnTo>
                    <a:pt x="1611" y="3647"/>
                  </a:lnTo>
                  <a:lnTo>
                    <a:pt x="1664" y="3658"/>
                  </a:lnTo>
                  <a:lnTo>
                    <a:pt x="1728" y="3668"/>
                  </a:lnTo>
                  <a:lnTo>
                    <a:pt x="1931" y="3668"/>
                  </a:lnTo>
                  <a:lnTo>
                    <a:pt x="1995" y="3658"/>
                  </a:lnTo>
                  <a:lnTo>
                    <a:pt x="2048" y="3647"/>
                  </a:lnTo>
                  <a:lnTo>
                    <a:pt x="2102" y="3615"/>
                  </a:lnTo>
                  <a:lnTo>
                    <a:pt x="2144" y="3583"/>
                  </a:lnTo>
                  <a:lnTo>
                    <a:pt x="2176" y="3540"/>
                  </a:lnTo>
                  <a:lnTo>
                    <a:pt x="2198" y="3487"/>
                  </a:lnTo>
                  <a:lnTo>
                    <a:pt x="2219" y="3434"/>
                  </a:lnTo>
                  <a:lnTo>
                    <a:pt x="2230" y="3380"/>
                  </a:lnTo>
                  <a:lnTo>
                    <a:pt x="2230" y="3220"/>
                  </a:lnTo>
                  <a:lnTo>
                    <a:pt x="2379" y="3167"/>
                  </a:lnTo>
                  <a:lnTo>
                    <a:pt x="2528" y="3092"/>
                  </a:lnTo>
                  <a:lnTo>
                    <a:pt x="2645" y="3210"/>
                  </a:lnTo>
                  <a:lnTo>
                    <a:pt x="2688" y="3242"/>
                  </a:lnTo>
                  <a:lnTo>
                    <a:pt x="2741" y="3274"/>
                  </a:lnTo>
                  <a:lnTo>
                    <a:pt x="2795" y="3284"/>
                  </a:lnTo>
                  <a:lnTo>
                    <a:pt x="2848" y="3295"/>
                  </a:lnTo>
                  <a:lnTo>
                    <a:pt x="2901" y="3284"/>
                  </a:lnTo>
                  <a:lnTo>
                    <a:pt x="2955" y="3274"/>
                  </a:lnTo>
                  <a:lnTo>
                    <a:pt x="3008" y="3242"/>
                  </a:lnTo>
                  <a:lnTo>
                    <a:pt x="3051" y="3210"/>
                  </a:lnTo>
                  <a:lnTo>
                    <a:pt x="3200" y="3060"/>
                  </a:lnTo>
                  <a:lnTo>
                    <a:pt x="3232" y="3018"/>
                  </a:lnTo>
                  <a:lnTo>
                    <a:pt x="3264" y="2965"/>
                  </a:lnTo>
                  <a:lnTo>
                    <a:pt x="3275" y="2911"/>
                  </a:lnTo>
                  <a:lnTo>
                    <a:pt x="3285" y="2858"/>
                  </a:lnTo>
                  <a:lnTo>
                    <a:pt x="3275" y="2794"/>
                  </a:lnTo>
                  <a:lnTo>
                    <a:pt x="3264" y="2741"/>
                  </a:lnTo>
                  <a:lnTo>
                    <a:pt x="3232" y="2687"/>
                  </a:lnTo>
                  <a:lnTo>
                    <a:pt x="3200" y="2645"/>
                  </a:lnTo>
                  <a:lnTo>
                    <a:pt x="3083" y="2538"/>
                  </a:lnTo>
                  <a:lnTo>
                    <a:pt x="3157" y="2389"/>
                  </a:lnTo>
                  <a:lnTo>
                    <a:pt x="3211" y="2229"/>
                  </a:lnTo>
                  <a:lnTo>
                    <a:pt x="3435" y="2229"/>
                  </a:lnTo>
                  <a:lnTo>
                    <a:pt x="3488" y="2207"/>
                  </a:lnTo>
                  <a:lnTo>
                    <a:pt x="3530" y="2175"/>
                  </a:lnTo>
                  <a:lnTo>
                    <a:pt x="3573" y="2143"/>
                  </a:lnTo>
                  <a:lnTo>
                    <a:pt x="3616" y="2101"/>
                  </a:lnTo>
                  <a:lnTo>
                    <a:pt x="3637" y="2058"/>
                  </a:lnTo>
                  <a:lnTo>
                    <a:pt x="3658" y="1994"/>
                  </a:lnTo>
                  <a:lnTo>
                    <a:pt x="3658" y="1941"/>
                  </a:lnTo>
                  <a:lnTo>
                    <a:pt x="3658" y="1728"/>
                  </a:lnTo>
                  <a:lnTo>
                    <a:pt x="3658" y="1674"/>
                  </a:lnTo>
                  <a:lnTo>
                    <a:pt x="3637" y="1621"/>
                  </a:lnTo>
                  <a:lnTo>
                    <a:pt x="3616" y="1568"/>
                  </a:lnTo>
                  <a:lnTo>
                    <a:pt x="3573" y="1525"/>
                  </a:lnTo>
                  <a:lnTo>
                    <a:pt x="3530" y="1493"/>
                  </a:lnTo>
                  <a:lnTo>
                    <a:pt x="3488" y="1461"/>
                  </a:lnTo>
                  <a:lnTo>
                    <a:pt x="3435" y="1450"/>
                  </a:lnTo>
                  <a:lnTo>
                    <a:pt x="3371" y="1440"/>
                  </a:lnTo>
                  <a:lnTo>
                    <a:pt x="3211" y="1440"/>
                  </a:lnTo>
                  <a:lnTo>
                    <a:pt x="3157" y="1290"/>
                  </a:lnTo>
                  <a:lnTo>
                    <a:pt x="3083" y="1141"/>
                  </a:lnTo>
                  <a:lnTo>
                    <a:pt x="3200" y="1024"/>
                  </a:lnTo>
                  <a:lnTo>
                    <a:pt x="3232" y="981"/>
                  </a:lnTo>
                  <a:lnTo>
                    <a:pt x="3264" y="928"/>
                  </a:lnTo>
                  <a:lnTo>
                    <a:pt x="3275" y="874"/>
                  </a:lnTo>
                  <a:lnTo>
                    <a:pt x="3285" y="821"/>
                  </a:lnTo>
                  <a:lnTo>
                    <a:pt x="3275" y="757"/>
                  </a:lnTo>
                  <a:lnTo>
                    <a:pt x="3264" y="704"/>
                  </a:lnTo>
                  <a:lnTo>
                    <a:pt x="3232" y="661"/>
                  </a:lnTo>
                  <a:lnTo>
                    <a:pt x="3200" y="619"/>
                  </a:lnTo>
                  <a:lnTo>
                    <a:pt x="3051" y="469"/>
                  </a:lnTo>
                  <a:lnTo>
                    <a:pt x="3008" y="427"/>
                  </a:lnTo>
                  <a:lnTo>
                    <a:pt x="2955" y="405"/>
                  </a:lnTo>
                  <a:lnTo>
                    <a:pt x="2901" y="384"/>
                  </a:lnTo>
                  <a:lnTo>
                    <a:pt x="2795" y="384"/>
                  </a:lnTo>
                  <a:lnTo>
                    <a:pt x="2741" y="405"/>
                  </a:lnTo>
                  <a:lnTo>
                    <a:pt x="2688" y="427"/>
                  </a:lnTo>
                  <a:lnTo>
                    <a:pt x="2645" y="469"/>
                  </a:lnTo>
                  <a:lnTo>
                    <a:pt x="2528" y="587"/>
                  </a:lnTo>
                  <a:lnTo>
                    <a:pt x="2379" y="512"/>
                  </a:lnTo>
                  <a:lnTo>
                    <a:pt x="2230" y="459"/>
                  </a:lnTo>
                  <a:lnTo>
                    <a:pt x="2230" y="299"/>
                  </a:lnTo>
                  <a:lnTo>
                    <a:pt x="2219" y="235"/>
                  </a:lnTo>
                  <a:lnTo>
                    <a:pt x="2198" y="181"/>
                  </a:lnTo>
                  <a:lnTo>
                    <a:pt x="2176" y="128"/>
                  </a:lnTo>
                  <a:lnTo>
                    <a:pt x="2144" y="85"/>
                  </a:lnTo>
                  <a:lnTo>
                    <a:pt x="2102" y="53"/>
                  </a:lnTo>
                  <a:lnTo>
                    <a:pt x="2048" y="32"/>
                  </a:lnTo>
                  <a:lnTo>
                    <a:pt x="1995" y="11"/>
                  </a:lnTo>
                  <a:lnTo>
                    <a:pt x="19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15;p155"/>
            <p:cNvSpPr/>
            <p:nvPr/>
          </p:nvSpPr>
          <p:spPr>
            <a:xfrm>
              <a:off x="1101877" y="2354058"/>
              <a:ext cx="103613" cy="102937"/>
            </a:xfrm>
            <a:custGeom>
              <a:avLst/>
              <a:gdLst/>
              <a:ahLst/>
              <a:cxnLst/>
              <a:rect l="l" t="t" r="r" b="b"/>
              <a:pathLst>
                <a:path w="1686" h="1675" extrusionOk="0">
                  <a:moveTo>
                    <a:pt x="843" y="160"/>
                  </a:moveTo>
                  <a:lnTo>
                    <a:pt x="939" y="171"/>
                  </a:lnTo>
                  <a:lnTo>
                    <a:pt x="1035" y="182"/>
                  </a:lnTo>
                  <a:lnTo>
                    <a:pt x="1131" y="224"/>
                  </a:lnTo>
                  <a:lnTo>
                    <a:pt x="1217" y="267"/>
                  </a:lnTo>
                  <a:lnTo>
                    <a:pt x="1291" y="331"/>
                  </a:lnTo>
                  <a:lnTo>
                    <a:pt x="1366" y="395"/>
                  </a:lnTo>
                  <a:lnTo>
                    <a:pt x="1419" y="480"/>
                  </a:lnTo>
                  <a:lnTo>
                    <a:pt x="1473" y="576"/>
                  </a:lnTo>
                  <a:lnTo>
                    <a:pt x="1494" y="640"/>
                  </a:lnTo>
                  <a:lnTo>
                    <a:pt x="1515" y="704"/>
                  </a:lnTo>
                  <a:lnTo>
                    <a:pt x="1515" y="768"/>
                  </a:lnTo>
                  <a:lnTo>
                    <a:pt x="1526" y="832"/>
                  </a:lnTo>
                  <a:lnTo>
                    <a:pt x="1526" y="907"/>
                  </a:lnTo>
                  <a:lnTo>
                    <a:pt x="1515" y="971"/>
                  </a:lnTo>
                  <a:lnTo>
                    <a:pt x="1473" y="1088"/>
                  </a:lnTo>
                  <a:lnTo>
                    <a:pt x="1409" y="1205"/>
                  </a:lnTo>
                  <a:lnTo>
                    <a:pt x="1377" y="1259"/>
                  </a:lnTo>
                  <a:lnTo>
                    <a:pt x="1334" y="1312"/>
                  </a:lnTo>
                  <a:lnTo>
                    <a:pt x="1281" y="1355"/>
                  </a:lnTo>
                  <a:lnTo>
                    <a:pt x="1227" y="1397"/>
                  </a:lnTo>
                  <a:lnTo>
                    <a:pt x="1174" y="1429"/>
                  </a:lnTo>
                  <a:lnTo>
                    <a:pt x="1110" y="1461"/>
                  </a:lnTo>
                  <a:lnTo>
                    <a:pt x="1046" y="1493"/>
                  </a:lnTo>
                  <a:lnTo>
                    <a:pt x="982" y="1504"/>
                  </a:lnTo>
                  <a:lnTo>
                    <a:pt x="918" y="1515"/>
                  </a:lnTo>
                  <a:lnTo>
                    <a:pt x="779" y="1515"/>
                  </a:lnTo>
                  <a:lnTo>
                    <a:pt x="715" y="1504"/>
                  </a:lnTo>
                  <a:lnTo>
                    <a:pt x="651" y="1493"/>
                  </a:lnTo>
                  <a:lnTo>
                    <a:pt x="587" y="1472"/>
                  </a:lnTo>
                  <a:lnTo>
                    <a:pt x="523" y="1440"/>
                  </a:lnTo>
                  <a:lnTo>
                    <a:pt x="470" y="1408"/>
                  </a:lnTo>
                  <a:lnTo>
                    <a:pt x="417" y="1365"/>
                  </a:lnTo>
                  <a:lnTo>
                    <a:pt x="364" y="1323"/>
                  </a:lnTo>
                  <a:lnTo>
                    <a:pt x="321" y="1280"/>
                  </a:lnTo>
                  <a:lnTo>
                    <a:pt x="278" y="1227"/>
                  </a:lnTo>
                  <a:lnTo>
                    <a:pt x="246" y="1163"/>
                  </a:lnTo>
                  <a:lnTo>
                    <a:pt x="214" y="1109"/>
                  </a:lnTo>
                  <a:lnTo>
                    <a:pt x="193" y="1045"/>
                  </a:lnTo>
                  <a:lnTo>
                    <a:pt x="182" y="981"/>
                  </a:lnTo>
                  <a:lnTo>
                    <a:pt x="172" y="907"/>
                  </a:lnTo>
                  <a:lnTo>
                    <a:pt x="161" y="843"/>
                  </a:lnTo>
                  <a:lnTo>
                    <a:pt x="161" y="779"/>
                  </a:lnTo>
                  <a:lnTo>
                    <a:pt x="172" y="715"/>
                  </a:lnTo>
                  <a:lnTo>
                    <a:pt x="193" y="651"/>
                  </a:lnTo>
                  <a:lnTo>
                    <a:pt x="214" y="587"/>
                  </a:lnTo>
                  <a:lnTo>
                    <a:pt x="246" y="523"/>
                  </a:lnTo>
                  <a:lnTo>
                    <a:pt x="278" y="470"/>
                  </a:lnTo>
                  <a:lnTo>
                    <a:pt x="310" y="416"/>
                  </a:lnTo>
                  <a:lnTo>
                    <a:pt x="353" y="363"/>
                  </a:lnTo>
                  <a:lnTo>
                    <a:pt x="406" y="320"/>
                  </a:lnTo>
                  <a:lnTo>
                    <a:pt x="459" y="278"/>
                  </a:lnTo>
                  <a:lnTo>
                    <a:pt x="513" y="246"/>
                  </a:lnTo>
                  <a:lnTo>
                    <a:pt x="577" y="214"/>
                  </a:lnTo>
                  <a:lnTo>
                    <a:pt x="641" y="192"/>
                  </a:lnTo>
                  <a:lnTo>
                    <a:pt x="705" y="171"/>
                  </a:lnTo>
                  <a:lnTo>
                    <a:pt x="779" y="160"/>
                  </a:lnTo>
                  <a:close/>
                  <a:moveTo>
                    <a:pt x="758" y="0"/>
                  </a:moveTo>
                  <a:lnTo>
                    <a:pt x="673" y="11"/>
                  </a:lnTo>
                  <a:lnTo>
                    <a:pt x="598" y="32"/>
                  </a:lnTo>
                  <a:lnTo>
                    <a:pt x="513" y="64"/>
                  </a:lnTo>
                  <a:lnTo>
                    <a:pt x="438" y="96"/>
                  </a:lnTo>
                  <a:lnTo>
                    <a:pt x="374" y="150"/>
                  </a:lnTo>
                  <a:lnTo>
                    <a:pt x="300" y="192"/>
                  </a:lnTo>
                  <a:lnTo>
                    <a:pt x="246" y="246"/>
                  </a:lnTo>
                  <a:lnTo>
                    <a:pt x="193" y="310"/>
                  </a:lnTo>
                  <a:lnTo>
                    <a:pt x="140" y="374"/>
                  </a:lnTo>
                  <a:lnTo>
                    <a:pt x="97" y="448"/>
                  </a:lnTo>
                  <a:lnTo>
                    <a:pt x="65" y="523"/>
                  </a:lnTo>
                  <a:lnTo>
                    <a:pt x="33" y="608"/>
                  </a:lnTo>
                  <a:lnTo>
                    <a:pt x="22" y="683"/>
                  </a:lnTo>
                  <a:lnTo>
                    <a:pt x="12" y="768"/>
                  </a:lnTo>
                  <a:lnTo>
                    <a:pt x="1" y="843"/>
                  </a:lnTo>
                  <a:lnTo>
                    <a:pt x="12" y="928"/>
                  </a:lnTo>
                  <a:lnTo>
                    <a:pt x="22" y="1013"/>
                  </a:lnTo>
                  <a:lnTo>
                    <a:pt x="44" y="1088"/>
                  </a:lnTo>
                  <a:lnTo>
                    <a:pt x="65" y="1163"/>
                  </a:lnTo>
                  <a:lnTo>
                    <a:pt x="108" y="1237"/>
                  </a:lnTo>
                  <a:lnTo>
                    <a:pt x="150" y="1312"/>
                  </a:lnTo>
                  <a:lnTo>
                    <a:pt x="204" y="1376"/>
                  </a:lnTo>
                  <a:lnTo>
                    <a:pt x="257" y="1440"/>
                  </a:lnTo>
                  <a:lnTo>
                    <a:pt x="310" y="1493"/>
                  </a:lnTo>
                  <a:lnTo>
                    <a:pt x="385" y="1536"/>
                  </a:lnTo>
                  <a:lnTo>
                    <a:pt x="449" y="1579"/>
                  </a:lnTo>
                  <a:lnTo>
                    <a:pt x="534" y="1621"/>
                  </a:lnTo>
                  <a:lnTo>
                    <a:pt x="609" y="1643"/>
                  </a:lnTo>
                  <a:lnTo>
                    <a:pt x="683" y="1664"/>
                  </a:lnTo>
                  <a:lnTo>
                    <a:pt x="769" y="1675"/>
                  </a:lnTo>
                  <a:lnTo>
                    <a:pt x="929" y="1675"/>
                  </a:lnTo>
                  <a:lnTo>
                    <a:pt x="1014" y="1664"/>
                  </a:lnTo>
                  <a:lnTo>
                    <a:pt x="1089" y="1643"/>
                  </a:lnTo>
                  <a:lnTo>
                    <a:pt x="1174" y="1611"/>
                  </a:lnTo>
                  <a:lnTo>
                    <a:pt x="1249" y="1579"/>
                  </a:lnTo>
                  <a:lnTo>
                    <a:pt x="1323" y="1525"/>
                  </a:lnTo>
                  <a:lnTo>
                    <a:pt x="1387" y="1483"/>
                  </a:lnTo>
                  <a:lnTo>
                    <a:pt x="1451" y="1419"/>
                  </a:lnTo>
                  <a:lnTo>
                    <a:pt x="1505" y="1365"/>
                  </a:lnTo>
                  <a:lnTo>
                    <a:pt x="1547" y="1301"/>
                  </a:lnTo>
                  <a:lnTo>
                    <a:pt x="1590" y="1227"/>
                  </a:lnTo>
                  <a:lnTo>
                    <a:pt x="1622" y="1152"/>
                  </a:lnTo>
                  <a:lnTo>
                    <a:pt x="1654" y="1077"/>
                  </a:lnTo>
                  <a:lnTo>
                    <a:pt x="1664" y="1003"/>
                  </a:lnTo>
                  <a:lnTo>
                    <a:pt x="1675" y="917"/>
                  </a:lnTo>
                  <a:lnTo>
                    <a:pt x="1686" y="832"/>
                  </a:lnTo>
                  <a:lnTo>
                    <a:pt x="1675" y="757"/>
                  </a:lnTo>
                  <a:lnTo>
                    <a:pt x="1664" y="672"/>
                  </a:lnTo>
                  <a:lnTo>
                    <a:pt x="1643" y="587"/>
                  </a:lnTo>
                  <a:lnTo>
                    <a:pt x="1622" y="512"/>
                  </a:lnTo>
                  <a:lnTo>
                    <a:pt x="1579" y="438"/>
                  </a:lnTo>
                  <a:lnTo>
                    <a:pt x="1537" y="363"/>
                  </a:lnTo>
                  <a:lnTo>
                    <a:pt x="1483" y="299"/>
                  </a:lnTo>
                  <a:lnTo>
                    <a:pt x="1430" y="235"/>
                  </a:lnTo>
                  <a:lnTo>
                    <a:pt x="1366" y="182"/>
                  </a:lnTo>
                  <a:lnTo>
                    <a:pt x="1302" y="139"/>
                  </a:lnTo>
                  <a:lnTo>
                    <a:pt x="1227" y="96"/>
                  </a:lnTo>
                  <a:lnTo>
                    <a:pt x="1163" y="64"/>
                  </a:lnTo>
                  <a:lnTo>
                    <a:pt x="1078" y="32"/>
                  </a:lnTo>
                  <a:lnTo>
                    <a:pt x="1003" y="11"/>
                  </a:lnTo>
                  <a:lnTo>
                    <a:pt x="9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16;p155"/>
            <p:cNvSpPr/>
            <p:nvPr/>
          </p:nvSpPr>
          <p:spPr>
            <a:xfrm>
              <a:off x="1061931" y="2313435"/>
              <a:ext cx="183566" cy="184181"/>
            </a:xfrm>
            <a:custGeom>
              <a:avLst/>
              <a:gdLst/>
              <a:ahLst/>
              <a:cxnLst/>
              <a:rect l="l" t="t" r="r" b="b"/>
              <a:pathLst>
                <a:path w="2987" h="2997" extrusionOk="0">
                  <a:moveTo>
                    <a:pt x="1899" y="160"/>
                  </a:moveTo>
                  <a:lnTo>
                    <a:pt x="1941" y="171"/>
                  </a:lnTo>
                  <a:lnTo>
                    <a:pt x="2101" y="235"/>
                  </a:lnTo>
                  <a:lnTo>
                    <a:pt x="2133" y="256"/>
                  </a:lnTo>
                  <a:lnTo>
                    <a:pt x="2155" y="288"/>
                  </a:lnTo>
                  <a:lnTo>
                    <a:pt x="2155" y="320"/>
                  </a:lnTo>
                  <a:lnTo>
                    <a:pt x="2155" y="363"/>
                  </a:lnTo>
                  <a:lnTo>
                    <a:pt x="2080" y="533"/>
                  </a:lnTo>
                  <a:lnTo>
                    <a:pt x="2080" y="565"/>
                  </a:lnTo>
                  <a:lnTo>
                    <a:pt x="2080" y="587"/>
                  </a:lnTo>
                  <a:lnTo>
                    <a:pt x="2091" y="619"/>
                  </a:lnTo>
                  <a:lnTo>
                    <a:pt x="2112" y="629"/>
                  </a:lnTo>
                  <a:lnTo>
                    <a:pt x="2176" y="683"/>
                  </a:lnTo>
                  <a:lnTo>
                    <a:pt x="2240" y="736"/>
                  </a:lnTo>
                  <a:lnTo>
                    <a:pt x="2293" y="800"/>
                  </a:lnTo>
                  <a:lnTo>
                    <a:pt x="2346" y="864"/>
                  </a:lnTo>
                  <a:lnTo>
                    <a:pt x="2368" y="885"/>
                  </a:lnTo>
                  <a:lnTo>
                    <a:pt x="2389" y="896"/>
                  </a:lnTo>
                  <a:lnTo>
                    <a:pt x="2442" y="896"/>
                  </a:lnTo>
                  <a:lnTo>
                    <a:pt x="2624" y="821"/>
                  </a:lnTo>
                  <a:lnTo>
                    <a:pt x="2656" y="811"/>
                  </a:lnTo>
                  <a:lnTo>
                    <a:pt x="2698" y="821"/>
                  </a:lnTo>
                  <a:lnTo>
                    <a:pt x="2730" y="843"/>
                  </a:lnTo>
                  <a:lnTo>
                    <a:pt x="2752" y="875"/>
                  </a:lnTo>
                  <a:lnTo>
                    <a:pt x="2816" y="1035"/>
                  </a:lnTo>
                  <a:lnTo>
                    <a:pt x="2826" y="1067"/>
                  </a:lnTo>
                  <a:lnTo>
                    <a:pt x="2816" y="1109"/>
                  </a:lnTo>
                  <a:lnTo>
                    <a:pt x="2794" y="1141"/>
                  </a:lnTo>
                  <a:lnTo>
                    <a:pt x="2762" y="1163"/>
                  </a:lnTo>
                  <a:lnTo>
                    <a:pt x="2592" y="1237"/>
                  </a:lnTo>
                  <a:lnTo>
                    <a:pt x="2570" y="1248"/>
                  </a:lnTo>
                  <a:lnTo>
                    <a:pt x="2549" y="1269"/>
                  </a:lnTo>
                  <a:lnTo>
                    <a:pt x="2538" y="1291"/>
                  </a:lnTo>
                  <a:lnTo>
                    <a:pt x="2538" y="1323"/>
                  </a:lnTo>
                  <a:lnTo>
                    <a:pt x="2549" y="1408"/>
                  </a:lnTo>
                  <a:lnTo>
                    <a:pt x="2560" y="1493"/>
                  </a:lnTo>
                  <a:lnTo>
                    <a:pt x="2560" y="1578"/>
                  </a:lnTo>
                  <a:lnTo>
                    <a:pt x="2549" y="1653"/>
                  </a:lnTo>
                  <a:lnTo>
                    <a:pt x="2549" y="1674"/>
                  </a:lnTo>
                  <a:lnTo>
                    <a:pt x="2549" y="1696"/>
                  </a:lnTo>
                  <a:lnTo>
                    <a:pt x="2560" y="1717"/>
                  </a:lnTo>
                  <a:lnTo>
                    <a:pt x="2581" y="1738"/>
                  </a:lnTo>
                  <a:lnTo>
                    <a:pt x="2602" y="1749"/>
                  </a:lnTo>
                  <a:lnTo>
                    <a:pt x="2773" y="1813"/>
                  </a:lnTo>
                  <a:lnTo>
                    <a:pt x="2805" y="1834"/>
                  </a:lnTo>
                  <a:lnTo>
                    <a:pt x="2826" y="1866"/>
                  </a:lnTo>
                  <a:lnTo>
                    <a:pt x="2826" y="1909"/>
                  </a:lnTo>
                  <a:lnTo>
                    <a:pt x="2826" y="1941"/>
                  </a:lnTo>
                  <a:lnTo>
                    <a:pt x="2762" y="2101"/>
                  </a:lnTo>
                  <a:lnTo>
                    <a:pt x="2741" y="2133"/>
                  </a:lnTo>
                  <a:lnTo>
                    <a:pt x="2709" y="2154"/>
                  </a:lnTo>
                  <a:lnTo>
                    <a:pt x="2666" y="2165"/>
                  </a:lnTo>
                  <a:lnTo>
                    <a:pt x="2634" y="2154"/>
                  </a:lnTo>
                  <a:lnTo>
                    <a:pt x="2453" y="2090"/>
                  </a:lnTo>
                  <a:lnTo>
                    <a:pt x="2432" y="2080"/>
                  </a:lnTo>
                  <a:lnTo>
                    <a:pt x="2400" y="2090"/>
                  </a:lnTo>
                  <a:lnTo>
                    <a:pt x="2378" y="2101"/>
                  </a:lnTo>
                  <a:lnTo>
                    <a:pt x="2357" y="2112"/>
                  </a:lnTo>
                  <a:lnTo>
                    <a:pt x="2314" y="2186"/>
                  </a:lnTo>
                  <a:lnTo>
                    <a:pt x="2250" y="2250"/>
                  </a:lnTo>
                  <a:lnTo>
                    <a:pt x="2187" y="2304"/>
                  </a:lnTo>
                  <a:lnTo>
                    <a:pt x="2123" y="2357"/>
                  </a:lnTo>
                  <a:lnTo>
                    <a:pt x="2101" y="2378"/>
                  </a:lnTo>
                  <a:lnTo>
                    <a:pt x="2091" y="2400"/>
                  </a:lnTo>
                  <a:lnTo>
                    <a:pt x="2091" y="2421"/>
                  </a:lnTo>
                  <a:lnTo>
                    <a:pt x="2101" y="2453"/>
                  </a:lnTo>
                  <a:lnTo>
                    <a:pt x="2176" y="2623"/>
                  </a:lnTo>
                  <a:lnTo>
                    <a:pt x="2176" y="2666"/>
                  </a:lnTo>
                  <a:lnTo>
                    <a:pt x="2176" y="2698"/>
                  </a:lnTo>
                  <a:lnTo>
                    <a:pt x="2155" y="2730"/>
                  </a:lnTo>
                  <a:lnTo>
                    <a:pt x="2123" y="2751"/>
                  </a:lnTo>
                  <a:lnTo>
                    <a:pt x="1963" y="2826"/>
                  </a:lnTo>
                  <a:lnTo>
                    <a:pt x="1888" y="2826"/>
                  </a:lnTo>
                  <a:lnTo>
                    <a:pt x="1856" y="2805"/>
                  </a:lnTo>
                  <a:lnTo>
                    <a:pt x="1835" y="2773"/>
                  </a:lnTo>
                  <a:lnTo>
                    <a:pt x="1760" y="2591"/>
                  </a:lnTo>
                  <a:lnTo>
                    <a:pt x="1739" y="2570"/>
                  </a:lnTo>
                  <a:lnTo>
                    <a:pt x="1728" y="2559"/>
                  </a:lnTo>
                  <a:lnTo>
                    <a:pt x="1696" y="2549"/>
                  </a:lnTo>
                  <a:lnTo>
                    <a:pt x="1675" y="2549"/>
                  </a:lnTo>
                  <a:lnTo>
                    <a:pt x="1589" y="2559"/>
                  </a:lnTo>
                  <a:lnTo>
                    <a:pt x="1419" y="2559"/>
                  </a:lnTo>
                  <a:lnTo>
                    <a:pt x="1333" y="2549"/>
                  </a:lnTo>
                  <a:lnTo>
                    <a:pt x="1301" y="2549"/>
                  </a:lnTo>
                  <a:lnTo>
                    <a:pt x="1280" y="2559"/>
                  </a:lnTo>
                  <a:lnTo>
                    <a:pt x="1259" y="2581"/>
                  </a:lnTo>
                  <a:lnTo>
                    <a:pt x="1248" y="2602"/>
                  </a:lnTo>
                  <a:lnTo>
                    <a:pt x="1173" y="2773"/>
                  </a:lnTo>
                  <a:lnTo>
                    <a:pt x="1152" y="2805"/>
                  </a:lnTo>
                  <a:lnTo>
                    <a:pt x="1131" y="2826"/>
                  </a:lnTo>
                  <a:lnTo>
                    <a:pt x="1088" y="2837"/>
                  </a:lnTo>
                  <a:lnTo>
                    <a:pt x="1046" y="2826"/>
                  </a:lnTo>
                  <a:lnTo>
                    <a:pt x="886" y="2762"/>
                  </a:lnTo>
                  <a:lnTo>
                    <a:pt x="854" y="2741"/>
                  </a:lnTo>
                  <a:lnTo>
                    <a:pt x="832" y="2709"/>
                  </a:lnTo>
                  <a:lnTo>
                    <a:pt x="832" y="2677"/>
                  </a:lnTo>
                  <a:lnTo>
                    <a:pt x="832" y="2634"/>
                  </a:lnTo>
                  <a:lnTo>
                    <a:pt x="907" y="2464"/>
                  </a:lnTo>
                  <a:lnTo>
                    <a:pt x="907" y="2442"/>
                  </a:lnTo>
                  <a:lnTo>
                    <a:pt x="907" y="2410"/>
                  </a:lnTo>
                  <a:lnTo>
                    <a:pt x="896" y="2389"/>
                  </a:lnTo>
                  <a:lnTo>
                    <a:pt x="886" y="2368"/>
                  </a:lnTo>
                  <a:lnTo>
                    <a:pt x="875" y="2368"/>
                  </a:lnTo>
                  <a:lnTo>
                    <a:pt x="811" y="2314"/>
                  </a:lnTo>
                  <a:lnTo>
                    <a:pt x="747" y="2261"/>
                  </a:lnTo>
                  <a:lnTo>
                    <a:pt x="694" y="2197"/>
                  </a:lnTo>
                  <a:lnTo>
                    <a:pt x="640" y="2133"/>
                  </a:lnTo>
                  <a:lnTo>
                    <a:pt x="619" y="2112"/>
                  </a:lnTo>
                  <a:lnTo>
                    <a:pt x="598" y="2101"/>
                  </a:lnTo>
                  <a:lnTo>
                    <a:pt x="544" y="2101"/>
                  </a:lnTo>
                  <a:lnTo>
                    <a:pt x="363" y="2176"/>
                  </a:lnTo>
                  <a:lnTo>
                    <a:pt x="331" y="2186"/>
                  </a:lnTo>
                  <a:lnTo>
                    <a:pt x="288" y="2176"/>
                  </a:lnTo>
                  <a:lnTo>
                    <a:pt x="267" y="2154"/>
                  </a:lnTo>
                  <a:lnTo>
                    <a:pt x="235" y="2122"/>
                  </a:lnTo>
                  <a:lnTo>
                    <a:pt x="171" y="1962"/>
                  </a:lnTo>
                  <a:lnTo>
                    <a:pt x="160" y="1930"/>
                  </a:lnTo>
                  <a:lnTo>
                    <a:pt x="171" y="1888"/>
                  </a:lnTo>
                  <a:lnTo>
                    <a:pt x="192" y="1856"/>
                  </a:lnTo>
                  <a:lnTo>
                    <a:pt x="224" y="1834"/>
                  </a:lnTo>
                  <a:lnTo>
                    <a:pt x="395" y="1760"/>
                  </a:lnTo>
                  <a:lnTo>
                    <a:pt x="416" y="1749"/>
                  </a:lnTo>
                  <a:lnTo>
                    <a:pt x="438" y="1728"/>
                  </a:lnTo>
                  <a:lnTo>
                    <a:pt x="448" y="1706"/>
                  </a:lnTo>
                  <a:lnTo>
                    <a:pt x="448" y="1674"/>
                  </a:lnTo>
                  <a:lnTo>
                    <a:pt x="438" y="1589"/>
                  </a:lnTo>
                  <a:lnTo>
                    <a:pt x="427" y="1504"/>
                  </a:lnTo>
                  <a:lnTo>
                    <a:pt x="438" y="1429"/>
                  </a:lnTo>
                  <a:lnTo>
                    <a:pt x="438" y="1344"/>
                  </a:lnTo>
                  <a:lnTo>
                    <a:pt x="438" y="1312"/>
                  </a:lnTo>
                  <a:lnTo>
                    <a:pt x="427" y="1291"/>
                  </a:lnTo>
                  <a:lnTo>
                    <a:pt x="416" y="1269"/>
                  </a:lnTo>
                  <a:lnTo>
                    <a:pt x="395" y="1259"/>
                  </a:lnTo>
                  <a:lnTo>
                    <a:pt x="214" y="1184"/>
                  </a:lnTo>
                  <a:lnTo>
                    <a:pt x="182" y="1163"/>
                  </a:lnTo>
                  <a:lnTo>
                    <a:pt x="160" y="1131"/>
                  </a:lnTo>
                  <a:lnTo>
                    <a:pt x="160" y="1099"/>
                  </a:lnTo>
                  <a:lnTo>
                    <a:pt x="160" y="1056"/>
                  </a:lnTo>
                  <a:lnTo>
                    <a:pt x="224" y="896"/>
                  </a:lnTo>
                  <a:lnTo>
                    <a:pt x="246" y="864"/>
                  </a:lnTo>
                  <a:lnTo>
                    <a:pt x="278" y="843"/>
                  </a:lnTo>
                  <a:lnTo>
                    <a:pt x="320" y="832"/>
                  </a:lnTo>
                  <a:lnTo>
                    <a:pt x="352" y="843"/>
                  </a:lnTo>
                  <a:lnTo>
                    <a:pt x="534" y="907"/>
                  </a:lnTo>
                  <a:lnTo>
                    <a:pt x="555" y="917"/>
                  </a:lnTo>
                  <a:lnTo>
                    <a:pt x="587" y="917"/>
                  </a:lnTo>
                  <a:lnTo>
                    <a:pt x="608" y="907"/>
                  </a:lnTo>
                  <a:lnTo>
                    <a:pt x="630" y="885"/>
                  </a:lnTo>
                  <a:lnTo>
                    <a:pt x="683" y="821"/>
                  </a:lnTo>
                  <a:lnTo>
                    <a:pt x="736" y="757"/>
                  </a:lnTo>
                  <a:lnTo>
                    <a:pt x="800" y="693"/>
                  </a:lnTo>
                  <a:lnTo>
                    <a:pt x="864" y="640"/>
                  </a:lnTo>
                  <a:lnTo>
                    <a:pt x="886" y="629"/>
                  </a:lnTo>
                  <a:lnTo>
                    <a:pt x="896" y="597"/>
                  </a:lnTo>
                  <a:lnTo>
                    <a:pt x="896" y="576"/>
                  </a:lnTo>
                  <a:lnTo>
                    <a:pt x="886" y="544"/>
                  </a:lnTo>
                  <a:lnTo>
                    <a:pt x="811" y="373"/>
                  </a:lnTo>
                  <a:lnTo>
                    <a:pt x="811" y="341"/>
                  </a:lnTo>
                  <a:lnTo>
                    <a:pt x="811" y="299"/>
                  </a:lnTo>
                  <a:lnTo>
                    <a:pt x="832" y="267"/>
                  </a:lnTo>
                  <a:lnTo>
                    <a:pt x="864" y="246"/>
                  </a:lnTo>
                  <a:lnTo>
                    <a:pt x="1024" y="182"/>
                  </a:lnTo>
                  <a:lnTo>
                    <a:pt x="1067" y="171"/>
                  </a:lnTo>
                  <a:lnTo>
                    <a:pt x="1099" y="182"/>
                  </a:lnTo>
                  <a:lnTo>
                    <a:pt x="1131" y="203"/>
                  </a:lnTo>
                  <a:lnTo>
                    <a:pt x="1152" y="235"/>
                  </a:lnTo>
                  <a:lnTo>
                    <a:pt x="1227" y="405"/>
                  </a:lnTo>
                  <a:lnTo>
                    <a:pt x="1248" y="427"/>
                  </a:lnTo>
                  <a:lnTo>
                    <a:pt x="1269" y="437"/>
                  </a:lnTo>
                  <a:lnTo>
                    <a:pt x="1291" y="448"/>
                  </a:lnTo>
                  <a:lnTo>
                    <a:pt x="1312" y="448"/>
                  </a:lnTo>
                  <a:lnTo>
                    <a:pt x="1397" y="437"/>
                  </a:lnTo>
                  <a:lnTo>
                    <a:pt x="1568" y="437"/>
                  </a:lnTo>
                  <a:lnTo>
                    <a:pt x="1653" y="448"/>
                  </a:lnTo>
                  <a:lnTo>
                    <a:pt x="1675" y="448"/>
                  </a:lnTo>
                  <a:lnTo>
                    <a:pt x="1707" y="437"/>
                  </a:lnTo>
                  <a:lnTo>
                    <a:pt x="1728" y="427"/>
                  </a:lnTo>
                  <a:lnTo>
                    <a:pt x="1739" y="395"/>
                  </a:lnTo>
                  <a:lnTo>
                    <a:pt x="1813" y="224"/>
                  </a:lnTo>
                  <a:lnTo>
                    <a:pt x="1835" y="192"/>
                  </a:lnTo>
                  <a:lnTo>
                    <a:pt x="1867" y="171"/>
                  </a:lnTo>
                  <a:lnTo>
                    <a:pt x="1899" y="160"/>
                  </a:lnTo>
                  <a:close/>
                  <a:moveTo>
                    <a:pt x="1899" y="0"/>
                  </a:moveTo>
                  <a:lnTo>
                    <a:pt x="1845" y="11"/>
                  </a:lnTo>
                  <a:lnTo>
                    <a:pt x="1803" y="22"/>
                  </a:lnTo>
                  <a:lnTo>
                    <a:pt x="1760" y="43"/>
                  </a:lnTo>
                  <a:lnTo>
                    <a:pt x="1717" y="75"/>
                  </a:lnTo>
                  <a:lnTo>
                    <a:pt x="1685" y="118"/>
                  </a:lnTo>
                  <a:lnTo>
                    <a:pt x="1664" y="160"/>
                  </a:lnTo>
                  <a:lnTo>
                    <a:pt x="1611" y="278"/>
                  </a:lnTo>
                  <a:lnTo>
                    <a:pt x="1483" y="278"/>
                  </a:lnTo>
                  <a:lnTo>
                    <a:pt x="1355" y="288"/>
                  </a:lnTo>
                  <a:lnTo>
                    <a:pt x="1301" y="171"/>
                  </a:lnTo>
                  <a:lnTo>
                    <a:pt x="1280" y="118"/>
                  </a:lnTo>
                  <a:lnTo>
                    <a:pt x="1248" y="86"/>
                  </a:lnTo>
                  <a:lnTo>
                    <a:pt x="1205" y="54"/>
                  </a:lnTo>
                  <a:lnTo>
                    <a:pt x="1163" y="32"/>
                  </a:lnTo>
                  <a:lnTo>
                    <a:pt x="1109" y="11"/>
                  </a:lnTo>
                  <a:lnTo>
                    <a:pt x="1014" y="11"/>
                  </a:lnTo>
                  <a:lnTo>
                    <a:pt x="960" y="32"/>
                  </a:lnTo>
                  <a:lnTo>
                    <a:pt x="800" y="96"/>
                  </a:lnTo>
                  <a:lnTo>
                    <a:pt x="758" y="128"/>
                  </a:lnTo>
                  <a:lnTo>
                    <a:pt x="726" y="160"/>
                  </a:lnTo>
                  <a:lnTo>
                    <a:pt x="694" y="192"/>
                  </a:lnTo>
                  <a:lnTo>
                    <a:pt x="662" y="235"/>
                  </a:lnTo>
                  <a:lnTo>
                    <a:pt x="651" y="288"/>
                  </a:lnTo>
                  <a:lnTo>
                    <a:pt x="651" y="341"/>
                  </a:lnTo>
                  <a:lnTo>
                    <a:pt x="651" y="384"/>
                  </a:lnTo>
                  <a:lnTo>
                    <a:pt x="672" y="437"/>
                  </a:lnTo>
                  <a:lnTo>
                    <a:pt x="715" y="555"/>
                  </a:lnTo>
                  <a:lnTo>
                    <a:pt x="619" y="640"/>
                  </a:lnTo>
                  <a:lnTo>
                    <a:pt x="534" y="736"/>
                  </a:lnTo>
                  <a:lnTo>
                    <a:pt x="416" y="693"/>
                  </a:lnTo>
                  <a:lnTo>
                    <a:pt x="363" y="683"/>
                  </a:lnTo>
                  <a:lnTo>
                    <a:pt x="320" y="672"/>
                  </a:lnTo>
                  <a:lnTo>
                    <a:pt x="267" y="683"/>
                  </a:lnTo>
                  <a:lnTo>
                    <a:pt x="224" y="693"/>
                  </a:lnTo>
                  <a:lnTo>
                    <a:pt x="171" y="715"/>
                  </a:lnTo>
                  <a:lnTo>
                    <a:pt x="139" y="747"/>
                  </a:lnTo>
                  <a:lnTo>
                    <a:pt x="107" y="789"/>
                  </a:lnTo>
                  <a:lnTo>
                    <a:pt x="86" y="832"/>
                  </a:lnTo>
                  <a:lnTo>
                    <a:pt x="11" y="992"/>
                  </a:lnTo>
                  <a:lnTo>
                    <a:pt x="0" y="1045"/>
                  </a:lnTo>
                  <a:lnTo>
                    <a:pt x="0" y="1099"/>
                  </a:lnTo>
                  <a:lnTo>
                    <a:pt x="0" y="1152"/>
                  </a:lnTo>
                  <a:lnTo>
                    <a:pt x="22" y="1195"/>
                  </a:lnTo>
                  <a:lnTo>
                    <a:pt x="43" y="1237"/>
                  </a:lnTo>
                  <a:lnTo>
                    <a:pt x="75" y="1280"/>
                  </a:lnTo>
                  <a:lnTo>
                    <a:pt x="107" y="1312"/>
                  </a:lnTo>
                  <a:lnTo>
                    <a:pt x="160" y="1333"/>
                  </a:lnTo>
                  <a:lnTo>
                    <a:pt x="278" y="1376"/>
                  </a:lnTo>
                  <a:lnTo>
                    <a:pt x="267" y="1514"/>
                  </a:lnTo>
                  <a:lnTo>
                    <a:pt x="278" y="1642"/>
                  </a:lnTo>
                  <a:lnTo>
                    <a:pt x="160" y="1696"/>
                  </a:lnTo>
                  <a:lnTo>
                    <a:pt x="118" y="1717"/>
                  </a:lnTo>
                  <a:lnTo>
                    <a:pt x="75" y="1749"/>
                  </a:lnTo>
                  <a:lnTo>
                    <a:pt x="43" y="1781"/>
                  </a:lnTo>
                  <a:lnTo>
                    <a:pt x="22" y="1834"/>
                  </a:lnTo>
                  <a:lnTo>
                    <a:pt x="11" y="1877"/>
                  </a:lnTo>
                  <a:lnTo>
                    <a:pt x="0" y="1930"/>
                  </a:lnTo>
                  <a:lnTo>
                    <a:pt x="11" y="1984"/>
                  </a:lnTo>
                  <a:lnTo>
                    <a:pt x="22" y="2026"/>
                  </a:lnTo>
                  <a:lnTo>
                    <a:pt x="96" y="2186"/>
                  </a:lnTo>
                  <a:lnTo>
                    <a:pt x="118" y="2240"/>
                  </a:lnTo>
                  <a:lnTo>
                    <a:pt x="150" y="2272"/>
                  </a:lnTo>
                  <a:lnTo>
                    <a:pt x="192" y="2304"/>
                  </a:lnTo>
                  <a:lnTo>
                    <a:pt x="235" y="2325"/>
                  </a:lnTo>
                  <a:lnTo>
                    <a:pt x="278" y="2346"/>
                  </a:lnTo>
                  <a:lnTo>
                    <a:pt x="384" y="2346"/>
                  </a:lnTo>
                  <a:lnTo>
                    <a:pt x="427" y="2325"/>
                  </a:lnTo>
                  <a:lnTo>
                    <a:pt x="544" y="2272"/>
                  </a:lnTo>
                  <a:lnTo>
                    <a:pt x="640" y="2368"/>
                  </a:lnTo>
                  <a:lnTo>
                    <a:pt x="736" y="2464"/>
                  </a:lnTo>
                  <a:lnTo>
                    <a:pt x="683" y="2581"/>
                  </a:lnTo>
                  <a:lnTo>
                    <a:pt x="672" y="2623"/>
                  </a:lnTo>
                  <a:lnTo>
                    <a:pt x="672" y="2677"/>
                  </a:lnTo>
                  <a:lnTo>
                    <a:pt x="672" y="2730"/>
                  </a:lnTo>
                  <a:lnTo>
                    <a:pt x="683" y="2773"/>
                  </a:lnTo>
                  <a:lnTo>
                    <a:pt x="715" y="2815"/>
                  </a:lnTo>
                  <a:lnTo>
                    <a:pt x="747" y="2858"/>
                  </a:lnTo>
                  <a:lnTo>
                    <a:pt x="779" y="2890"/>
                  </a:lnTo>
                  <a:lnTo>
                    <a:pt x="832" y="2911"/>
                  </a:lnTo>
                  <a:lnTo>
                    <a:pt x="992" y="2975"/>
                  </a:lnTo>
                  <a:lnTo>
                    <a:pt x="1035" y="2997"/>
                  </a:lnTo>
                  <a:lnTo>
                    <a:pt x="1088" y="2997"/>
                  </a:lnTo>
                  <a:lnTo>
                    <a:pt x="1163" y="2986"/>
                  </a:lnTo>
                  <a:lnTo>
                    <a:pt x="1227" y="2954"/>
                  </a:lnTo>
                  <a:lnTo>
                    <a:pt x="1291" y="2901"/>
                  </a:lnTo>
                  <a:lnTo>
                    <a:pt x="1323" y="2837"/>
                  </a:lnTo>
                  <a:lnTo>
                    <a:pt x="1376" y="2719"/>
                  </a:lnTo>
                  <a:lnTo>
                    <a:pt x="1632" y="2719"/>
                  </a:lnTo>
                  <a:lnTo>
                    <a:pt x="1685" y="2837"/>
                  </a:lnTo>
                  <a:lnTo>
                    <a:pt x="1707" y="2879"/>
                  </a:lnTo>
                  <a:lnTo>
                    <a:pt x="1739" y="2911"/>
                  </a:lnTo>
                  <a:lnTo>
                    <a:pt x="1781" y="2943"/>
                  </a:lnTo>
                  <a:lnTo>
                    <a:pt x="1824" y="2975"/>
                  </a:lnTo>
                  <a:lnTo>
                    <a:pt x="1877" y="2986"/>
                  </a:lnTo>
                  <a:lnTo>
                    <a:pt x="1973" y="2986"/>
                  </a:lnTo>
                  <a:lnTo>
                    <a:pt x="2027" y="2965"/>
                  </a:lnTo>
                  <a:lnTo>
                    <a:pt x="2187" y="2901"/>
                  </a:lnTo>
                  <a:lnTo>
                    <a:pt x="2229" y="2879"/>
                  </a:lnTo>
                  <a:lnTo>
                    <a:pt x="2272" y="2847"/>
                  </a:lnTo>
                  <a:lnTo>
                    <a:pt x="2304" y="2805"/>
                  </a:lnTo>
                  <a:lnTo>
                    <a:pt x="2325" y="2762"/>
                  </a:lnTo>
                  <a:lnTo>
                    <a:pt x="2336" y="2709"/>
                  </a:lnTo>
                  <a:lnTo>
                    <a:pt x="2336" y="2666"/>
                  </a:lnTo>
                  <a:lnTo>
                    <a:pt x="2336" y="2613"/>
                  </a:lnTo>
                  <a:lnTo>
                    <a:pt x="2325" y="2559"/>
                  </a:lnTo>
                  <a:lnTo>
                    <a:pt x="2272" y="2442"/>
                  </a:lnTo>
                  <a:lnTo>
                    <a:pt x="2368" y="2357"/>
                  </a:lnTo>
                  <a:lnTo>
                    <a:pt x="2453" y="2261"/>
                  </a:lnTo>
                  <a:lnTo>
                    <a:pt x="2570" y="2304"/>
                  </a:lnTo>
                  <a:lnTo>
                    <a:pt x="2624" y="2325"/>
                  </a:lnTo>
                  <a:lnTo>
                    <a:pt x="2720" y="2325"/>
                  </a:lnTo>
                  <a:lnTo>
                    <a:pt x="2773" y="2304"/>
                  </a:lnTo>
                  <a:lnTo>
                    <a:pt x="2816" y="2282"/>
                  </a:lnTo>
                  <a:lnTo>
                    <a:pt x="2848" y="2250"/>
                  </a:lnTo>
                  <a:lnTo>
                    <a:pt x="2880" y="2208"/>
                  </a:lnTo>
                  <a:lnTo>
                    <a:pt x="2912" y="2165"/>
                  </a:lnTo>
                  <a:lnTo>
                    <a:pt x="2976" y="2005"/>
                  </a:lnTo>
                  <a:lnTo>
                    <a:pt x="2986" y="1952"/>
                  </a:lnTo>
                  <a:lnTo>
                    <a:pt x="2986" y="1898"/>
                  </a:lnTo>
                  <a:lnTo>
                    <a:pt x="2986" y="1856"/>
                  </a:lnTo>
                  <a:lnTo>
                    <a:pt x="2965" y="1802"/>
                  </a:lnTo>
                  <a:lnTo>
                    <a:pt x="2944" y="1760"/>
                  </a:lnTo>
                  <a:lnTo>
                    <a:pt x="2912" y="1717"/>
                  </a:lnTo>
                  <a:lnTo>
                    <a:pt x="2880" y="1696"/>
                  </a:lnTo>
                  <a:lnTo>
                    <a:pt x="2826" y="1664"/>
                  </a:lnTo>
                  <a:lnTo>
                    <a:pt x="2709" y="1621"/>
                  </a:lnTo>
                  <a:lnTo>
                    <a:pt x="2720" y="1493"/>
                  </a:lnTo>
                  <a:lnTo>
                    <a:pt x="2709" y="1355"/>
                  </a:lnTo>
                  <a:lnTo>
                    <a:pt x="2826" y="1312"/>
                  </a:lnTo>
                  <a:lnTo>
                    <a:pt x="2869" y="1280"/>
                  </a:lnTo>
                  <a:lnTo>
                    <a:pt x="2912" y="1248"/>
                  </a:lnTo>
                  <a:lnTo>
                    <a:pt x="2944" y="1216"/>
                  </a:lnTo>
                  <a:lnTo>
                    <a:pt x="2965" y="1173"/>
                  </a:lnTo>
                  <a:lnTo>
                    <a:pt x="2976" y="1120"/>
                  </a:lnTo>
                  <a:lnTo>
                    <a:pt x="2986" y="1067"/>
                  </a:lnTo>
                  <a:lnTo>
                    <a:pt x="2976" y="1024"/>
                  </a:lnTo>
                  <a:lnTo>
                    <a:pt x="2965" y="971"/>
                  </a:lnTo>
                  <a:lnTo>
                    <a:pt x="2890" y="811"/>
                  </a:lnTo>
                  <a:lnTo>
                    <a:pt x="2869" y="768"/>
                  </a:lnTo>
                  <a:lnTo>
                    <a:pt x="2837" y="725"/>
                  </a:lnTo>
                  <a:lnTo>
                    <a:pt x="2794" y="693"/>
                  </a:lnTo>
                  <a:lnTo>
                    <a:pt x="2752" y="672"/>
                  </a:lnTo>
                  <a:lnTo>
                    <a:pt x="2709" y="661"/>
                  </a:lnTo>
                  <a:lnTo>
                    <a:pt x="2656" y="651"/>
                  </a:lnTo>
                  <a:lnTo>
                    <a:pt x="2602" y="661"/>
                  </a:lnTo>
                  <a:lnTo>
                    <a:pt x="2560" y="672"/>
                  </a:lnTo>
                  <a:lnTo>
                    <a:pt x="2442" y="725"/>
                  </a:lnTo>
                  <a:lnTo>
                    <a:pt x="2346" y="629"/>
                  </a:lnTo>
                  <a:lnTo>
                    <a:pt x="2250" y="544"/>
                  </a:lnTo>
                  <a:lnTo>
                    <a:pt x="2304" y="427"/>
                  </a:lnTo>
                  <a:lnTo>
                    <a:pt x="2314" y="373"/>
                  </a:lnTo>
                  <a:lnTo>
                    <a:pt x="2314" y="320"/>
                  </a:lnTo>
                  <a:lnTo>
                    <a:pt x="2314" y="278"/>
                  </a:lnTo>
                  <a:lnTo>
                    <a:pt x="2304" y="224"/>
                  </a:lnTo>
                  <a:lnTo>
                    <a:pt x="2272" y="182"/>
                  </a:lnTo>
                  <a:lnTo>
                    <a:pt x="2240" y="139"/>
                  </a:lnTo>
                  <a:lnTo>
                    <a:pt x="2208" y="107"/>
                  </a:lnTo>
                  <a:lnTo>
                    <a:pt x="2155" y="86"/>
                  </a:lnTo>
                  <a:lnTo>
                    <a:pt x="1995" y="22"/>
                  </a:lnTo>
                  <a:lnTo>
                    <a:pt x="1941" y="11"/>
                  </a:lnTo>
                  <a:lnTo>
                    <a:pt x="18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" name="Grafik 26"/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6451" y="1862732"/>
            <a:ext cx="4393533" cy="29296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Picture 11"/>
          <p:cNvPicPr>
            <a:picLocks noChangeAspect="1"/>
          </p:cNvPicPr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5172" y="1857983"/>
            <a:ext cx="1850630" cy="7979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6" name="Google Shape;1461;p133"/>
          <p:cNvSpPr txBox="1">
            <a:spLocks noGrp="1"/>
          </p:cNvSpPr>
          <p:nvPr>
            <p:ph type="body" idx="2"/>
          </p:nvPr>
        </p:nvSpPr>
        <p:spPr>
          <a:xfrm>
            <a:off x="474883" y="1789399"/>
            <a:ext cx="2415252" cy="32972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rPr lang="en" b="1" dirty="0"/>
              <a:t>TRACK DATA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dirty="0"/>
              <a:t>Coordinates (L,C,R)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dirty="0"/>
              <a:t>Cant &amp; Gauge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dirty="0"/>
              <a:t>Twist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dirty="0"/>
              <a:t>Curvature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endParaRPr lang="en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endParaRPr lang="en" dirty="0"/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rPr lang="en" b="1" dirty="0"/>
              <a:t>APPLICATIONS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dirty="0"/>
              <a:t>Re-design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dirty="0"/>
              <a:t>As-built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dirty="0"/>
              <a:t>Quality check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dirty="0"/>
              <a:t>Monitoring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3218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p133"/>
          <p:cNvSpPr txBox="1">
            <a:spLocks noGrp="1"/>
          </p:cNvSpPr>
          <p:nvPr>
            <p:ph type="title"/>
          </p:nvPr>
        </p:nvSpPr>
        <p:spPr>
          <a:xfrm>
            <a:off x="676650" y="10225"/>
            <a:ext cx="8278164" cy="1278000"/>
          </a:xfrm>
          <a:prstGeom prst="rect">
            <a:avLst/>
          </a:prstGeom>
        </p:spPr>
        <p:txBody>
          <a:bodyPr spcFirstLastPara="1" wrap="square" lIns="0" tIns="0" rIns="0" bIns="2286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200" dirty="0" err="1"/>
              <a:t>Slab</a:t>
            </a:r>
            <a:r>
              <a:rPr lang="de-DE" sz="3200" dirty="0"/>
              <a:t> Track Construction – GEDO Track</a:t>
            </a:r>
            <a:endParaRPr sz="3200" dirty="0"/>
          </a:p>
        </p:txBody>
      </p:sp>
      <p:sp>
        <p:nvSpPr>
          <p:cNvPr id="1462" name="Google Shape;1462;p133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Technology to support slab track installation</a:t>
            </a:r>
            <a:endParaRPr lang="en-US" b="1" dirty="0"/>
          </a:p>
        </p:txBody>
      </p:sp>
      <p:sp>
        <p:nvSpPr>
          <p:cNvPr id="1461" name="Google Shape;1461;p133"/>
          <p:cNvSpPr txBox="1">
            <a:spLocks noGrp="1"/>
          </p:cNvSpPr>
          <p:nvPr>
            <p:ph type="body" idx="2"/>
          </p:nvPr>
        </p:nvSpPr>
        <p:spPr>
          <a:xfrm>
            <a:off x="676674" y="1609399"/>
            <a:ext cx="3167133" cy="32972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rPr lang="en" b="1" dirty="0"/>
              <a:t>TRACK DATA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dirty="0"/>
              <a:t>Live offsets during  installation</a:t>
            </a: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endParaRPr lang="en" dirty="0"/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rPr lang="en" b="1" dirty="0"/>
              <a:t>FEATURES</a:t>
            </a:r>
          </a:p>
          <a:p>
            <a:pPr lvl="0"/>
            <a:r>
              <a:rPr lang="en" dirty="0"/>
              <a:t>Highest precision </a:t>
            </a:r>
          </a:p>
          <a:p>
            <a:pPr lvl="0"/>
            <a:r>
              <a:rPr lang="en" dirty="0"/>
              <a:t>For direct fix and other slab track systems (e.g. Porr, Rheda 2000)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endParaRPr lang="en" dirty="0"/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rPr lang="en" b="1" dirty="0"/>
              <a:t>APPLICATIONS</a:t>
            </a:r>
          </a:p>
          <a:p>
            <a:pPr lvl="0"/>
            <a:r>
              <a:rPr lang="en" dirty="0"/>
              <a:t>As-built survey</a:t>
            </a:r>
          </a:p>
          <a:p>
            <a:pPr lvl="0"/>
            <a:r>
              <a:rPr lang="en" dirty="0"/>
              <a:t>Final quality check</a:t>
            </a:r>
          </a:p>
          <a:p>
            <a:pPr lvl="0"/>
            <a:r>
              <a:rPr lang="en" dirty="0"/>
              <a:t>Quality report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endParaRPr lang="en" dirty="0"/>
          </a:p>
        </p:txBody>
      </p:sp>
      <p:grpSp>
        <p:nvGrpSpPr>
          <p:cNvPr id="12" name="Google Shape;3839;p155"/>
          <p:cNvGrpSpPr/>
          <p:nvPr/>
        </p:nvGrpSpPr>
        <p:grpSpPr>
          <a:xfrm>
            <a:off x="304442" y="1941144"/>
            <a:ext cx="236602" cy="306107"/>
            <a:chOff x="8024906" y="3662764"/>
            <a:chExt cx="236602" cy="306107"/>
          </a:xfrm>
        </p:grpSpPr>
        <p:sp>
          <p:nvSpPr>
            <p:cNvPr id="13" name="Google Shape;3840;p155"/>
            <p:cNvSpPr/>
            <p:nvPr/>
          </p:nvSpPr>
          <p:spPr>
            <a:xfrm>
              <a:off x="8024906" y="3662764"/>
              <a:ext cx="236602" cy="306107"/>
            </a:xfrm>
            <a:custGeom>
              <a:avLst/>
              <a:gdLst/>
              <a:ahLst/>
              <a:cxnLst/>
              <a:rect l="l" t="t" r="r" b="b"/>
              <a:pathLst>
                <a:path w="3850" h="4981" extrusionOk="0">
                  <a:moveTo>
                    <a:pt x="3509" y="160"/>
                  </a:moveTo>
                  <a:lnTo>
                    <a:pt x="3551" y="182"/>
                  </a:lnTo>
                  <a:lnTo>
                    <a:pt x="3583" y="203"/>
                  </a:lnTo>
                  <a:lnTo>
                    <a:pt x="3626" y="224"/>
                  </a:lnTo>
                  <a:lnTo>
                    <a:pt x="3647" y="256"/>
                  </a:lnTo>
                  <a:lnTo>
                    <a:pt x="3669" y="299"/>
                  </a:lnTo>
                  <a:lnTo>
                    <a:pt x="3679" y="342"/>
                  </a:lnTo>
                  <a:lnTo>
                    <a:pt x="3690" y="384"/>
                  </a:lnTo>
                  <a:lnTo>
                    <a:pt x="3690" y="4586"/>
                  </a:lnTo>
                  <a:lnTo>
                    <a:pt x="3679" y="4639"/>
                  </a:lnTo>
                  <a:lnTo>
                    <a:pt x="3669" y="4682"/>
                  </a:lnTo>
                  <a:lnTo>
                    <a:pt x="3647" y="4714"/>
                  </a:lnTo>
                  <a:lnTo>
                    <a:pt x="3626" y="4756"/>
                  </a:lnTo>
                  <a:lnTo>
                    <a:pt x="3583" y="4778"/>
                  </a:lnTo>
                  <a:lnTo>
                    <a:pt x="3551" y="4799"/>
                  </a:lnTo>
                  <a:lnTo>
                    <a:pt x="3509" y="4810"/>
                  </a:lnTo>
                  <a:lnTo>
                    <a:pt x="3455" y="4820"/>
                  </a:lnTo>
                  <a:lnTo>
                    <a:pt x="384" y="4820"/>
                  </a:lnTo>
                  <a:lnTo>
                    <a:pt x="341" y="4810"/>
                  </a:lnTo>
                  <a:lnTo>
                    <a:pt x="299" y="4799"/>
                  </a:lnTo>
                  <a:lnTo>
                    <a:pt x="256" y="4778"/>
                  </a:lnTo>
                  <a:lnTo>
                    <a:pt x="224" y="4756"/>
                  </a:lnTo>
                  <a:lnTo>
                    <a:pt x="203" y="4714"/>
                  </a:lnTo>
                  <a:lnTo>
                    <a:pt x="182" y="4682"/>
                  </a:lnTo>
                  <a:lnTo>
                    <a:pt x="160" y="4639"/>
                  </a:lnTo>
                  <a:lnTo>
                    <a:pt x="160" y="4586"/>
                  </a:lnTo>
                  <a:lnTo>
                    <a:pt x="160" y="384"/>
                  </a:lnTo>
                  <a:lnTo>
                    <a:pt x="160" y="342"/>
                  </a:lnTo>
                  <a:lnTo>
                    <a:pt x="182" y="299"/>
                  </a:lnTo>
                  <a:lnTo>
                    <a:pt x="203" y="256"/>
                  </a:lnTo>
                  <a:lnTo>
                    <a:pt x="224" y="224"/>
                  </a:lnTo>
                  <a:lnTo>
                    <a:pt x="256" y="203"/>
                  </a:lnTo>
                  <a:lnTo>
                    <a:pt x="299" y="182"/>
                  </a:lnTo>
                  <a:lnTo>
                    <a:pt x="341" y="160"/>
                  </a:lnTo>
                  <a:close/>
                  <a:moveTo>
                    <a:pt x="384" y="0"/>
                  </a:moveTo>
                  <a:lnTo>
                    <a:pt x="309" y="11"/>
                  </a:lnTo>
                  <a:lnTo>
                    <a:pt x="235" y="32"/>
                  </a:lnTo>
                  <a:lnTo>
                    <a:pt x="171" y="64"/>
                  </a:lnTo>
                  <a:lnTo>
                    <a:pt x="118" y="118"/>
                  </a:lnTo>
                  <a:lnTo>
                    <a:pt x="64" y="171"/>
                  </a:lnTo>
                  <a:lnTo>
                    <a:pt x="32" y="235"/>
                  </a:lnTo>
                  <a:lnTo>
                    <a:pt x="11" y="310"/>
                  </a:lnTo>
                  <a:lnTo>
                    <a:pt x="0" y="384"/>
                  </a:lnTo>
                  <a:lnTo>
                    <a:pt x="0" y="4586"/>
                  </a:lnTo>
                  <a:lnTo>
                    <a:pt x="11" y="4671"/>
                  </a:lnTo>
                  <a:lnTo>
                    <a:pt x="32" y="4746"/>
                  </a:lnTo>
                  <a:lnTo>
                    <a:pt x="64" y="4810"/>
                  </a:lnTo>
                  <a:lnTo>
                    <a:pt x="118" y="4863"/>
                  </a:lnTo>
                  <a:lnTo>
                    <a:pt x="171" y="4916"/>
                  </a:lnTo>
                  <a:lnTo>
                    <a:pt x="235" y="4948"/>
                  </a:lnTo>
                  <a:lnTo>
                    <a:pt x="309" y="4969"/>
                  </a:lnTo>
                  <a:lnTo>
                    <a:pt x="384" y="4980"/>
                  </a:lnTo>
                  <a:lnTo>
                    <a:pt x="3455" y="4980"/>
                  </a:lnTo>
                  <a:lnTo>
                    <a:pt x="3541" y="4969"/>
                  </a:lnTo>
                  <a:lnTo>
                    <a:pt x="3615" y="4948"/>
                  </a:lnTo>
                  <a:lnTo>
                    <a:pt x="3679" y="4916"/>
                  </a:lnTo>
                  <a:lnTo>
                    <a:pt x="3732" y="4863"/>
                  </a:lnTo>
                  <a:lnTo>
                    <a:pt x="3786" y="4810"/>
                  </a:lnTo>
                  <a:lnTo>
                    <a:pt x="3818" y="4746"/>
                  </a:lnTo>
                  <a:lnTo>
                    <a:pt x="3839" y="4671"/>
                  </a:lnTo>
                  <a:lnTo>
                    <a:pt x="3850" y="4586"/>
                  </a:lnTo>
                  <a:lnTo>
                    <a:pt x="3850" y="384"/>
                  </a:lnTo>
                  <a:lnTo>
                    <a:pt x="3839" y="310"/>
                  </a:lnTo>
                  <a:lnTo>
                    <a:pt x="3818" y="235"/>
                  </a:lnTo>
                  <a:lnTo>
                    <a:pt x="3786" y="171"/>
                  </a:lnTo>
                  <a:lnTo>
                    <a:pt x="3732" y="118"/>
                  </a:lnTo>
                  <a:lnTo>
                    <a:pt x="3679" y="64"/>
                  </a:lnTo>
                  <a:lnTo>
                    <a:pt x="3615" y="32"/>
                  </a:lnTo>
                  <a:lnTo>
                    <a:pt x="3541" y="11"/>
                  </a:lnTo>
                  <a:lnTo>
                    <a:pt x="34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841;p155"/>
            <p:cNvSpPr/>
            <p:nvPr/>
          </p:nvSpPr>
          <p:spPr>
            <a:xfrm>
              <a:off x="8056987" y="3662764"/>
              <a:ext cx="172443" cy="39393"/>
            </a:xfrm>
            <a:custGeom>
              <a:avLst/>
              <a:gdLst/>
              <a:ahLst/>
              <a:cxnLst/>
              <a:rect l="l" t="t" r="r" b="b"/>
              <a:pathLst>
                <a:path w="2806" h="641" extrusionOk="0">
                  <a:moveTo>
                    <a:pt x="2645" y="160"/>
                  </a:moveTo>
                  <a:lnTo>
                    <a:pt x="2645" y="480"/>
                  </a:lnTo>
                  <a:lnTo>
                    <a:pt x="161" y="480"/>
                  </a:lnTo>
                  <a:lnTo>
                    <a:pt x="161" y="160"/>
                  </a:lnTo>
                  <a:close/>
                  <a:moveTo>
                    <a:pt x="75" y="0"/>
                  </a:moveTo>
                  <a:lnTo>
                    <a:pt x="43" y="11"/>
                  </a:lnTo>
                  <a:lnTo>
                    <a:pt x="22" y="22"/>
                  </a:lnTo>
                  <a:lnTo>
                    <a:pt x="1" y="54"/>
                  </a:lnTo>
                  <a:lnTo>
                    <a:pt x="1" y="86"/>
                  </a:lnTo>
                  <a:lnTo>
                    <a:pt x="1" y="565"/>
                  </a:lnTo>
                  <a:lnTo>
                    <a:pt x="1" y="597"/>
                  </a:lnTo>
                  <a:lnTo>
                    <a:pt x="22" y="619"/>
                  </a:lnTo>
                  <a:lnTo>
                    <a:pt x="43" y="640"/>
                  </a:lnTo>
                  <a:lnTo>
                    <a:pt x="2752" y="640"/>
                  </a:lnTo>
                  <a:lnTo>
                    <a:pt x="2784" y="619"/>
                  </a:lnTo>
                  <a:lnTo>
                    <a:pt x="2795" y="597"/>
                  </a:lnTo>
                  <a:lnTo>
                    <a:pt x="2805" y="565"/>
                  </a:lnTo>
                  <a:lnTo>
                    <a:pt x="2805" y="86"/>
                  </a:lnTo>
                  <a:lnTo>
                    <a:pt x="2795" y="54"/>
                  </a:lnTo>
                  <a:lnTo>
                    <a:pt x="2784" y="22"/>
                  </a:lnTo>
                  <a:lnTo>
                    <a:pt x="2752" y="11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842;p155"/>
            <p:cNvSpPr/>
            <p:nvPr/>
          </p:nvSpPr>
          <p:spPr>
            <a:xfrm>
              <a:off x="8070138" y="3747942"/>
              <a:ext cx="47197" cy="35460"/>
            </a:xfrm>
            <a:custGeom>
              <a:avLst/>
              <a:gdLst/>
              <a:ahLst/>
              <a:cxnLst/>
              <a:rect l="l" t="t" r="r" b="b"/>
              <a:pathLst>
                <a:path w="768" h="577" extrusionOk="0">
                  <a:moveTo>
                    <a:pt x="683" y="1"/>
                  </a:moveTo>
                  <a:lnTo>
                    <a:pt x="661" y="11"/>
                  </a:lnTo>
                  <a:lnTo>
                    <a:pt x="629" y="33"/>
                  </a:lnTo>
                  <a:lnTo>
                    <a:pt x="277" y="374"/>
                  </a:lnTo>
                  <a:lnTo>
                    <a:pt x="139" y="235"/>
                  </a:lnTo>
                  <a:lnTo>
                    <a:pt x="107" y="214"/>
                  </a:lnTo>
                  <a:lnTo>
                    <a:pt x="75" y="203"/>
                  </a:lnTo>
                  <a:lnTo>
                    <a:pt x="43" y="214"/>
                  </a:lnTo>
                  <a:lnTo>
                    <a:pt x="21" y="235"/>
                  </a:lnTo>
                  <a:lnTo>
                    <a:pt x="0" y="256"/>
                  </a:lnTo>
                  <a:lnTo>
                    <a:pt x="0" y="288"/>
                  </a:lnTo>
                  <a:lnTo>
                    <a:pt x="0" y="320"/>
                  </a:lnTo>
                  <a:lnTo>
                    <a:pt x="21" y="342"/>
                  </a:lnTo>
                  <a:lnTo>
                    <a:pt x="224" y="544"/>
                  </a:lnTo>
                  <a:lnTo>
                    <a:pt x="245" y="566"/>
                  </a:lnTo>
                  <a:lnTo>
                    <a:pt x="277" y="576"/>
                  </a:lnTo>
                  <a:lnTo>
                    <a:pt x="309" y="566"/>
                  </a:lnTo>
                  <a:lnTo>
                    <a:pt x="341" y="544"/>
                  </a:lnTo>
                  <a:lnTo>
                    <a:pt x="746" y="139"/>
                  </a:lnTo>
                  <a:lnTo>
                    <a:pt x="757" y="118"/>
                  </a:lnTo>
                  <a:lnTo>
                    <a:pt x="768" y="86"/>
                  </a:lnTo>
                  <a:lnTo>
                    <a:pt x="757" y="54"/>
                  </a:lnTo>
                  <a:lnTo>
                    <a:pt x="746" y="33"/>
                  </a:lnTo>
                  <a:lnTo>
                    <a:pt x="714" y="11"/>
                  </a:lnTo>
                  <a:lnTo>
                    <a:pt x="6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843;p155"/>
            <p:cNvSpPr/>
            <p:nvPr/>
          </p:nvSpPr>
          <p:spPr>
            <a:xfrm>
              <a:off x="8070138" y="3810873"/>
              <a:ext cx="47197" cy="34784"/>
            </a:xfrm>
            <a:custGeom>
              <a:avLst/>
              <a:gdLst/>
              <a:ahLst/>
              <a:cxnLst/>
              <a:rect l="l" t="t" r="r" b="b"/>
              <a:pathLst>
                <a:path w="768" h="566" extrusionOk="0">
                  <a:moveTo>
                    <a:pt x="661" y="0"/>
                  </a:moveTo>
                  <a:lnTo>
                    <a:pt x="629" y="22"/>
                  </a:lnTo>
                  <a:lnTo>
                    <a:pt x="277" y="373"/>
                  </a:lnTo>
                  <a:lnTo>
                    <a:pt x="139" y="224"/>
                  </a:lnTo>
                  <a:lnTo>
                    <a:pt x="107" y="203"/>
                  </a:lnTo>
                  <a:lnTo>
                    <a:pt x="43" y="203"/>
                  </a:lnTo>
                  <a:lnTo>
                    <a:pt x="21" y="224"/>
                  </a:lnTo>
                  <a:lnTo>
                    <a:pt x="0" y="246"/>
                  </a:lnTo>
                  <a:lnTo>
                    <a:pt x="0" y="277"/>
                  </a:lnTo>
                  <a:lnTo>
                    <a:pt x="0" y="309"/>
                  </a:lnTo>
                  <a:lnTo>
                    <a:pt x="21" y="331"/>
                  </a:lnTo>
                  <a:lnTo>
                    <a:pt x="224" y="533"/>
                  </a:lnTo>
                  <a:lnTo>
                    <a:pt x="245" y="555"/>
                  </a:lnTo>
                  <a:lnTo>
                    <a:pt x="277" y="565"/>
                  </a:lnTo>
                  <a:lnTo>
                    <a:pt x="309" y="555"/>
                  </a:lnTo>
                  <a:lnTo>
                    <a:pt x="341" y="533"/>
                  </a:lnTo>
                  <a:lnTo>
                    <a:pt x="746" y="128"/>
                  </a:lnTo>
                  <a:lnTo>
                    <a:pt x="757" y="107"/>
                  </a:lnTo>
                  <a:lnTo>
                    <a:pt x="768" y="75"/>
                  </a:lnTo>
                  <a:lnTo>
                    <a:pt x="757" y="43"/>
                  </a:lnTo>
                  <a:lnTo>
                    <a:pt x="746" y="22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844;p155"/>
            <p:cNvSpPr/>
            <p:nvPr/>
          </p:nvSpPr>
          <p:spPr>
            <a:xfrm>
              <a:off x="8070138" y="3873128"/>
              <a:ext cx="47197" cy="34784"/>
            </a:xfrm>
            <a:custGeom>
              <a:avLst/>
              <a:gdLst/>
              <a:ahLst/>
              <a:cxnLst/>
              <a:rect l="l" t="t" r="r" b="b"/>
              <a:pathLst>
                <a:path w="768" h="566" extrusionOk="0">
                  <a:moveTo>
                    <a:pt x="661" y="0"/>
                  </a:moveTo>
                  <a:lnTo>
                    <a:pt x="629" y="22"/>
                  </a:lnTo>
                  <a:lnTo>
                    <a:pt x="277" y="373"/>
                  </a:lnTo>
                  <a:lnTo>
                    <a:pt x="139" y="224"/>
                  </a:lnTo>
                  <a:lnTo>
                    <a:pt x="107" y="203"/>
                  </a:lnTo>
                  <a:lnTo>
                    <a:pt x="43" y="203"/>
                  </a:lnTo>
                  <a:lnTo>
                    <a:pt x="21" y="224"/>
                  </a:lnTo>
                  <a:lnTo>
                    <a:pt x="0" y="246"/>
                  </a:lnTo>
                  <a:lnTo>
                    <a:pt x="0" y="278"/>
                  </a:lnTo>
                  <a:lnTo>
                    <a:pt x="0" y="310"/>
                  </a:lnTo>
                  <a:lnTo>
                    <a:pt x="21" y="342"/>
                  </a:lnTo>
                  <a:lnTo>
                    <a:pt x="224" y="544"/>
                  </a:lnTo>
                  <a:lnTo>
                    <a:pt x="245" y="555"/>
                  </a:lnTo>
                  <a:lnTo>
                    <a:pt x="277" y="565"/>
                  </a:lnTo>
                  <a:lnTo>
                    <a:pt x="309" y="555"/>
                  </a:lnTo>
                  <a:lnTo>
                    <a:pt x="341" y="544"/>
                  </a:lnTo>
                  <a:lnTo>
                    <a:pt x="746" y="139"/>
                  </a:lnTo>
                  <a:lnTo>
                    <a:pt x="757" y="107"/>
                  </a:lnTo>
                  <a:lnTo>
                    <a:pt x="768" y="75"/>
                  </a:lnTo>
                  <a:lnTo>
                    <a:pt x="757" y="43"/>
                  </a:lnTo>
                  <a:lnTo>
                    <a:pt x="746" y="22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845;p155"/>
            <p:cNvSpPr/>
            <p:nvPr/>
          </p:nvSpPr>
          <p:spPr>
            <a:xfrm>
              <a:off x="8135650" y="3773508"/>
              <a:ext cx="80629" cy="9894"/>
            </a:xfrm>
            <a:custGeom>
              <a:avLst/>
              <a:gdLst/>
              <a:ahLst/>
              <a:cxnLst/>
              <a:rect l="l" t="t" r="r" b="b"/>
              <a:pathLst>
                <a:path w="1312" h="161" extrusionOk="0">
                  <a:moveTo>
                    <a:pt x="43" y="0"/>
                  </a:moveTo>
                  <a:lnTo>
                    <a:pt x="22" y="22"/>
                  </a:lnTo>
                  <a:lnTo>
                    <a:pt x="0" y="43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22" y="128"/>
                  </a:lnTo>
                  <a:lnTo>
                    <a:pt x="43" y="150"/>
                  </a:lnTo>
                  <a:lnTo>
                    <a:pt x="75" y="160"/>
                  </a:lnTo>
                  <a:lnTo>
                    <a:pt x="1227" y="160"/>
                  </a:lnTo>
                  <a:lnTo>
                    <a:pt x="1259" y="150"/>
                  </a:lnTo>
                  <a:lnTo>
                    <a:pt x="1291" y="128"/>
                  </a:lnTo>
                  <a:lnTo>
                    <a:pt x="1301" y="107"/>
                  </a:lnTo>
                  <a:lnTo>
                    <a:pt x="1312" y="75"/>
                  </a:lnTo>
                  <a:lnTo>
                    <a:pt x="1301" y="43"/>
                  </a:lnTo>
                  <a:lnTo>
                    <a:pt x="1291" y="22"/>
                  </a:lnTo>
                  <a:lnTo>
                    <a:pt x="1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846;p155"/>
            <p:cNvSpPr/>
            <p:nvPr/>
          </p:nvSpPr>
          <p:spPr>
            <a:xfrm>
              <a:off x="8135650" y="3835763"/>
              <a:ext cx="80629" cy="9894"/>
            </a:xfrm>
            <a:custGeom>
              <a:avLst/>
              <a:gdLst/>
              <a:ahLst/>
              <a:cxnLst/>
              <a:rect l="l" t="t" r="r" b="b"/>
              <a:pathLst>
                <a:path w="1312" h="161" extrusionOk="0">
                  <a:moveTo>
                    <a:pt x="43" y="0"/>
                  </a:moveTo>
                  <a:lnTo>
                    <a:pt x="22" y="22"/>
                  </a:lnTo>
                  <a:lnTo>
                    <a:pt x="0" y="43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22" y="128"/>
                  </a:lnTo>
                  <a:lnTo>
                    <a:pt x="43" y="150"/>
                  </a:lnTo>
                  <a:lnTo>
                    <a:pt x="75" y="160"/>
                  </a:lnTo>
                  <a:lnTo>
                    <a:pt x="1227" y="160"/>
                  </a:lnTo>
                  <a:lnTo>
                    <a:pt x="1259" y="150"/>
                  </a:lnTo>
                  <a:lnTo>
                    <a:pt x="1291" y="128"/>
                  </a:lnTo>
                  <a:lnTo>
                    <a:pt x="1301" y="107"/>
                  </a:lnTo>
                  <a:lnTo>
                    <a:pt x="1312" y="75"/>
                  </a:lnTo>
                  <a:lnTo>
                    <a:pt x="1301" y="43"/>
                  </a:lnTo>
                  <a:lnTo>
                    <a:pt x="1291" y="22"/>
                  </a:lnTo>
                  <a:lnTo>
                    <a:pt x="1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847;p155"/>
            <p:cNvSpPr/>
            <p:nvPr/>
          </p:nvSpPr>
          <p:spPr>
            <a:xfrm>
              <a:off x="8173892" y="3845705"/>
              <a:ext cx="80629" cy="9894"/>
            </a:xfrm>
            <a:custGeom>
              <a:avLst/>
              <a:gdLst/>
              <a:ahLst/>
              <a:cxnLst/>
              <a:rect l="l" t="t" r="r" b="b"/>
              <a:pathLst>
                <a:path w="1312" h="161" extrusionOk="0">
                  <a:moveTo>
                    <a:pt x="43" y="0"/>
                  </a:moveTo>
                  <a:lnTo>
                    <a:pt x="22" y="22"/>
                  </a:lnTo>
                  <a:lnTo>
                    <a:pt x="0" y="43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22" y="139"/>
                  </a:lnTo>
                  <a:lnTo>
                    <a:pt x="43" y="150"/>
                  </a:lnTo>
                  <a:lnTo>
                    <a:pt x="75" y="160"/>
                  </a:lnTo>
                  <a:lnTo>
                    <a:pt x="1227" y="160"/>
                  </a:lnTo>
                  <a:lnTo>
                    <a:pt x="1259" y="150"/>
                  </a:lnTo>
                  <a:lnTo>
                    <a:pt x="1291" y="139"/>
                  </a:lnTo>
                  <a:lnTo>
                    <a:pt x="1301" y="107"/>
                  </a:lnTo>
                  <a:lnTo>
                    <a:pt x="1312" y="75"/>
                  </a:lnTo>
                  <a:lnTo>
                    <a:pt x="1301" y="43"/>
                  </a:lnTo>
                  <a:lnTo>
                    <a:pt x="1291" y="22"/>
                  </a:lnTo>
                  <a:lnTo>
                    <a:pt x="1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3412;p155"/>
          <p:cNvGrpSpPr/>
          <p:nvPr/>
        </p:nvGrpSpPr>
        <p:grpSpPr>
          <a:xfrm>
            <a:off x="244984" y="4130567"/>
            <a:ext cx="400506" cy="285091"/>
            <a:chOff x="844991" y="2212524"/>
            <a:chExt cx="400506" cy="285091"/>
          </a:xfrm>
        </p:grpSpPr>
        <p:sp>
          <p:nvSpPr>
            <p:cNvPr id="22" name="Google Shape;3413;p155"/>
            <p:cNvSpPr/>
            <p:nvPr/>
          </p:nvSpPr>
          <p:spPr>
            <a:xfrm>
              <a:off x="897413" y="2264946"/>
              <a:ext cx="120698" cy="120636"/>
            </a:xfrm>
            <a:custGeom>
              <a:avLst/>
              <a:gdLst/>
              <a:ahLst/>
              <a:cxnLst/>
              <a:rect l="l" t="t" r="r" b="b"/>
              <a:pathLst>
                <a:path w="1964" h="1963" extrusionOk="0">
                  <a:moveTo>
                    <a:pt x="982" y="160"/>
                  </a:moveTo>
                  <a:lnTo>
                    <a:pt x="1067" y="171"/>
                  </a:lnTo>
                  <a:lnTo>
                    <a:pt x="1142" y="181"/>
                  </a:lnTo>
                  <a:lnTo>
                    <a:pt x="1227" y="203"/>
                  </a:lnTo>
                  <a:lnTo>
                    <a:pt x="1302" y="224"/>
                  </a:lnTo>
                  <a:lnTo>
                    <a:pt x="1366" y="267"/>
                  </a:lnTo>
                  <a:lnTo>
                    <a:pt x="1441" y="299"/>
                  </a:lnTo>
                  <a:lnTo>
                    <a:pt x="1505" y="352"/>
                  </a:lnTo>
                  <a:lnTo>
                    <a:pt x="1558" y="405"/>
                  </a:lnTo>
                  <a:lnTo>
                    <a:pt x="1611" y="459"/>
                  </a:lnTo>
                  <a:lnTo>
                    <a:pt x="1654" y="523"/>
                  </a:lnTo>
                  <a:lnTo>
                    <a:pt x="1696" y="597"/>
                  </a:lnTo>
                  <a:lnTo>
                    <a:pt x="1739" y="661"/>
                  </a:lnTo>
                  <a:lnTo>
                    <a:pt x="1760" y="736"/>
                  </a:lnTo>
                  <a:lnTo>
                    <a:pt x="1782" y="821"/>
                  </a:lnTo>
                  <a:lnTo>
                    <a:pt x="1792" y="896"/>
                  </a:lnTo>
                  <a:lnTo>
                    <a:pt x="1803" y="981"/>
                  </a:lnTo>
                  <a:lnTo>
                    <a:pt x="1792" y="1067"/>
                  </a:lnTo>
                  <a:lnTo>
                    <a:pt x="1782" y="1152"/>
                  </a:lnTo>
                  <a:lnTo>
                    <a:pt x="1760" y="1226"/>
                  </a:lnTo>
                  <a:lnTo>
                    <a:pt x="1739" y="1301"/>
                  </a:lnTo>
                  <a:lnTo>
                    <a:pt x="1696" y="1376"/>
                  </a:lnTo>
                  <a:lnTo>
                    <a:pt x="1654" y="1440"/>
                  </a:lnTo>
                  <a:lnTo>
                    <a:pt x="1611" y="1504"/>
                  </a:lnTo>
                  <a:lnTo>
                    <a:pt x="1558" y="1568"/>
                  </a:lnTo>
                  <a:lnTo>
                    <a:pt x="1505" y="1621"/>
                  </a:lnTo>
                  <a:lnTo>
                    <a:pt x="1441" y="1664"/>
                  </a:lnTo>
                  <a:lnTo>
                    <a:pt x="1366" y="1706"/>
                  </a:lnTo>
                  <a:lnTo>
                    <a:pt x="1302" y="1738"/>
                  </a:lnTo>
                  <a:lnTo>
                    <a:pt x="1227" y="1770"/>
                  </a:lnTo>
                  <a:lnTo>
                    <a:pt x="1142" y="1792"/>
                  </a:lnTo>
                  <a:lnTo>
                    <a:pt x="1067" y="1802"/>
                  </a:lnTo>
                  <a:lnTo>
                    <a:pt x="897" y="1802"/>
                  </a:lnTo>
                  <a:lnTo>
                    <a:pt x="811" y="1792"/>
                  </a:lnTo>
                  <a:lnTo>
                    <a:pt x="737" y="1770"/>
                  </a:lnTo>
                  <a:lnTo>
                    <a:pt x="662" y="1738"/>
                  </a:lnTo>
                  <a:lnTo>
                    <a:pt x="587" y="1706"/>
                  </a:lnTo>
                  <a:lnTo>
                    <a:pt x="523" y="1664"/>
                  </a:lnTo>
                  <a:lnTo>
                    <a:pt x="459" y="1621"/>
                  </a:lnTo>
                  <a:lnTo>
                    <a:pt x="395" y="1568"/>
                  </a:lnTo>
                  <a:lnTo>
                    <a:pt x="342" y="1504"/>
                  </a:lnTo>
                  <a:lnTo>
                    <a:pt x="300" y="1440"/>
                  </a:lnTo>
                  <a:lnTo>
                    <a:pt x="257" y="1376"/>
                  </a:lnTo>
                  <a:lnTo>
                    <a:pt x="225" y="1301"/>
                  </a:lnTo>
                  <a:lnTo>
                    <a:pt x="193" y="1226"/>
                  </a:lnTo>
                  <a:lnTo>
                    <a:pt x="172" y="1152"/>
                  </a:lnTo>
                  <a:lnTo>
                    <a:pt x="161" y="1067"/>
                  </a:lnTo>
                  <a:lnTo>
                    <a:pt x="161" y="981"/>
                  </a:lnTo>
                  <a:lnTo>
                    <a:pt x="161" y="896"/>
                  </a:lnTo>
                  <a:lnTo>
                    <a:pt x="172" y="821"/>
                  </a:lnTo>
                  <a:lnTo>
                    <a:pt x="193" y="736"/>
                  </a:lnTo>
                  <a:lnTo>
                    <a:pt x="225" y="661"/>
                  </a:lnTo>
                  <a:lnTo>
                    <a:pt x="257" y="597"/>
                  </a:lnTo>
                  <a:lnTo>
                    <a:pt x="300" y="523"/>
                  </a:lnTo>
                  <a:lnTo>
                    <a:pt x="342" y="459"/>
                  </a:lnTo>
                  <a:lnTo>
                    <a:pt x="395" y="405"/>
                  </a:lnTo>
                  <a:lnTo>
                    <a:pt x="459" y="352"/>
                  </a:lnTo>
                  <a:lnTo>
                    <a:pt x="523" y="299"/>
                  </a:lnTo>
                  <a:lnTo>
                    <a:pt x="587" y="267"/>
                  </a:lnTo>
                  <a:lnTo>
                    <a:pt x="662" y="224"/>
                  </a:lnTo>
                  <a:lnTo>
                    <a:pt x="737" y="203"/>
                  </a:lnTo>
                  <a:lnTo>
                    <a:pt x="811" y="181"/>
                  </a:lnTo>
                  <a:lnTo>
                    <a:pt x="897" y="171"/>
                  </a:lnTo>
                  <a:lnTo>
                    <a:pt x="982" y="160"/>
                  </a:lnTo>
                  <a:close/>
                  <a:moveTo>
                    <a:pt x="982" y="0"/>
                  </a:moveTo>
                  <a:lnTo>
                    <a:pt x="875" y="11"/>
                  </a:lnTo>
                  <a:lnTo>
                    <a:pt x="779" y="21"/>
                  </a:lnTo>
                  <a:lnTo>
                    <a:pt x="683" y="43"/>
                  </a:lnTo>
                  <a:lnTo>
                    <a:pt x="598" y="75"/>
                  </a:lnTo>
                  <a:lnTo>
                    <a:pt x="513" y="117"/>
                  </a:lnTo>
                  <a:lnTo>
                    <a:pt x="427" y="171"/>
                  </a:lnTo>
                  <a:lnTo>
                    <a:pt x="353" y="224"/>
                  </a:lnTo>
                  <a:lnTo>
                    <a:pt x="289" y="288"/>
                  </a:lnTo>
                  <a:lnTo>
                    <a:pt x="225" y="363"/>
                  </a:lnTo>
                  <a:lnTo>
                    <a:pt x="161" y="437"/>
                  </a:lnTo>
                  <a:lnTo>
                    <a:pt x="118" y="512"/>
                  </a:lnTo>
                  <a:lnTo>
                    <a:pt x="76" y="597"/>
                  </a:lnTo>
                  <a:lnTo>
                    <a:pt x="44" y="693"/>
                  </a:lnTo>
                  <a:lnTo>
                    <a:pt x="22" y="789"/>
                  </a:lnTo>
                  <a:lnTo>
                    <a:pt x="1" y="885"/>
                  </a:lnTo>
                  <a:lnTo>
                    <a:pt x="1" y="981"/>
                  </a:lnTo>
                  <a:lnTo>
                    <a:pt x="1" y="1088"/>
                  </a:lnTo>
                  <a:lnTo>
                    <a:pt x="22" y="1184"/>
                  </a:lnTo>
                  <a:lnTo>
                    <a:pt x="44" y="1280"/>
                  </a:lnTo>
                  <a:lnTo>
                    <a:pt x="76" y="1365"/>
                  </a:lnTo>
                  <a:lnTo>
                    <a:pt x="118" y="1450"/>
                  </a:lnTo>
                  <a:lnTo>
                    <a:pt x="161" y="1536"/>
                  </a:lnTo>
                  <a:lnTo>
                    <a:pt x="225" y="1610"/>
                  </a:lnTo>
                  <a:lnTo>
                    <a:pt x="289" y="1674"/>
                  </a:lnTo>
                  <a:lnTo>
                    <a:pt x="353" y="1738"/>
                  </a:lnTo>
                  <a:lnTo>
                    <a:pt x="427" y="1792"/>
                  </a:lnTo>
                  <a:lnTo>
                    <a:pt x="513" y="1845"/>
                  </a:lnTo>
                  <a:lnTo>
                    <a:pt x="598" y="1888"/>
                  </a:lnTo>
                  <a:lnTo>
                    <a:pt x="683" y="1920"/>
                  </a:lnTo>
                  <a:lnTo>
                    <a:pt x="779" y="1941"/>
                  </a:lnTo>
                  <a:lnTo>
                    <a:pt x="875" y="1962"/>
                  </a:lnTo>
                  <a:lnTo>
                    <a:pt x="1078" y="1962"/>
                  </a:lnTo>
                  <a:lnTo>
                    <a:pt x="1174" y="1941"/>
                  </a:lnTo>
                  <a:lnTo>
                    <a:pt x="1270" y="1920"/>
                  </a:lnTo>
                  <a:lnTo>
                    <a:pt x="1355" y="1888"/>
                  </a:lnTo>
                  <a:lnTo>
                    <a:pt x="1441" y="1845"/>
                  </a:lnTo>
                  <a:lnTo>
                    <a:pt x="1526" y="1792"/>
                  </a:lnTo>
                  <a:lnTo>
                    <a:pt x="1600" y="1738"/>
                  </a:lnTo>
                  <a:lnTo>
                    <a:pt x="1675" y="1674"/>
                  </a:lnTo>
                  <a:lnTo>
                    <a:pt x="1739" y="1610"/>
                  </a:lnTo>
                  <a:lnTo>
                    <a:pt x="1792" y="1536"/>
                  </a:lnTo>
                  <a:lnTo>
                    <a:pt x="1835" y="1450"/>
                  </a:lnTo>
                  <a:lnTo>
                    <a:pt x="1878" y="1365"/>
                  </a:lnTo>
                  <a:lnTo>
                    <a:pt x="1910" y="1280"/>
                  </a:lnTo>
                  <a:lnTo>
                    <a:pt x="1942" y="1184"/>
                  </a:lnTo>
                  <a:lnTo>
                    <a:pt x="1952" y="1088"/>
                  </a:lnTo>
                  <a:lnTo>
                    <a:pt x="1963" y="981"/>
                  </a:lnTo>
                  <a:lnTo>
                    <a:pt x="1952" y="885"/>
                  </a:lnTo>
                  <a:lnTo>
                    <a:pt x="1942" y="789"/>
                  </a:lnTo>
                  <a:lnTo>
                    <a:pt x="1910" y="693"/>
                  </a:lnTo>
                  <a:lnTo>
                    <a:pt x="1878" y="597"/>
                  </a:lnTo>
                  <a:lnTo>
                    <a:pt x="1835" y="512"/>
                  </a:lnTo>
                  <a:lnTo>
                    <a:pt x="1792" y="437"/>
                  </a:lnTo>
                  <a:lnTo>
                    <a:pt x="1739" y="363"/>
                  </a:lnTo>
                  <a:lnTo>
                    <a:pt x="1675" y="288"/>
                  </a:lnTo>
                  <a:lnTo>
                    <a:pt x="1600" y="224"/>
                  </a:lnTo>
                  <a:lnTo>
                    <a:pt x="1526" y="171"/>
                  </a:lnTo>
                  <a:lnTo>
                    <a:pt x="1441" y="117"/>
                  </a:lnTo>
                  <a:lnTo>
                    <a:pt x="1355" y="75"/>
                  </a:lnTo>
                  <a:lnTo>
                    <a:pt x="1270" y="43"/>
                  </a:lnTo>
                  <a:lnTo>
                    <a:pt x="1174" y="21"/>
                  </a:lnTo>
                  <a:lnTo>
                    <a:pt x="1078" y="11"/>
                  </a:lnTo>
                  <a:lnTo>
                    <a:pt x="9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14;p155"/>
            <p:cNvSpPr/>
            <p:nvPr/>
          </p:nvSpPr>
          <p:spPr>
            <a:xfrm>
              <a:off x="844991" y="2212524"/>
              <a:ext cx="224864" cy="225478"/>
            </a:xfrm>
            <a:custGeom>
              <a:avLst/>
              <a:gdLst/>
              <a:ahLst/>
              <a:cxnLst/>
              <a:rect l="l" t="t" r="r" b="b"/>
              <a:pathLst>
                <a:path w="3659" h="3669" extrusionOk="0">
                  <a:moveTo>
                    <a:pt x="1931" y="160"/>
                  </a:moveTo>
                  <a:lnTo>
                    <a:pt x="1984" y="171"/>
                  </a:lnTo>
                  <a:lnTo>
                    <a:pt x="2027" y="203"/>
                  </a:lnTo>
                  <a:lnTo>
                    <a:pt x="2059" y="245"/>
                  </a:lnTo>
                  <a:lnTo>
                    <a:pt x="2070" y="299"/>
                  </a:lnTo>
                  <a:lnTo>
                    <a:pt x="2070" y="523"/>
                  </a:lnTo>
                  <a:lnTo>
                    <a:pt x="2070" y="544"/>
                  </a:lnTo>
                  <a:lnTo>
                    <a:pt x="2080" y="565"/>
                  </a:lnTo>
                  <a:lnTo>
                    <a:pt x="2102" y="587"/>
                  </a:lnTo>
                  <a:lnTo>
                    <a:pt x="2123" y="597"/>
                  </a:lnTo>
                  <a:lnTo>
                    <a:pt x="2230" y="619"/>
                  </a:lnTo>
                  <a:lnTo>
                    <a:pt x="2315" y="661"/>
                  </a:lnTo>
                  <a:lnTo>
                    <a:pt x="2411" y="704"/>
                  </a:lnTo>
                  <a:lnTo>
                    <a:pt x="2496" y="747"/>
                  </a:lnTo>
                  <a:lnTo>
                    <a:pt x="2528" y="757"/>
                  </a:lnTo>
                  <a:lnTo>
                    <a:pt x="2571" y="757"/>
                  </a:lnTo>
                  <a:lnTo>
                    <a:pt x="2603" y="736"/>
                  </a:lnTo>
                  <a:lnTo>
                    <a:pt x="2752" y="576"/>
                  </a:lnTo>
                  <a:lnTo>
                    <a:pt x="2795" y="555"/>
                  </a:lnTo>
                  <a:lnTo>
                    <a:pt x="2848" y="544"/>
                  </a:lnTo>
                  <a:lnTo>
                    <a:pt x="2901" y="555"/>
                  </a:lnTo>
                  <a:lnTo>
                    <a:pt x="2944" y="576"/>
                  </a:lnTo>
                  <a:lnTo>
                    <a:pt x="3083" y="725"/>
                  </a:lnTo>
                  <a:lnTo>
                    <a:pt x="3115" y="768"/>
                  </a:lnTo>
                  <a:lnTo>
                    <a:pt x="3125" y="821"/>
                  </a:lnTo>
                  <a:lnTo>
                    <a:pt x="3115" y="874"/>
                  </a:lnTo>
                  <a:lnTo>
                    <a:pt x="3083" y="917"/>
                  </a:lnTo>
                  <a:lnTo>
                    <a:pt x="2933" y="1066"/>
                  </a:lnTo>
                  <a:lnTo>
                    <a:pt x="2912" y="1088"/>
                  </a:lnTo>
                  <a:lnTo>
                    <a:pt x="2901" y="1120"/>
                  </a:lnTo>
                  <a:lnTo>
                    <a:pt x="2912" y="1141"/>
                  </a:lnTo>
                  <a:lnTo>
                    <a:pt x="2923" y="1173"/>
                  </a:lnTo>
                  <a:lnTo>
                    <a:pt x="2965" y="1258"/>
                  </a:lnTo>
                  <a:lnTo>
                    <a:pt x="3008" y="1344"/>
                  </a:lnTo>
                  <a:lnTo>
                    <a:pt x="3040" y="1440"/>
                  </a:lnTo>
                  <a:lnTo>
                    <a:pt x="3072" y="1536"/>
                  </a:lnTo>
                  <a:lnTo>
                    <a:pt x="3083" y="1568"/>
                  </a:lnTo>
                  <a:lnTo>
                    <a:pt x="3104" y="1589"/>
                  </a:lnTo>
                  <a:lnTo>
                    <a:pt x="3125" y="1600"/>
                  </a:lnTo>
                  <a:lnTo>
                    <a:pt x="3371" y="1600"/>
                  </a:lnTo>
                  <a:lnTo>
                    <a:pt x="3424" y="1610"/>
                  </a:lnTo>
                  <a:lnTo>
                    <a:pt x="3467" y="1642"/>
                  </a:lnTo>
                  <a:lnTo>
                    <a:pt x="3488" y="1685"/>
                  </a:lnTo>
                  <a:lnTo>
                    <a:pt x="3498" y="1728"/>
                  </a:lnTo>
                  <a:lnTo>
                    <a:pt x="3498" y="1941"/>
                  </a:lnTo>
                  <a:lnTo>
                    <a:pt x="3488" y="1994"/>
                  </a:lnTo>
                  <a:lnTo>
                    <a:pt x="3467" y="2037"/>
                  </a:lnTo>
                  <a:lnTo>
                    <a:pt x="3424" y="2058"/>
                  </a:lnTo>
                  <a:lnTo>
                    <a:pt x="3371" y="2069"/>
                  </a:lnTo>
                  <a:lnTo>
                    <a:pt x="3147" y="2069"/>
                  </a:lnTo>
                  <a:lnTo>
                    <a:pt x="3125" y="2079"/>
                  </a:lnTo>
                  <a:lnTo>
                    <a:pt x="3104" y="2090"/>
                  </a:lnTo>
                  <a:lnTo>
                    <a:pt x="3083" y="2111"/>
                  </a:lnTo>
                  <a:lnTo>
                    <a:pt x="3072" y="2133"/>
                  </a:lnTo>
                  <a:lnTo>
                    <a:pt x="3040" y="2229"/>
                  </a:lnTo>
                  <a:lnTo>
                    <a:pt x="3008" y="2325"/>
                  </a:lnTo>
                  <a:lnTo>
                    <a:pt x="2965" y="2421"/>
                  </a:lnTo>
                  <a:lnTo>
                    <a:pt x="2912" y="2506"/>
                  </a:lnTo>
                  <a:lnTo>
                    <a:pt x="2912" y="2527"/>
                  </a:lnTo>
                  <a:lnTo>
                    <a:pt x="2901" y="2559"/>
                  </a:lnTo>
                  <a:lnTo>
                    <a:pt x="2912" y="2581"/>
                  </a:lnTo>
                  <a:lnTo>
                    <a:pt x="2933" y="2602"/>
                  </a:lnTo>
                  <a:lnTo>
                    <a:pt x="3083" y="2762"/>
                  </a:lnTo>
                  <a:lnTo>
                    <a:pt x="3115" y="2805"/>
                  </a:lnTo>
                  <a:lnTo>
                    <a:pt x="3125" y="2858"/>
                  </a:lnTo>
                  <a:lnTo>
                    <a:pt x="3115" y="2901"/>
                  </a:lnTo>
                  <a:lnTo>
                    <a:pt x="3083" y="2943"/>
                  </a:lnTo>
                  <a:lnTo>
                    <a:pt x="2944" y="3092"/>
                  </a:lnTo>
                  <a:lnTo>
                    <a:pt x="2901" y="3124"/>
                  </a:lnTo>
                  <a:lnTo>
                    <a:pt x="2848" y="3135"/>
                  </a:lnTo>
                  <a:lnTo>
                    <a:pt x="2795" y="3124"/>
                  </a:lnTo>
                  <a:lnTo>
                    <a:pt x="2752" y="3092"/>
                  </a:lnTo>
                  <a:lnTo>
                    <a:pt x="2603" y="2933"/>
                  </a:lnTo>
                  <a:lnTo>
                    <a:pt x="2581" y="2922"/>
                  </a:lnTo>
                  <a:lnTo>
                    <a:pt x="2549" y="2911"/>
                  </a:lnTo>
                  <a:lnTo>
                    <a:pt x="2528" y="2911"/>
                  </a:lnTo>
                  <a:lnTo>
                    <a:pt x="2496" y="2922"/>
                  </a:lnTo>
                  <a:lnTo>
                    <a:pt x="2411" y="2975"/>
                  </a:lnTo>
                  <a:lnTo>
                    <a:pt x="2315" y="3018"/>
                  </a:lnTo>
                  <a:lnTo>
                    <a:pt x="2230" y="3050"/>
                  </a:lnTo>
                  <a:lnTo>
                    <a:pt x="2123" y="3071"/>
                  </a:lnTo>
                  <a:lnTo>
                    <a:pt x="2102" y="3082"/>
                  </a:lnTo>
                  <a:lnTo>
                    <a:pt x="2080" y="3103"/>
                  </a:lnTo>
                  <a:lnTo>
                    <a:pt x="2070" y="3124"/>
                  </a:lnTo>
                  <a:lnTo>
                    <a:pt x="2070" y="3156"/>
                  </a:lnTo>
                  <a:lnTo>
                    <a:pt x="2070" y="3380"/>
                  </a:lnTo>
                  <a:lnTo>
                    <a:pt x="2059" y="3434"/>
                  </a:lnTo>
                  <a:lnTo>
                    <a:pt x="2027" y="3466"/>
                  </a:lnTo>
                  <a:lnTo>
                    <a:pt x="1984" y="3498"/>
                  </a:lnTo>
                  <a:lnTo>
                    <a:pt x="1931" y="3508"/>
                  </a:lnTo>
                  <a:lnTo>
                    <a:pt x="1728" y="3508"/>
                  </a:lnTo>
                  <a:lnTo>
                    <a:pt x="1675" y="3498"/>
                  </a:lnTo>
                  <a:lnTo>
                    <a:pt x="1632" y="3466"/>
                  </a:lnTo>
                  <a:lnTo>
                    <a:pt x="1611" y="3434"/>
                  </a:lnTo>
                  <a:lnTo>
                    <a:pt x="1600" y="3380"/>
                  </a:lnTo>
                  <a:lnTo>
                    <a:pt x="1600" y="3156"/>
                  </a:lnTo>
                  <a:lnTo>
                    <a:pt x="1590" y="3124"/>
                  </a:lnTo>
                  <a:lnTo>
                    <a:pt x="1579" y="3103"/>
                  </a:lnTo>
                  <a:lnTo>
                    <a:pt x="1558" y="3082"/>
                  </a:lnTo>
                  <a:lnTo>
                    <a:pt x="1536" y="3071"/>
                  </a:lnTo>
                  <a:lnTo>
                    <a:pt x="1440" y="3050"/>
                  </a:lnTo>
                  <a:lnTo>
                    <a:pt x="1344" y="3018"/>
                  </a:lnTo>
                  <a:lnTo>
                    <a:pt x="1248" y="2975"/>
                  </a:lnTo>
                  <a:lnTo>
                    <a:pt x="1163" y="2922"/>
                  </a:lnTo>
                  <a:lnTo>
                    <a:pt x="1121" y="2911"/>
                  </a:lnTo>
                  <a:lnTo>
                    <a:pt x="1089" y="2922"/>
                  </a:lnTo>
                  <a:lnTo>
                    <a:pt x="1067" y="2933"/>
                  </a:lnTo>
                  <a:lnTo>
                    <a:pt x="907" y="3092"/>
                  </a:lnTo>
                  <a:lnTo>
                    <a:pt x="865" y="3124"/>
                  </a:lnTo>
                  <a:lnTo>
                    <a:pt x="811" y="3135"/>
                  </a:lnTo>
                  <a:lnTo>
                    <a:pt x="769" y="3124"/>
                  </a:lnTo>
                  <a:lnTo>
                    <a:pt x="726" y="3092"/>
                  </a:lnTo>
                  <a:lnTo>
                    <a:pt x="577" y="2943"/>
                  </a:lnTo>
                  <a:lnTo>
                    <a:pt x="545" y="2901"/>
                  </a:lnTo>
                  <a:lnTo>
                    <a:pt x="534" y="2858"/>
                  </a:lnTo>
                  <a:lnTo>
                    <a:pt x="545" y="2805"/>
                  </a:lnTo>
                  <a:lnTo>
                    <a:pt x="577" y="2762"/>
                  </a:lnTo>
                  <a:lnTo>
                    <a:pt x="737" y="2602"/>
                  </a:lnTo>
                  <a:lnTo>
                    <a:pt x="747" y="2581"/>
                  </a:lnTo>
                  <a:lnTo>
                    <a:pt x="758" y="2559"/>
                  </a:lnTo>
                  <a:lnTo>
                    <a:pt x="758" y="2527"/>
                  </a:lnTo>
                  <a:lnTo>
                    <a:pt x="747" y="2506"/>
                  </a:lnTo>
                  <a:lnTo>
                    <a:pt x="694" y="2421"/>
                  </a:lnTo>
                  <a:lnTo>
                    <a:pt x="651" y="2325"/>
                  </a:lnTo>
                  <a:lnTo>
                    <a:pt x="619" y="2229"/>
                  </a:lnTo>
                  <a:lnTo>
                    <a:pt x="587" y="2133"/>
                  </a:lnTo>
                  <a:lnTo>
                    <a:pt x="577" y="2111"/>
                  </a:lnTo>
                  <a:lnTo>
                    <a:pt x="566" y="2090"/>
                  </a:lnTo>
                  <a:lnTo>
                    <a:pt x="545" y="2079"/>
                  </a:lnTo>
                  <a:lnTo>
                    <a:pt x="513" y="2069"/>
                  </a:lnTo>
                  <a:lnTo>
                    <a:pt x="289" y="2069"/>
                  </a:lnTo>
                  <a:lnTo>
                    <a:pt x="235" y="2058"/>
                  </a:lnTo>
                  <a:lnTo>
                    <a:pt x="193" y="2037"/>
                  </a:lnTo>
                  <a:lnTo>
                    <a:pt x="171" y="1994"/>
                  </a:lnTo>
                  <a:lnTo>
                    <a:pt x="161" y="1941"/>
                  </a:lnTo>
                  <a:lnTo>
                    <a:pt x="161" y="1728"/>
                  </a:lnTo>
                  <a:lnTo>
                    <a:pt x="171" y="1685"/>
                  </a:lnTo>
                  <a:lnTo>
                    <a:pt x="193" y="1642"/>
                  </a:lnTo>
                  <a:lnTo>
                    <a:pt x="235" y="1610"/>
                  </a:lnTo>
                  <a:lnTo>
                    <a:pt x="289" y="1600"/>
                  </a:lnTo>
                  <a:lnTo>
                    <a:pt x="545" y="1600"/>
                  </a:lnTo>
                  <a:lnTo>
                    <a:pt x="566" y="1589"/>
                  </a:lnTo>
                  <a:lnTo>
                    <a:pt x="577" y="1568"/>
                  </a:lnTo>
                  <a:lnTo>
                    <a:pt x="587" y="1536"/>
                  </a:lnTo>
                  <a:lnTo>
                    <a:pt x="619" y="1440"/>
                  </a:lnTo>
                  <a:lnTo>
                    <a:pt x="651" y="1344"/>
                  </a:lnTo>
                  <a:lnTo>
                    <a:pt x="694" y="1258"/>
                  </a:lnTo>
                  <a:lnTo>
                    <a:pt x="747" y="1173"/>
                  </a:lnTo>
                  <a:lnTo>
                    <a:pt x="758" y="1141"/>
                  </a:lnTo>
                  <a:lnTo>
                    <a:pt x="758" y="1120"/>
                  </a:lnTo>
                  <a:lnTo>
                    <a:pt x="747" y="1088"/>
                  </a:lnTo>
                  <a:lnTo>
                    <a:pt x="737" y="1066"/>
                  </a:lnTo>
                  <a:lnTo>
                    <a:pt x="577" y="917"/>
                  </a:lnTo>
                  <a:lnTo>
                    <a:pt x="545" y="864"/>
                  </a:lnTo>
                  <a:lnTo>
                    <a:pt x="534" y="821"/>
                  </a:lnTo>
                  <a:lnTo>
                    <a:pt x="545" y="768"/>
                  </a:lnTo>
                  <a:lnTo>
                    <a:pt x="577" y="725"/>
                  </a:lnTo>
                  <a:lnTo>
                    <a:pt x="726" y="576"/>
                  </a:lnTo>
                  <a:lnTo>
                    <a:pt x="769" y="555"/>
                  </a:lnTo>
                  <a:lnTo>
                    <a:pt x="811" y="544"/>
                  </a:lnTo>
                  <a:lnTo>
                    <a:pt x="865" y="555"/>
                  </a:lnTo>
                  <a:lnTo>
                    <a:pt x="907" y="576"/>
                  </a:lnTo>
                  <a:lnTo>
                    <a:pt x="1067" y="736"/>
                  </a:lnTo>
                  <a:lnTo>
                    <a:pt x="1089" y="757"/>
                  </a:lnTo>
                  <a:lnTo>
                    <a:pt x="1142" y="757"/>
                  </a:lnTo>
                  <a:lnTo>
                    <a:pt x="1163" y="747"/>
                  </a:lnTo>
                  <a:lnTo>
                    <a:pt x="1248" y="704"/>
                  </a:lnTo>
                  <a:lnTo>
                    <a:pt x="1344" y="661"/>
                  </a:lnTo>
                  <a:lnTo>
                    <a:pt x="1440" y="619"/>
                  </a:lnTo>
                  <a:lnTo>
                    <a:pt x="1536" y="597"/>
                  </a:lnTo>
                  <a:lnTo>
                    <a:pt x="1558" y="587"/>
                  </a:lnTo>
                  <a:lnTo>
                    <a:pt x="1579" y="565"/>
                  </a:lnTo>
                  <a:lnTo>
                    <a:pt x="1590" y="544"/>
                  </a:lnTo>
                  <a:lnTo>
                    <a:pt x="1600" y="523"/>
                  </a:lnTo>
                  <a:lnTo>
                    <a:pt x="1600" y="299"/>
                  </a:lnTo>
                  <a:lnTo>
                    <a:pt x="1611" y="245"/>
                  </a:lnTo>
                  <a:lnTo>
                    <a:pt x="1632" y="203"/>
                  </a:lnTo>
                  <a:lnTo>
                    <a:pt x="1675" y="171"/>
                  </a:lnTo>
                  <a:lnTo>
                    <a:pt x="1728" y="160"/>
                  </a:lnTo>
                  <a:close/>
                  <a:moveTo>
                    <a:pt x="1728" y="0"/>
                  </a:moveTo>
                  <a:lnTo>
                    <a:pt x="1664" y="11"/>
                  </a:lnTo>
                  <a:lnTo>
                    <a:pt x="1611" y="32"/>
                  </a:lnTo>
                  <a:lnTo>
                    <a:pt x="1568" y="53"/>
                  </a:lnTo>
                  <a:lnTo>
                    <a:pt x="1526" y="85"/>
                  </a:lnTo>
                  <a:lnTo>
                    <a:pt x="1483" y="128"/>
                  </a:lnTo>
                  <a:lnTo>
                    <a:pt x="1462" y="181"/>
                  </a:lnTo>
                  <a:lnTo>
                    <a:pt x="1440" y="235"/>
                  </a:lnTo>
                  <a:lnTo>
                    <a:pt x="1440" y="299"/>
                  </a:lnTo>
                  <a:lnTo>
                    <a:pt x="1440" y="459"/>
                  </a:lnTo>
                  <a:lnTo>
                    <a:pt x="1280" y="512"/>
                  </a:lnTo>
                  <a:lnTo>
                    <a:pt x="1131" y="587"/>
                  </a:lnTo>
                  <a:lnTo>
                    <a:pt x="1025" y="469"/>
                  </a:lnTo>
                  <a:lnTo>
                    <a:pt x="971" y="427"/>
                  </a:lnTo>
                  <a:lnTo>
                    <a:pt x="929" y="405"/>
                  </a:lnTo>
                  <a:lnTo>
                    <a:pt x="875" y="384"/>
                  </a:lnTo>
                  <a:lnTo>
                    <a:pt x="758" y="384"/>
                  </a:lnTo>
                  <a:lnTo>
                    <a:pt x="705" y="405"/>
                  </a:lnTo>
                  <a:lnTo>
                    <a:pt x="651" y="427"/>
                  </a:lnTo>
                  <a:lnTo>
                    <a:pt x="609" y="469"/>
                  </a:lnTo>
                  <a:lnTo>
                    <a:pt x="459" y="619"/>
                  </a:lnTo>
                  <a:lnTo>
                    <a:pt x="427" y="661"/>
                  </a:lnTo>
                  <a:lnTo>
                    <a:pt x="395" y="715"/>
                  </a:lnTo>
                  <a:lnTo>
                    <a:pt x="385" y="768"/>
                  </a:lnTo>
                  <a:lnTo>
                    <a:pt x="374" y="821"/>
                  </a:lnTo>
                  <a:lnTo>
                    <a:pt x="385" y="874"/>
                  </a:lnTo>
                  <a:lnTo>
                    <a:pt x="395" y="928"/>
                  </a:lnTo>
                  <a:lnTo>
                    <a:pt x="427" y="981"/>
                  </a:lnTo>
                  <a:lnTo>
                    <a:pt x="459" y="1024"/>
                  </a:lnTo>
                  <a:lnTo>
                    <a:pt x="577" y="1141"/>
                  </a:lnTo>
                  <a:lnTo>
                    <a:pt x="502" y="1290"/>
                  </a:lnTo>
                  <a:lnTo>
                    <a:pt x="449" y="1440"/>
                  </a:lnTo>
                  <a:lnTo>
                    <a:pt x="289" y="1440"/>
                  </a:lnTo>
                  <a:lnTo>
                    <a:pt x="235" y="1450"/>
                  </a:lnTo>
                  <a:lnTo>
                    <a:pt x="182" y="1461"/>
                  </a:lnTo>
                  <a:lnTo>
                    <a:pt x="129" y="1493"/>
                  </a:lnTo>
                  <a:lnTo>
                    <a:pt x="86" y="1525"/>
                  </a:lnTo>
                  <a:lnTo>
                    <a:pt x="54" y="1568"/>
                  </a:lnTo>
                  <a:lnTo>
                    <a:pt x="22" y="1621"/>
                  </a:lnTo>
                  <a:lnTo>
                    <a:pt x="1" y="1674"/>
                  </a:lnTo>
                  <a:lnTo>
                    <a:pt x="1" y="1728"/>
                  </a:lnTo>
                  <a:lnTo>
                    <a:pt x="1" y="1941"/>
                  </a:lnTo>
                  <a:lnTo>
                    <a:pt x="1" y="1994"/>
                  </a:lnTo>
                  <a:lnTo>
                    <a:pt x="22" y="2058"/>
                  </a:lnTo>
                  <a:lnTo>
                    <a:pt x="54" y="2101"/>
                  </a:lnTo>
                  <a:lnTo>
                    <a:pt x="86" y="2143"/>
                  </a:lnTo>
                  <a:lnTo>
                    <a:pt x="129" y="2175"/>
                  </a:lnTo>
                  <a:lnTo>
                    <a:pt x="182" y="2207"/>
                  </a:lnTo>
                  <a:lnTo>
                    <a:pt x="235" y="2229"/>
                  </a:lnTo>
                  <a:lnTo>
                    <a:pt x="449" y="2229"/>
                  </a:lnTo>
                  <a:lnTo>
                    <a:pt x="502" y="2389"/>
                  </a:lnTo>
                  <a:lnTo>
                    <a:pt x="577" y="2538"/>
                  </a:lnTo>
                  <a:lnTo>
                    <a:pt x="459" y="2645"/>
                  </a:lnTo>
                  <a:lnTo>
                    <a:pt x="427" y="2698"/>
                  </a:lnTo>
                  <a:lnTo>
                    <a:pt x="395" y="2741"/>
                  </a:lnTo>
                  <a:lnTo>
                    <a:pt x="385" y="2794"/>
                  </a:lnTo>
                  <a:lnTo>
                    <a:pt x="374" y="2858"/>
                  </a:lnTo>
                  <a:lnTo>
                    <a:pt x="385" y="2911"/>
                  </a:lnTo>
                  <a:lnTo>
                    <a:pt x="395" y="2965"/>
                  </a:lnTo>
                  <a:lnTo>
                    <a:pt x="427" y="3018"/>
                  </a:lnTo>
                  <a:lnTo>
                    <a:pt x="459" y="3060"/>
                  </a:lnTo>
                  <a:lnTo>
                    <a:pt x="609" y="3210"/>
                  </a:lnTo>
                  <a:lnTo>
                    <a:pt x="651" y="3242"/>
                  </a:lnTo>
                  <a:lnTo>
                    <a:pt x="705" y="3274"/>
                  </a:lnTo>
                  <a:lnTo>
                    <a:pt x="758" y="3284"/>
                  </a:lnTo>
                  <a:lnTo>
                    <a:pt x="811" y="3295"/>
                  </a:lnTo>
                  <a:lnTo>
                    <a:pt x="875" y="3284"/>
                  </a:lnTo>
                  <a:lnTo>
                    <a:pt x="929" y="3274"/>
                  </a:lnTo>
                  <a:lnTo>
                    <a:pt x="971" y="3242"/>
                  </a:lnTo>
                  <a:lnTo>
                    <a:pt x="1025" y="3210"/>
                  </a:lnTo>
                  <a:lnTo>
                    <a:pt x="1131" y="3092"/>
                  </a:lnTo>
                  <a:lnTo>
                    <a:pt x="1280" y="3167"/>
                  </a:lnTo>
                  <a:lnTo>
                    <a:pt x="1440" y="3220"/>
                  </a:lnTo>
                  <a:lnTo>
                    <a:pt x="1440" y="3380"/>
                  </a:lnTo>
                  <a:lnTo>
                    <a:pt x="1440" y="3434"/>
                  </a:lnTo>
                  <a:lnTo>
                    <a:pt x="1462" y="3487"/>
                  </a:lnTo>
                  <a:lnTo>
                    <a:pt x="1483" y="3540"/>
                  </a:lnTo>
                  <a:lnTo>
                    <a:pt x="1526" y="3583"/>
                  </a:lnTo>
                  <a:lnTo>
                    <a:pt x="1568" y="3615"/>
                  </a:lnTo>
                  <a:lnTo>
                    <a:pt x="1611" y="3647"/>
                  </a:lnTo>
                  <a:lnTo>
                    <a:pt x="1664" y="3658"/>
                  </a:lnTo>
                  <a:lnTo>
                    <a:pt x="1728" y="3668"/>
                  </a:lnTo>
                  <a:lnTo>
                    <a:pt x="1931" y="3668"/>
                  </a:lnTo>
                  <a:lnTo>
                    <a:pt x="1995" y="3658"/>
                  </a:lnTo>
                  <a:lnTo>
                    <a:pt x="2048" y="3647"/>
                  </a:lnTo>
                  <a:lnTo>
                    <a:pt x="2102" y="3615"/>
                  </a:lnTo>
                  <a:lnTo>
                    <a:pt x="2144" y="3583"/>
                  </a:lnTo>
                  <a:lnTo>
                    <a:pt x="2176" y="3540"/>
                  </a:lnTo>
                  <a:lnTo>
                    <a:pt x="2198" y="3487"/>
                  </a:lnTo>
                  <a:lnTo>
                    <a:pt x="2219" y="3434"/>
                  </a:lnTo>
                  <a:lnTo>
                    <a:pt x="2230" y="3380"/>
                  </a:lnTo>
                  <a:lnTo>
                    <a:pt x="2230" y="3220"/>
                  </a:lnTo>
                  <a:lnTo>
                    <a:pt x="2379" y="3167"/>
                  </a:lnTo>
                  <a:lnTo>
                    <a:pt x="2528" y="3092"/>
                  </a:lnTo>
                  <a:lnTo>
                    <a:pt x="2645" y="3210"/>
                  </a:lnTo>
                  <a:lnTo>
                    <a:pt x="2688" y="3242"/>
                  </a:lnTo>
                  <a:lnTo>
                    <a:pt x="2741" y="3274"/>
                  </a:lnTo>
                  <a:lnTo>
                    <a:pt x="2795" y="3284"/>
                  </a:lnTo>
                  <a:lnTo>
                    <a:pt x="2848" y="3295"/>
                  </a:lnTo>
                  <a:lnTo>
                    <a:pt x="2901" y="3284"/>
                  </a:lnTo>
                  <a:lnTo>
                    <a:pt x="2955" y="3274"/>
                  </a:lnTo>
                  <a:lnTo>
                    <a:pt x="3008" y="3242"/>
                  </a:lnTo>
                  <a:lnTo>
                    <a:pt x="3051" y="3210"/>
                  </a:lnTo>
                  <a:lnTo>
                    <a:pt x="3200" y="3060"/>
                  </a:lnTo>
                  <a:lnTo>
                    <a:pt x="3232" y="3018"/>
                  </a:lnTo>
                  <a:lnTo>
                    <a:pt x="3264" y="2965"/>
                  </a:lnTo>
                  <a:lnTo>
                    <a:pt x="3275" y="2911"/>
                  </a:lnTo>
                  <a:lnTo>
                    <a:pt x="3285" y="2858"/>
                  </a:lnTo>
                  <a:lnTo>
                    <a:pt x="3275" y="2794"/>
                  </a:lnTo>
                  <a:lnTo>
                    <a:pt x="3264" y="2741"/>
                  </a:lnTo>
                  <a:lnTo>
                    <a:pt x="3232" y="2687"/>
                  </a:lnTo>
                  <a:lnTo>
                    <a:pt x="3200" y="2645"/>
                  </a:lnTo>
                  <a:lnTo>
                    <a:pt x="3083" y="2538"/>
                  </a:lnTo>
                  <a:lnTo>
                    <a:pt x="3157" y="2389"/>
                  </a:lnTo>
                  <a:lnTo>
                    <a:pt x="3211" y="2229"/>
                  </a:lnTo>
                  <a:lnTo>
                    <a:pt x="3435" y="2229"/>
                  </a:lnTo>
                  <a:lnTo>
                    <a:pt x="3488" y="2207"/>
                  </a:lnTo>
                  <a:lnTo>
                    <a:pt x="3530" y="2175"/>
                  </a:lnTo>
                  <a:lnTo>
                    <a:pt x="3573" y="2143"/>
                  </a:lnTo>
                  <a:lnTo>
                    <a:pt x="3616" y="2101"/>
                  </a:lnTo>
                  <a:lnTo>
                    <a:pt x="3637" y="2058"/>
                  </a:lnTo>
                  <a:lnTo>
                    <a:pt x="3658" y="1994"/>
                  </a:lnTo>
                  <a:lnTo>
                    <a:pt x="3658" y="1941"/>
                  </a:lnTo>
                  <a:lnTo>
                    <a:pt x="3658" y="1728"/>
                  </a:lnTo>
                  <a:lnTo>
                    <a:pt x="3658" y="1674"/>
                  </a:lnTo>
                  <a:lnTo>
                    <a:pt x="3637" y="1621"/>
                  </a:lnTo>
                  <a:lnTo>
                    <a:pt x="3616" y="1568"/>
                  </a:lnTo>
                  <a:lnTo>
                    <a:pt x="3573" y="1525"/>
                  </a:lnTo>
                  <a:lnTo>
                    <a:pt x="3530" y="1493"/>
                  </a:lnTo>
                  <a:lnTo>
                    <a:pt x="3488" y="1461"/>
                  </a:lnTo>
                  <a:lnTo>
                    <a:pt x="3435" y="1450"/>
                  </a:lnTo>
                  <a:lnTo>
                    <a:pt x="3371" y="1440"/>
                  </a:lnTo>
                  <a:lnTo>
                    <a:pt x="3211" y="1440"/>
                  </a:lnTo>
                  <a:lnTo>
                    <a:pt x="3157" y="1290"/>
                  </a:lnTo>
                  <a:lnTo>
                    <a:pt x="3083" y="1141"/>
                  </a:lnTo>
                  <a:lnTo>
                    <a:pt x="3200" y="1024"/>
                  </a:lnTo>
                  <a:lnTo>
                    <a:pt x="3232" y="981"/>
                  </a:lnTo>
                  <a:lnTo>
                    <a:pt x="3264" y="928"/>
                  </a:lnTo>
                  <a:lnTo>
                    <a:pt x="3275" y="874"/>
                  </a:lnTo>
                  <a:lnTo>
                    <a:pt x="3285" y="821"/>
                  </a:lnTo>
                  <a:lnTo>
                    <a:pt x="3275" y="757"/>
                  </a:lnTo>
                  <a:lnTo>
                    <a:pt x="3264" y="704"/>
                  </a:lnTo>
                  <a:lnTo>
                    <a:pt x="3232" y="661"/>
                  </a:lnTo>
                  <a:lnTo>
                    <a:pt x="3200" y="619"/>
                  </a:lnTo>
                  <a:lnTo>
                    <a:pt x="3051" y="469"/>
                  </a:lnTo>
                  <a:lnTo>
                    <a:pt x="3008" y="427"/>
                  </a:lnTo>
                  <a:lnTo>
                    <a:pt x="2955" y="405"/>
                  </a:lnTo>
                  <a:lnTo>
                    <a:pt x="2901" y="384"/>
                  </a:lnTo>
                  <a:lnTo>
                    <a:pt x="2795" y="384"/>
                  </a:lnTo>
                  <a:lnTo>
                    <a:pt x="2741" y="405"/>
                  </a:lnTo>
                  <a:lnTo>
                    <a:pt x="2688" y="427"/>
                  </a:lnTo>
                  <a:lnTo>
                    <a:pt x="2645" y="469"/>
                  </a:lnTo>
                  <a:lnTo>
                    <a:pt x="2528" y="587"/>
                  </a:lnTo>
                  <a:lnTo>
                    <a:pt x="2379" y="512"/>
                  </a:lnTo>
                  <a:lnTo>
                    <a:pt x="2230" y="459"/>
                  </a:lnTo>
                  <a:lnTo>
                    <a:pt x="2230" y="299"/>
                  </a:lnTo>
                  <a:lnTo>
                    <a:pt x="2219" y="235"/>
                  </a:lnTo>
                  <a:lnTo>
                    <a:pt x="2198" y="181"/>
                  </a:lnTo>
                  <a:lnTo>
                    <a:pt x="2176" y="128"/>
                  </a:lnTo>
                  <a:lnTo>
                    <a:pt x="2144" y="85"/>
                  </a:lnTo>
                  <a:lnTo>
                    <a:pt x="2102" y="53"/>
                  </a:lnTo>
                  <a:lnTo>
                    <a:pt x="2048" y="32"/>
                  </a:lnTo>
                  <a:lnTo>
                    <a:pt x="1995" y="11"/>
                  </a:lnTo>
                  <a:lnTo>
                    <a:pt x="19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15;p155"/>
            <p:cNvSpPr/>
            <p:nvPr/>
          </p:nvSpPr>
          <p:spPr>
            <a:xfrm>
              <a:off x="1101877" y="2354058"/>
              <a:ext cx="103613" cy="102937"/>
            </a:xfrm>
            <a:custGeom>
              <a:avLst/>
              <a:gdLst/>
              <a:ahLst/>
              <a:cxnLst/>
              <a:rect l="l" t="t" r="r" b="b"/>
              <a:pathLst>
                <a:path w="1686" h="1675" extrusionOk="0">
                  <a:moveTo>
                    <a:pt x="843" y="160"/>
                  </a:moveTo>
                  <a:lnTo>
                    <a:pt x="939" y="171"/>
                  </a:lnTo>
                  <a:lnTo>
                    <a:pt x="1035" y="182"/>
                  </a:lnTo>
                  <a:lnTo>
                    <a:pt x="1131" y="224"/>
                  </a:lnTo>
                  <a:lnTo>
                    <a:pt x="1217" y="267"/>
                  </a:lnTo>
                  <a:lnTo>
                    <a:pt x="1291" y="331"/>
                  </a:lnTo>
                  <a:lnTo>
                    <a:pt x="1366" y="395"/>
                  </a:lnTo>
                  <a:lnTo>
                    <a:pt x="1419" y="480"/>
                  </a:lnTo>
                  <a:lnTo>
                    <a:pt x="1473" y="576"/>
                  </a:lnTo>
                  <a:lnTo>
                    <a:pt x="1494" y="640"/>
                  </a:lnTo>
                  <a:lnTo>
                    <a:pt x="1515" y="704"/>
                  </a:lnTo>
                  <a:lnTo>
                    <a:pt x="1515" y="768"/>
                  </a:lnTo>
                  <a:lnTo>
                    <a:pt x="1526" y="832"/>
                  </a:lnTo>
                  <a:lnTo>
                    <a:pt x="1526" y="907"/>
                  </a:lnTo>
                  <a:lnTo>
                    <a:pt x="1515" y="971"/>
                  </a:lnTo>
                  <a:lnTo>
                    <a:pt x="1473" y="1088"/>
                  </a:lnTo>
                  <a:lnTo>
                    <a:pt x="1409" y="1205"/>
                  </a:lnTo>
                  <a:lnTo>
                    <a:pt x="1377" y="1259"/>
                  </a:lnTo>
                  <a:lnTo>
                    <a:pt x="1334" y="1312"/>
                  </a:lnTo>
                  <a:lnTo>
                    <a:pt x="1281" y="1355"/>
                  </a:lnTo>
                  <a:lnTo>
                    <a:pt x="1227" y="1397"/>
                  </a:lnTo>
                  <a:lnTo>
                    <a:pt x="1174" y="1429"/>
                  </a:lnTo>
                  <a:lnTo>
                    <a:pt x="1110" y="1461"/>
                  </a:lnTo>
                  <a:lnTo>
                    <a:pt x="1046" y="1493"/>
                  </a:lnTo>
                  <a:lnTo>
                    <a:pt x="982" y="1504"/>
                  </a:lnTo>
                  <a:lnTo>
                    <a:pt x="918" y="1515"/>
                  </a:lnTo>
                  <a:lnTo>
                    <a:pt x="779" y="1515"/>
                  </a:lnTo>
                  <a:lnTo>
                    <a:pt x="715" y="1504"/>
                  </a:lnTo>
                  <a:lnTo>
                    <a:pt x="651" y="1493"/>
                  </a:lnTo>
                  <a:lnTo>
                    <a:pt x="587" y="1472"/>
                  </a:lnTo>
                  <a:lnTo>
                    <a:pt x="523" y="1440"/>
                  </a:lnTo>
                  <a:lnTo>
                    <a:pt x="470" y="1408"/>
                  </a:lnTo>
                  <a:lnTo>
                    <a:pt x="417" y="1365"/>
                  </a:lnTo>
                  <a:lnTo>
                    <a:pt x="364" y="1323"/>
                  </a:lnTo>
                  <a:lnTo>
                    <a:pt x="321" y="1280"/>
                  </a:lnTo>
                  <a:lnTo>
                    <a:pt x="278" y="1227"/>
                  </a:lnTo>
                  <a:lnTo>
                    <a:pt x="246" y="1163"/>
                  </a:lnTo>
                  <a:lnTo>
                    <a:pt x="214" y="1109"/>
                  </a:lnTo>
                  <a:lnTo>
                    <a:pt x="193" y="1045"/>
                  </a:lnTo>
                  <a:lnTo>
                    <a:pt x="182" y="981"/>
                  </a:lnTo>
                  <a:lnTo>
                    <a:pt x="172" y="907"/>
                  </a:lnTo>
                  <a:lnTo>
                    <a:pt x="161" y="843"/>
                  </a:lnTo>
                  <a:lnTo>
                    <a:pt x="161" y="779"/>
                  </a:lnTo>
                  <a:lnTo>
                    <a:pt x="172" y="715"/>
                  </a:lnTo>
                  <a:lnTo>
                    <a:pt x="193" y="651"/>
                  </a:lnTo>
                  <a:lnTo>
                    <a:pt x="214" y="587"/>
                  </a:lnTo>
                  <a:lnTo>
                    <a:pt x="246" y="523"/>
                  </a:lnTo>
                  <a:lnTo>
                    <a:pt x="278" y="470"/>
                  </a:lnTo>
                  <a:lnTo>
                    <a:pt x="310" y="416"/>
                  </a:lnTo>
                  <a:lnTo>
                    <a:pt x="353" y="363"/>
                  </a:lnTo>
                  <a:lnTo>
                    <a:pt x="406" y="320"/>
                  </a:lnTo>
                  <a:lnTo>
                    <a:pt x="459" y="278"/>
                  </a:lnTo>
                  <a:lnTo>
                    <a:pt x="513" y="246"/>
                  </a:lnTo>
                  <a:lnTo>
                    <a:pt x="577" y="214"/>
                  </a:lnTo>
                  <a:lnTo>
                    <a:pt x="641" y="192"/>
                  </a:lnTo>
                  <a:lnTo>
                    <a:pt x="705" y="171"/>
                  </a:lnTo>
                  <a:lnTo>
                    <a:pt x="779" y="160"/>
                  </a:lnTo>
                  <a:close/>
                  <a:moveTo>
                    <a:pt x="758" y="0"/>
                  </a:moveTo>
                  <a:lnTo>
                    <a:pt x="673" y="11"/>
                  </a:lnTo>
                  <a:lnTo>
                    <a:pt x="598" y="32"/>
                  </a:lnTo>
                  <a:lnTo>
                    <a:pt x="513" y="64"/>
                  </a:lnTo>
                  <a:lnTo>
                    <a:pt x="438" y="96"/>
                  </a:lnTo>
                  <a:lnTo>
                    <a:pt x="374" y="150"/>
                  </a:lnTo>
                  <a:lnTo>
                    <a:pt x="300" y="192"/>
                  </a:lnTo>
                  <a:lnTo>
                    <a:pt x="246" y="246"/>
                  </a:lnTo>
                  <a:lnTo>
                    <a:pt x="193" y="310"/>
                  </a:lnTo>
                  <a:lnTo>
                    <a:pt x="140" y="374"/>
                  </a:lnTo>
                  <a:lnTo>
                    <a:pt x="97" y="448"/>
                  </a:lnTo>
                  <a:lnTo>
                    <a:pt x="65" y="523"/>
                  </a:lnTo>
                  <a:lnTo>
                    <a:pt x="33" y="608"/>
                  </a:lnTo>
                  <a:lnTo>
                    <a:pt x="22" y="683"/>
                  </a:lnTo>
                  <a:lnTo>
                    <a:pt x="12" y="768"/>
                  </a:lnTo>
                  <a:lnTo>
                    <a:pt x="1" y="843"/>
                  </a:lnTo>
                  <a:lnTo>
                    <a:pt x="12" y="928"/>
                  </a:lnTo>
                  <a:lnTo>
                    <a:pt x="22" y="1013"/>
                  </a:lnTo>
                  <a:lnTo>
                    <a:pt x="44" y="1088"/>
                  </a:lnTo>
                  <a:lnTo>
                    <a:pt x="65" y="1163"/>
                  </a:lnTo>
                  <a:lnTo>
                    <a:pt x="108" y="1237"/>
                  </a:lnTo>
                  <a:lnTo>
                    <a:pt x="150" y="1312"/>
                  </a:lnTo>
                  <a:lnTo>
                    <a:pt x="204" y="1376"/>
                  </a:lnTo>
                  <a:lnTo>
                    <a:pt x="257" y="1440"/>
                  </a:lnTo>
                  <a:lnTo>
                    <a:pt x="310" y="1493"/>
                  </a:lnTo>
                  <a:lnTo>
                    <a:pt x="385" y="1536"/>
                  </a:lnTo>
                  <a:lnTo>
                    <a:pt x="449" y="1579"/>
                  </a:lnTo>
                  <a:lnTo>
                    <a:pt x="534" y="1621"/>
                  </a:lnTo>
                  <a:lnTo>
                    <a:pt x="609" y="1643"/>
                  </a:lnTo>
                  <a:lnTo>
                    <a:pt x="683" y="1664"/>
                  </a:lnTo>
                  <a:lnTo>
                    <a:pt x="769" y="1675"/>
                  </a:lnTo>
                  <a:lnTo>
                    <a:pt x="929" y="1675"/>
                  </a:lnTo>
                  <a:lnTo>
                    <a:pt x="1014" y="1664"/>
                  </a:lnTo>
                  <a:lnTo>
                    <a:pt x="1089" y="1643"/>
                  </a:lnTo>
                  <a:lnTo>
                    <a:pt x="1174" y="1611"/>
                  </a:lnTo>
                  <a:lnTo>
                    <a:pt x="1249" y="1579"/>
                  </a:lnTo>
                  <a:lnTo>
                    <a:pt x="1323" y="1525"/>
                  </a:lnTo>
                  <a:lnTo>
                    <a:pt x="1387" y="1483"/>
                  </a:lnTo>
                  <a:lnTo>
                    <a:pt x="1451" y="1419"/>
                  </a:lnTo>
                  <a:lnTo>
                    <a:pt x="1505" y="1365"/>
                  </a:lnTo>
                  <a:lnTo>
                    <a:pt x="1547" y="1301"/>
                  </a:lnTo>
                  <a:lnTo>
                    <a:pt x="1590" y="1227"/>
                  </a:lnTo>
                  <a:lnTo>
                    <a:pt x="1622" y="1152"/>
                  </a:lnTo>
                  <a:lnTo>
                    <a:pt x="1654" y="1077"/>
                  </a:lnTo>
                  <a:lnTo>
                    <a:pt x="1664" y="1003"/>
                  </a:lnTo>
                  <a:lnTo>
                    <a:pt x="1675" y="917"/>
                  </a:lnTo>
                  <a:lnTo>
                    <a:pt x="1686" y="832"/>
                  </a:lnTo>
                  <a:lnTo>
                    <a:pt x="1675" y="757"/>
                  </a:lnTo>
                  <a:lnTo>
                    <a:pt x="1664" y="672"/>
                  </a:lnTo>
                  <a:lnTo>
                    <a:pt x="1643" y="587"/>
                  </a:lnTo>
                  <a:lnTo>
                    <a:pt x="1622" y="512"/>
                  </a:lnTo>
                  <a:lnTo>
                    <a:pt x="1579" y="438"/>
                  </a:lnTo>
                  <a:lnTo>
                    <a:pt x="1537" y="363"/>
                  </a:lnTo>
                  <a:lnTo>
                    <a:pt x="1483" y="299"/>
                  </a:lnTo>
                  <a:lnTo>
                    <a:pt x="1430" y="235"/>
                  </a:lnTo>
                  <a:lnTo>
                    <a:pt x="1366" y="182"/>
                  </a:lnTo>
                  <a:lnTo>
                    <a:pt x="1302" y="139"/>
                  </a:lnTo>
                  <a:lnTo>
                    <a:pt x="1227" y="96"/>
                  </a:lnTo>
                  <a:lnTo>
                    <a:pt x="1163" y="64"/>
                  </a:lnTo>
                  <a:lnTo>
                    <a:pt x="1078" y="32"/>
                  </a:lnTo>
                  <a:lnTo>
                    <a:pt x="1003" y="11"/>
                  </a:lnTo>
                  <a:lnTo>
                    <a:pt x="9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16;p155"/>
            <p:cNvSpPr/>
            <p:nvPr/>
          </p:nvSpPr>
          <p:spPr>
            <a:xfrm>
              <a:off x="1061931" y="2313435"/>
              <a:ext cx="183566" cy="184181"/>
            </a:xfrm>
            <a:custGeom>
              <a:avLst/>
              <a:gdLst/>
              <a:ahLst/>
              <a:cxnLst/>
              <a:rect l="l" t="t" r="r" b="b"/>
              <a:pathLst>
                <a:path w="2987" h="2997" extrusionOk="0">
                  <a:moveTo>
                    <a:pt x="1899" y="160"/>
                  </a:moveTo>
                  <a:lnTo>
                    <a:pt x="1941" y="171"/>
                  </a:lnTo>
                  <a:lnTo>
                    <a:pt x="2101" y="235"/>
                  </a:lnTo>
                  <a:lnTo>
                    <a:pt x="2133" y="256"/>
                  </a:lnTo>
                  <a:lnTo>
                    <a:pt x="2155" y="288"/>
                  </a:lnTo>
                  <a:lnTo>
                    <a:pt x="2155" y="320"/>
                  </a:lnTo>
                  <a:lnTo>
                    <a:pt x="2155" y="363"/>
                  </a:lnTo>
                  <a:lnTo>
                    <a:pt x="2080" y="533"/>
                  </a:lnTo>
                  <a:lnTo>
                    <a:pt x="2080" y="565"/>
                  </a:lnTo>
                  <a:lnTo>
                    <a:pt x="2080" y="587"/>
                  </a:lnTo>
                  <a:lnTo>
                    <a:pt x="2091" y="619"/>
                  </a:lnTo>
                  <a:lnTo>
                    <a:pt x="2112" y="629"/>
                  </a:lnTo>
                  <a:lnTo>
                    <a:pt x="2176" y="683"/>
                  </a:lnTo>
                  <a:lnTo>
                    <a:pt x="2240" y="736"/>
                  </a:lnTo>
                  <a:lnTo>
                    <a:pt x="2293" y="800"/>
                  </a:lnTo>
                  <a:lnTo>
                    <a:pt x="2346" y="864"/>
                  </a:lnTo>
                  <a:lnTo>
                    <a:pt x="2368" y="885"/>
                  </a:lnTo>
                  <a:lnTo>
                    <a:pt x="2389" y="896"/>
                  </a:lnTo>
                  <a:lnTo>
                    <a:pt x="2442" y="896"/>
                  </a:lnTo>
                  <a:lnTo>
                    <a:pt x="2624" y="821"/>
                  </a:lnTo>
                  <a:lnTo>
                    <a:pt x="2656" y="811"/>
                  </a:lnTo>
                  <a:lnTo>
                    <a:pt x="2698" y="821"/>
                  </a:lnTo>
                  <a:lnTo>
                    <a:pt x="2730" y="843"/>
                  </a:lnTo>
                  <a:lnTo>
                    <a:pt x="2752" y="875"/>
                  </a:lnTo>
                  <a:lnTo>
                    <a:pt x="2816" y="1035"/>
                  </a:lnTo>
                  <a:lnTo>
                    <a:pt x="2826" y="1067"/>
                  </a:lnTo>
                  <a:lnTo>
                    <a:pt x="2816" y="1109"/>
                  </a:lnTo>
                  <a:lnTo>
                    <a:pt x="2794" y="1141"/>
                  </a:lnTo>
                  <a:lnTo>
                    <a:pt x="2762" y="1163"/>
                  </a:lnTo>
                  <a:lnTo>
                    <a:pt x="2592" y="1237"/>
                  </a:lnTo>
                  <a:lnTo>
                    <a:pt x="2570" y="1248"/>
                  </a:lnTo>
                  <a:lnTo>
                    <a:pt x="2549" y="1269"/>
                  </a:lnTo>
                  <a:lnTo>
                    <a:pt x="2538" y="1291"/>
                  </a:lnTo>
                  <a:lnTo>
                    <a:pt x="2538" y="1323"/>
                  </a:lnTo>
                  <a:lnTo>
                    <a:pt x="2549" y="1408"/>
                  </a:lnTo>
                  <a:lnTo>
                    <a:pt x="2560" y="1493"/>
                  </a:lnTo>
                  <a:lnTo>
                    <a:pt x="2560" y="1578"/>
                  </a:lnTo>
                  <a:lnTo>
                    <a:pt x="2549" y="1653"/>
                  </a:lnTo>
                  <a:lnTo>
                    <a:pt x="2549" y="1674"/>
                  </a:lnTo>
                  <a:lnTo>
                    <a:pt x="2549" y="1696"/>
                  </a:lnTo>
                  <a:lnTo>
                    <a:pt x="2560" y="1717"/>
                  </a:lnTo>
                  <a:lnTo>
                    <a:pt x="2581" y="1738"/>
                  </a:lnTo>
                  <a:lnTo>
                    <a:pt x="2602" y="1749"/>
                  </a:lnTo>
                  <a:lnTo>
                    <a:pt x="2773" y="1813"/>
                  </a:lnTo>
                  <a:lnTo>
                    <a:pt x="2805" y="1834"/>
                  </a:lnTo>
                  <a:lnTo>
                    <a:pt x="2826" y="1866"/>
                  </a:lnTo>
                  <a:lnTo>
                    <a:pt x="2826" y="1909"/>
                  </a:lnTo>
                  <a:lnTo>
                    <a:pt x="2826" y="1941"/>
                  </a:lnTo>
                  <a:lnTo>
                    <a:pt x="2762" y="2101"/>
                  </a:lnTo>
                  <a:lnTo>
                    <a:pt x="2741" y="2133"/>
                  </a:lnTo>
                  <a:lnTo>
                    <a:pt x="2709" y="2154"/>
                  </a:lnTo>
                  <a:lnTo>
                    <a:pt x="2666" y="2165"/>
                  </a:lnTo>
                  <a:lnTo>
                    <a:pt x="2634" y="2154"/>
                  </a:lnTo>
                  <a:lnTo>
                    <a:pt x="2453" y="2090"/>
                  </a:lnTo>
                  <a:lnTo>
                    <a:pt x="2432" y="2080"/>
                  </a:lnTo>
                  <a:lnTo>
                    <a:pt x="2400" y="2090"/>
                  </a:lnTo>
                  <a:lnTo>
                    <a:pt x="2378" y="2101"/>
                  </a:lnTo>
                  <a:lnTo>
                    <a:pt x="2357" y="2112"/>
                  </a:lnTo>
                  <a:lnTo>
                    <a:pt x="2314" y="2186"/>
                  </a:lnTo>
                  <a:lnTo>
                    <a:pt x="2250" y="2250"/>
                  </a:lnTo>
                  <a:lnTo>
                    <a:pt x="2187" y="2304"/>
                  </a:lnTo>
                  <a:lnTo>
                    <a:pt x="2123" y="2357"/>
                  </a:lnTo>
                  <a:lnTo>
                    <a:pt x="2101" y="2378"/>
                  </a:lnTo>
                  <a:lnTo>
                    <a:pt x="2091" y="2400"/>
                  </a:lnTo>
                  <a:lnTo>
                    <a:pt x="2091" y="2421"/>
                  </a:lnTo>
                  <a:lnTo>
                    <a:pt x="2101" y="2453"/>
                  </a:lnTo>
                  <a:lnTo>
                    <a:pt x="2176" y="2623"/>
                  </a:lnTo>
                  <a:lnTo>
                    <a:pt x="2176" y="2666"/>
                  </a:lnTo>
                  <a:lnTo>
                    <a:pt x="2176" y="2698"/>
                  </a:lnTo>
                  <a:lnTo>
                    <a:pt x="2155" y="2730"/>
                  </a:lnTo>
                  <a:lnTo>
                    <a:pt x="2123" y="2751"/>
                  </a:lnTo>
                  <a:lnTo>
                    <a:pt x="1963" y="2826"/>
                  </a:lnTo>
                  <a:lnTo>
                    <a:pt x="1888" y="2826"/>
                  </a:lnTo>
                  <a:lnTo>
                    <a:pt x="1856" y="2805"/>
                  </a:lnTo>
                  <a:lnTo>
                    <a:pt x="1835" y="2773"/>
                  </a:lnTo>
                  <a:lnTo>
                    <a:pt x="1760" y="2591"/>
                  </a:lnTo>
                  <a:lnTo>
                    <a:pt x="1739" y="2570"/>
                  </a:lnTo>
                  <a:lnTo>
                    <a:pt x="1728" y="2559"/>
                  </a:lnTo>
                  <a:lnTo>
                    <a:pt x="1696" y="2549"/>
                  </a:lnTo>
                  <a:lnTo>
                    <a:pt x="1675" y="2549"/>
                  </a:lnTo>
                  <a:lnTo>
                    <a:pt x="1589" y="2559"/>
                  </a:lnTo>
                  <a:lnTo>
                    <a:pt x="1419" y="2559"/>
                  </a:lnTo>
                  <a:lnTo>
                    <a:pt x="1333" y="2549"/>
                  </a:lnTo>
                  <a:lnTo>
                    <a:pt x="1301" y="2549"/>
                  </a:lnTo>
                  <a:lnTo>
                    <a:pt x="1280" y="2559"/>
                  </a:lnTo>
                  <a:lnTo>
                    <a:pt x="1259" y="2581"/>
                  </a:lnTo>
                  <a:lnTo>
                    <a:pt x="1248" y="2602"/>
                  </a:lnTo>
                  <a:lnTo>
                    <a:pt x="1173" y="2773"/>
                  </a:lnTo>
                  <a:lnTo>
                    <a:pt x="1152" y="2805"/>
                  </a:lnTo>
                  <a:lnTo>
                    <a:pt x="1131" y="2826"/>
                  </a:lnTo>
                  <a:lnTo>
                    <a:pt x="1088" y="2837"/>
                  </a:lnTo>
                  <a:lnTo>
                    <a:pt x="1046" y="2826"/>
                  </a:lnTo>
                  <a:lnTo>
                    <a:pt x="886" y="2762"/>
                  </a:lnTo>
                  <a:lnTo>
                    <a:pt x="854" y="2741"/>
                  </a:lnTo>
                  <a:lnTo>
                    <a:pt x="832" y="2709"/>
                  </a:lnTo>
                  <a:lnTo>
                    <a:pt x="832" y="2677"/>
                  </a:lnTo>
                  <a:lnTo>
                    <a:pt x="832" y="2634"/>
                  </a:lnTo>
                  <a:lnTo>
                    <a:pt x="907" y="2464"/>
                  </a:lnTo>
                  <a:lnTo>
                    <a:pt x="907" y="2442"/>
                  </a:lnTo>
                  <a:lnTo>
                    <a:pt x="907" y="2410"/>
                  </a:lnTo>
                  <a:lnTo>
                    <a:pt x="896" y="2389"/>
                  </a:lnTo>
                  <a:lnTo>
                    <a:pt x="886" y="2368"/>
                  </a:lnTo>
                  <a:lnTo>
                    <a:pt x="875" y="2368"/>
                  </a:lnTo>
                  <a:lnTo>
                    <a:pt x="811" y="2314"/>
                  </a:lnTo>
                  <a:lnTo>
                    <a:pt x="747" y="2261"/>
                  </a:lnTo>
                  <a:lnTo>
                    <a:pt x="694" y="2197"/>
                  </a:lnTo>
                  <a:lnTo>
                    <a:pt x="640" y="2133"/>
                  </a:lnTo>
                  <a:lnTo>
                    <a:pt x="619" y="2112"/>
                  </a:lnTo>
                  <a:lnTo>
                    <a:pt x="598" y="2101"/>
                  </a:lnTo>
                  <a:lnTo>
                    <a:pt x="544" y="2101"/>
                  </a:lnTo>
                  <a:lnTo>
                    <a:pt x="363" y="2176"/>
                  </a:lnTo>
                  <a:lnTo>
                    <a:pt x="331" y="2186"/>
                  </a:lnTo>
                  <a:lnTo>
                    <a:pt x="288" y="2176"/>
                  </a:lnTo>
                  <a:lnTo>
                    <a:pt x="267" y="2154"/>
                  </a:lnTo>
                  <a:lnTo>
                    <a:pt x="235" y="2122"/>
                  </a:lnTo>
                  <a:lnTo>
                    <a:pt x="171" y="1962"/>
                  </a:lnTo>
                  <a:lnTo>
                    <a:pt x="160" y="1930"/>
                  </a:lnTo>
                  <a:lnTo>
                    <a:pt x="171" y="1888"/>
                  </a:lnTo>
                  <a:lnTo>
                    <a:pt x="192" y="1856"/>
                  </a:lnTo>
                  <a:lnTo>
                    <a:pt x="224" y="1834"/>
                  </a:lnTo>
                  <a:lnTo>
                    <a:pt x="395" y="1760"/>
                  </a:lnTo>
                  <a:lnTo>
                    <a:pt x="416" y="1749"/>
                  </a:lnTo>
                  <a:lnTo>
                    <a:pt x="438" y="1728"/>
                  </a:lnTo>
                  <a:lnTo>
                    <a:pt x="448" y="1706"/>
                  </a:lnTo>
                  <a:lnTo>
                    <a:pt x="448" y="1674"/>
                  </a:lnTo>
                  <a:lnTo>
                    <a:pt x="438" y="1589"/>
                  </a:lnTo>
                  <a:lnTo>
                    <a:pt x="427" y="1504"/>
                  </a:lnTo>
                  <a:lnTo>
                    <a:pt x="438" y="1429"/>
                  </a:lnTo>
                  <a:lnTo>
                    <a:pt x="438" y="1344"/>
                  </a:lnTo>
                  <a:lnTo>
                    <a:pt x="438" y="1312"/>
                  </a:lnTo>
                  <a:lnTo>
                    <a:pt x="427" y="1291"/>
                  </a:lnTo>
                  <a:lnTo>
                    <a:pt x="416" y="1269"/>
                  </a:lnTo>
                  <a:lnTo>
                    <a:pt x="395" y="1259"/>
                  </a:lnTo>
                  <a:lnTo>
                    <a:pt x="214" y="1184"/>
                  </a:lnTo>
                  <a:lnTo>
                    <a:pt x="182" y="1163"/>
                  </a:lnTo>
                  <a:lnTo>
                    <a:pt x="160" y="1131"/>
                  </a:lnTo>
                  <a:lnTo>
                    <a:pt x="160" y="1099"/>
                  </a:lnTo>
                  <a:lnTo>
                    <a:pt x="160" y="1056"/>
                  </a:lnTo>
                  <a:lnTo>
                    <a:pt x="224" y="896"/>
                  </a:lnTo>
                  <a:lnTo>
                    <a:pt x="246" y="864"/>
                  </a:lnTo>
                  <a:lnTo>
                    <a:pt x="278" y="843"/>
                  </a:lnTo>
                  <a:lnTo>
                    <a:pt x="320" y="832"/>
                  </a:lnTo>
                  <a:lnTo>
                    <a:pt x="352" y="843"/>
                  </a:lnTo>
                  <a:lnTo>
                    <a:pt x="534" y="907"/>
                  </a:lnTo>
                  <a:lnTo>
                    <a:pt x="555" y="917"/>
                  </a:lnTo>
                  <a:lnTo>
                    <a:pt x="587" y="917"/>
                  </a:lnTo>
                  <a:lnTo>
                    <a:pt x="608" y="907"/>
                  </a:lnTo>
                  <a:lnTo>
                    <a:pt x="630" y="885"/>
                  </a:lnTo>
                  <a:lnTo>
                    <a:pt x="683" y="821"/>
                  </a:lnTo>
                  <a:lnTo>
                    <a:pt x="736" y="757"/>
                  </a:lnTo>
                  <a:lnTo>
                    <a:pt x="800" y="693"/>
                  </a:lnTo>
                  <a:lnTo>
                    <a:pt x="864" y="640"/>
                  </a:lnTo>
                  <a:lnTo>
                    <a:pt x="886" y="629"/>
                  </a:lnTo>
                  <a:lnTo>
                    <a:pt x="896" y="597"/>
                  </a:lnTo>
                  <a:lnTo>
                    <a:pt x="896" y="576"/>
                  </a:lnTo>
                  <a:lnTo>
                    <a:pt x="886" y="544"/>
                  </a:lnTo>
                  <a:lnTo>
                    <a:pt x="811" y="373"/>
                  </a:lnTo>
                  <a:lnTo>
                    <a:pt x="811" y="341"/>
                  </a:lnTo>
                  <a:lnTo>
                    <a:pt x="811" y="299"/>
                  </a:lnTo>
                  <a:lnTo>
                    <a:pt x="832" y="267"/>
                  </a:lnTo>
                  <a:lnTo>
                    <a:pt x="864" y="246"/>
                  </a:lnTo>
                  <a:lnTo>
                    <a:pt x="1024" y="182"/>
                  </a:lnTo>
                  <a:lnTo>
                    <a:pt x="1067" y="171"/>
                  </a:lnTo>
                  <a:lnTo>
                    <a:pt x="1099" y="182"/>
                  </a:lnTo>
                  <a:lnTo>
                    <a:pt x="1131" y="203"/>
                  </a:lnTo>
                  <a:lnTo>
                    <a:pt x="1152" y="235"/>
                  </a:lnTo>
                  <a:lnTo>
                    <a:pt x="1227" y="405"/>
                  </a:lnTo>
                  <a:lnTo>
                    <a:pt x="1248" y="427"/>
                  </a:lnTo>
                  <a:lnTo>
                    <a:pt x="1269" y="437"/>
                  </a:lnTo>
                  <a:lnTo>
                    <a:pt x="1291" y="448"/>
                  </a:lnTo>
                  <a:lnTo>
                    <a:pt x="1312" y="448"/>
                  </a:lnTo>
                  <a:lnTo>
                    <a:pt x="1397" y="437"/>
                  </a:lnTo>
                  <a:lnTo>
                    <a:pt x="1568" y="437"/>
                  </a:lnTo>
                  <a:lnTo>
                    <a:pt x="1653" y="448"/>
                  </a:lnTo>
                  <a:lnTo>
                    <a:pt x="1675" y="448"/>
                  </a:lnTo>
                  <a:lnTo>
                    <a:pt x="1707" y="437"/>
                  </a:lnTo>
                  <a:lnTo>
                    <a:pt x="1728" y="427"/>
                  </a:lnTo>
                  <a:lnTo>
                    <a:pt x="1739" y="395"/>
                  </a:lnTo>
                  <a:lnTo>
                    <a:pt x="1813" y="224"/>
                  </a:lnTo>
                  <a:lnTo>
                    <a:pt x="1835" y="192"/>
                  </a:lnTo>
                  <a:lnTo>
                    <a:pt x="1867" y="171"/>
                  </a:lnTo>
                  <a:lnTo>
                    <a:pt x="1899" y="160"/>
                  </a:lnTo>
                  <a:close/>
                  <a:moveTo>
                    <a:pt x="1899" y="0"/>
                  </a:moveTo>
                  <a:lnTo>
                    <a:pt x="1845" y="11"/>
                  </a:lnTo>
                  <a:lnTo>
                    <a:pt x="1803" y="22"/>
                  </a:lnTo>
                  <a:lnTo>
                    <a:pt x="1760" y="43"/>
                  </a:lnTo>
                  <a:lnTo>
                    <a:pt x="1717" y="75"/>
                  </a:lnTo>
                  <a:lnTo>
                    <a:pt x="1685" y="118"/>
                  </a:lnTo>
                  <a:lnTo>
                    <a:pt x="1664" y="160"/>
                  </a:lnTo>
                  <a:lnTo>
                    <a:pt x="1611" y="278"/>
                  </a:lnTo>
                  <a:lnTo>
                    <a:pt x="1483" y="278"/>
                  </a:lnTo>
                  <a:lnTo>
                    <a:pt x="1355" y="288"/>
                  </a:lnTo>
                  <a:lnTo>
                    <a:pt x="1301" y="171"/>
                  </a:lnTo>
                  <a:lnTo>
                    <a:pt x="1280" y="118"/>
                  </a:lnTo>
                  <a:lnTo>
                    <a:pt x="1248" y="86"/>
                  </a:lnTo>
                  <a:lnTo>
                    <a:pt x="1205" y="54"/>
                  </a:lnTo>
                  <a:lnTo>
                    <a:pt x="1163" y="32"/>
                  </a:lnTo>
                  <a:lnTo>
                    <a:pt x="1109" y="11"/>
                  </a:lnTo>
                  <a:lnTo>
                    <a:pt x="1014" y="11"/>
                  </a:lnTo>
                  <a:lnTo>
                    <a:pt x="960" y="32"/>
                  </a:lnTo>
                  <a:lnTo>
                    <a:pt x="800" y="96"/>
                  </a:lnTo>
                  <a:lnTo>
                    <a:pt x="758" y="128"/>
                  </a:lnTo>
                  <a:lnTo>
                    <a:pt x="726" y="160"/>
                  </a:lnTo>
                  <a:lnTo>
                    <a:pt x="694" y="192"/>
                  </a:lnTo>
                  <a:lnTo>
                    <a:pt x="662" y="235"/>
                  </a:lnTo>
                  <a:lnTo>
                    <a:pt x="651" y="288"/>
                  </a:lnTo>
                  <a:lnTo>
                    <a:pt x="651" y="341"/>
                  </a:lnTo>
                  <a:lnTo>
                    <a:pt x="651" y="384"/>
                  </a:lnTo>
                  <a:lnTo>
                    <a:pt x="672" y="437"/>
                  </a:lnTo>
                  <a:lnTo>
                    <a:pt x="715" y="555"/>
                  </a:lnTo>
                  <a:lnTo>
                    <a:pt x="619" y="640"/>
                  </a:lnTo>
                  <a:lnTo>
                    <a:pt x="534" y="736"/>
                  </a:lnTo>
                  <a:lnTo>
                    <a:pt x="416" y="693"/>
                  </a:lnTo>
                  <a:lnTo>
                    <a:pt x="363" y="683"/>
                  </a:lnTo>
                  <a:lnTo>
                    <a:pt x="320" y="672"/>
                  </a:lnTo>
                  <a:lnTo>
                    <a:pt x="267" y="683"/>
                  </a:lnTo>
                  <a:lnTo>
                    <a:pt x="224" y="693"/>
                  </a:lnTo>
                  <a:lnTo>
                    <a:pt x="171" y="715"/>
                  </a:lnTo>
                  <a:lnTo>
                    <a:pt x="139" y="747"/>
                  </a:lnTo>
                  <a:lnTo>
                    <a:pt x="107" y="789"/>
                  </a:lnTo>
                  <a:lnTo>
                    <a:pt x="86" y="832"/>
                  </a:lnTo>
                  <a:lnTo>
                    <a:pt x="11" y="992"/>
                  </a:lnTo>
                  <a:lnTo>
                    <a:pt x="0" y="1045"/>
                  </a:lnTo>
                  <a:lnTo>
                    <a:pt x="0" y="1099"/>
                  </a:lnTo>
                  <a:lnTo>
                    <a:pt x="0" y="1152"/>
                  </a:lnTo>
                  <a:lnTo>
                    <a:pt x="22" y="1195"/>
                  </a:lnTo>
                  <a:lnTo>
                    <a:pt x="43" y="1237"/>
                  </a:lnTo>
                  <a:lnTo>
                    <a:pt x="75" y="1280"/>
                  </a:lnTo>
                  <a:lnTo>
                    <a:pt x="107" y="1312"/>
                  </a:lnTo>
                  <a:lnTo>
                    <a:pt x="160" y="1333"/>
                  </a:lnTo>
                  <a:lnTo>
                    <a:pt x="278" y="1376"/>
                  </a:lnTo>
                  <a:lnTo>
                    <a:pt x="267" y="1514"/>
                  </a:lnTo>
                  <a:lnTo>
                    <a:pt x="278" y="1642"/>
                  </a:lnTo>
                  <a:lnTo>
                    <a:pt x="160" y="1696"/>
                  </a:lnTo>
                  <a:lnTo>
                    <a:pt x="118" y="1717"/>
                  </a:lnTo>
                  <a:lnTo>
                    <a:pt x="75" y="1749"/>
                  </a:lnTo>
                  <a:lnTo>
                    <a:pt x="43" y="1781"/>
                  </a:lnTo>
                  <a:lnTo>
                    <a:pt x="22" y="1834"/>
                  </a:lnTo>
                  <a:lnTo>
                    <a:pt x="11" y="1877"/>
                  </a:lnTo>
                  <a:lnTo>
                    <a:pt x="0" y="1930"/>
                  </a:lnTo>
                  <a:lnTo>
                    <a:pt x="11" y="1984"/>
                  </a:lnTo>
                  <a:lnTo>
                    <a:pt x="22" y="2026"/>
                  </a:lnTo>
                  <a:lnTo>
                    <a:pt x="96" y="2186"/>
                  </a:lnTo>
                  <a:lnTo>
                    <a:pt x="118" y="2240"/>
                  </a:lnTo>
                  <a:lnTo>
                    <a:pt x="150" y="2272"/>
                  </a:lnTo>
                  <a:lnTo>
                    <a:pt x="192" y="2304"/>
                  </a:lnTo>
                  <a:lnTo>
                    <a:pt x="235" y="2325"/>
                  </a:lnTo>
                  <a:lnTo>
                    <a:pt x="278" y="2346"/>
                  </a:lnTo>
                  <a:lnTo>
                    <a:pt x="384" y="2346"/>
                  </a:lnTo>
                  <a:lnTo>
                    <a:pt x="427" y="2325"/>
                  </a:lnTo>
                  <a:lnTo>
                    <a:pt x="544" y="2272"/>
                  </a:lnTo>
                  <a:lnTo>
                    <a:pt x="640" y="2368"/>
                  </a:lnTo>
                  <a:lnTo>
                    <a:pt x="736" y="2464"/>
                  </a:lnTo>
                  <a:lnTo>
                    <a:pt x="683" y="2581"/>
                  </a:lnTo>
                  <a:lnTo>
                    <a:pt x="672" y="2623"/>
                  </a:lnTo>
                  <a:lnTo>
                    <a:pt x="672" y="2677"/>
                  </a:lnTo>
                  <a:lnTo>
                    <a:pt x="672" y="2730"/>
                  </a:lnTo>
                  <a:lnTo>
                    <a:pt x="683" y="2773"/>
                  </a:lnTo>
                  <a:lnTo>
                    <a:pt x="715" y="2815"/>
                  </a:lnTo>
                  <a:lnTo>
                    <a:pt x="747" y="2858"/>
                  </a:lnTo>
                  <a:lnTo>
                    <a:pt x="779" y="2890"/>
                  </a:lnTo>
                  <a:lnTo>
                    <a:pt x="832" y="2911"/>
                  </a:lnTo>
                  <a:lnTo>
                    <a:pt x="992" y="2975"/>
                  </a:lnTo>
                  <a:lnTo>
                    <a:pt x="1035" y="2997"/>
                  </a:lnTo>
                  <a:lnTo>
                    <a:pt x="1088" y="2997"/>
                  </a:lnTo>
                  <a:lnTo>
                    <a:pt x="1163" y="2986"/>
                  </a:lnTo>
                  <a:lnTo>
                    <a:pt x="1227" y="2954"/>
                  </a:lnTo>
                  <a:lnTo>
                    <a:pt x="1291" y="2901"/>
                  </a:lnTo>
                  <a:lnTo>
                    <a:pt x="1323" y="2837"/>
                  </a:lnTo>
                  <a:lnTo>
                    <a:pt x="1376" y="2719"/>
                  </a:lnTo>
                  <a:lnTo>
                    <a:pt x="1632" y="2719"/>
                  </a:lnTo>
                  <a:lnTo>
                    <a:pt x="1685" y="2837"/>
                  </a:lnTo>
                  <a:lnTo>
                    <a:pt x="1707" y="2879"/>
                  </a:lnTo>
                  <a:lnTo>
                    <a:pt x="1739" y="2911"/>
                  </a:lnTo>
                  <a:lnTo>
                    <a:pt x="1781" y="2943"/>
                  </a:lnTo>
                  <a:lnTo>
                    <a:pt x="1824" y="2975"/>
                  </a:lnTo>
                  <a:lnTo>
                    <a:pt x="1877" y="2986"/>
                  </a:lnTo>
                  <a:lnTo>
                    <a:pt x="1973" y="2986"/>
                  </a:lnTo>
                  <a:lnTo>
                    <a:pt x="2027" y="2965"/>
                  </a:lnTo>
                  <a:lnTo>
                    <a:pt x="2187" y="2901"/>
                  </a:lnTo>
                  <a:lnTo>
                    <a:pt x="2229" y="2879"/>
                  </a:lnTo>
                  <a:lnTo>
                    <a:pt x="2272" y="2847"/>
                  </a:lnTo>
                  <a:lnTo>
                    <a:pt x="2304" y="2805"/>
                  </a:lnTo>
                  <a:lnTo>
                    <a:pt x="2325" y="2762"/>
                  </a:lnTo>
                  <a:lnTo>
                    <a:pt x="2336" y="2709"/>
                  </a:lnTo>
                  <a:lnTo>
                    <a:pt x="2336" y="2666"/>
                  </a:lnTo>
                  <a:lnTo>
                    <a:pt x="2336" y="2613"/>
                  </a:lnTo>
                  <a:lnTo>
                    <a:pt x="2325" y="2559"/>
                  </a:lnTo>
                  <a:lnTo>
                    <a:pt x="2272" y="2442"/>
                  </a:lnTo>
                  <a:lnTo>
                    <a:pt x="2368" y="2357"/>
                  </a:lnTo>
                  <a:lnTo>
                    <a:pt x="2453" y="2261"/>
                  </a:lnTo>
                  <a:lnTo>
                    <a:pt x="2570" y="2304"/>
                  </a:lnTo>
                  <a:lnTo>
                    <a:pt x="2624" y="2325"/>
                  </a:lnTo>
                  <a:lnTo>
                    <a:pt x="2720" y="2325"/>
                  </a:lnTo>
                  <a:lnTo>
                    <a:pt x="2773" y="2304"/>
                  </a:lnTo>
                  <a:lnTo>
                    <a:pt x="2816" y="2282"/>
                  </a:lnTo>
                  <a:lnTo>
                    <a:pt x="2848" y="2250"/>
                  </a:lnTo>
                  <a:lnTo>
                    <a:pt x="2880" y="2208"/>
                  </a:lnTo>
                  <a:lnTo>
                    <a:pt x="2912" y="2165"/>
                  </a:lnTo>
                  <a:lnTo>
                    <a:pt x="2976" y="2005"/>
                  </a:lnTo>
                  <a:lnTo>
                    <a:pt x="2986" y="1952"/>
                  </a:lnTo>
                  <a:lnTo>
                    <a:pt x="2986" y="1898"/>
                  </a:lnTo>
                  <a:lnTo>
                    <a:pt x="2986" y="1856"/>
                  </a:lnTo>
                  <a:lnTo>
                    <a:pt x="2965" y="1802"/>
                  </a:lnTo>
                  <a:lnTo>
                    <a:pt x="2944" y="1760"/>
                  </a:lnTo>
                  <a:lnTo>
                    <a:pt x="2912" y="1717"/>
                  </a:lnTo>
                  <a:lnTo>
                    <a:pt x="2880" y="1696"/>
                  </a:lnTo>
                  <a:lnTo>
                    <a:pt x="2826" y="1664"/>
                  </a:lnTo>
                  <a:lnTo>
                    <a:pt x="2709" y="1621"/>
                  </a:lnTo>
                  <a:lnTo>
                    <a:pt x="2720" y="1493"/>
                  </a:lnTo>
                  <a:lnTo>
                    <a:pt x="2709" y="1355"/>
                  </a:lnTo>
                  <a:lnTo>
                    <a:pt x="2826" y="1312"/>
                  </a:lnTo>
                  <a:lnTo>
                    <a:pt x="2869" y="1280"/>
                  </a:lnTo>
                  <a:lnTo>
                    <a:pt x="2912" y="1248"/>
                  </a:lnTo>
                  <a:lnTo>
                    <a:pt x="2944" y="1216"/>
                  </a:lnTo>
                  <a:lnTo>
                    <a:pt x="2965" y="1173"/>
                  </a:lnTo>
                  <a:lnTo>
                    <a:pt x="2976" y="1120"/>
                  </a:lnTo>
                  <a:lnTo>
                    <a:pt x="2986" y="1067"/>
                  </a:lnTo>
                  <a:lnTo>
                    <a:pt x="2976" y="1024"/>
                  </a:lnTo>
                  <a:lnTo>
                    <a:pt x="2965" y="971"/>
                  </a:lnTo>
                  <a:lnTo>
                    <a:pt x="2890" y="811"/>
                  </a:lnTo>
                  <a:lnTo>
                    <a:pt x="2869" y="768"/>
                  </a:lnTo>
                  <a:lnTo>
                    <a:pt x="2837" y="725"/>
                  </a:lnTo>
                  <a:lnTo>
                    <a:pt x="2794" y="693"/>
                  </a:lnTo>
                  <a:lnTo>
                    <a:pt x="2752" y="672"/>
                  </a:lnTo>
                  <a:lnTo>
                    <a:pt x="2709" y="661"/>
                  </a:lnTo>
                  <a:lnTo>
                    <a:pt x="2656" y="651"/>
                  </a:lnTo>
                  <a:lnTo>
                    <a:pt x="2602" y="661"/>
                  </a:lnTo>
                  <a:lnTo>
                    <a:pt x="2560" y="672"/>
                  </a:lnTo>
                  <a:lnTo>
                    <a:pt x="2442" y="725"/>
                  </a:lnTo>
                  <a:lnTo>
                    <a:pt x="2346" y="629"/>
                  </a:lnTo>
                  <a:lnTo>
                    <a:pt x="2250" y="544"/>
                  </a:lnTo>
                  <a:lnTo>
                    <a:pt x="2304" y="427"/>
                  </a:lnTo>
                  <a:lnTo>
                    <a:pt x="2314" y="373"/>
                  </a:lnTo>
                  <a:lnTo>
                    <a:pt x="2314" y="320"/>
                  </a:lnTo>
                  <a:lnTo>
                    <a:pt x="2314" y="278"/>
                  </a:lnTo>
                  <a:lnTo>
                    <a:pt x="2304" y="224"/>
                  </a:lnTo>
                  <a:lnTo>
                    <a:pt x="2272" y="182"/>
                  </a:lnTo>
                  <a:lnTo>
                    <a:pt x="2240" y="139"/>
                  </a:lnTo>
                  <a:lnTo>
                    <a:pt x="2208" y="107"/>
                  </a:lnTo>
                  <a:lnTo>
                    <a:pt x="2155" y="86"/>
                  </a:lnTo>
                  <a:lnTo>
                    <a:pt x="1995" y="22"/>
                  </a:lnTo>
                  <a:lnTo>
                    <a:pt x="1941" y="11"/>
                  </a:lnTo>
                  <a:lnTo>
                    <a:pt x="18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" name="Google Shape;205;p10" descr="C:\Users\ASinning\Dropbox\GEDO Pictures\GEDO CE 2.0\Application\GEDO_Rec_Track\Slab Track\IMG_497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68735" y="3083439"/>
            <a:ext cx="1449722" cy="19330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Google Shape;206;p1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8151" y="1339950"/>
            <a:ext cx="2179723" cy="16645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Google Shape;207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64203" y="1785800"/>
            <a:ext cx="2886380" cy="32471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Google Shape;210;p10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0269" y="2544976"/>
            <a:ext cx="1511846" cy="11338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15" name="Google Shape;3811;p155"/>
          <p:cNvGrpSpPr/>
          <p:nvPr/>
        </p:nvGrpSpPr>
        <p:grpSpPr>
          <a:xfrm>
            <a:off x="241796" y="2704240"/>
            <a:ext cx="386064" cy="386064"/>
            <a:chOff x="7950176" y="2648924"/>
            <a:chExt cx="386064" cy="386064"/>
          </a:xfrm>
        </p:grpSpPr>
        <p:sp>
          <p:nvSpPr>
            <p:cNvPr id="116" name="Google Shape;3812;p155"/>
            <p:cNvSpPr/>
            <p:nvPr/>
          </p:nvSpPr>
          <p:spPr>
            <a:xfrm>
              <a:off x="7986251" y="2684998"/>
              <a:ext cx="313912" cy="313974"/>
            </a:xfrm>
            <a:custGeom>
              <a:avLst/>
              <a:gdLst/>
              <a:ahLst/>
              <a:cxnLst/>
              <a:rect l="l" t="t" r="r" b="b"/>
              <a:pathLst>
                <a:path w="5108" h="5109" extrusionOk="0">
                  <a:moveTo>
                    <a:pt x="2549" y="160"/>
                  </a:moveTo>
                  <a:lnTo>
                    <a:pt x="2794" y="171"/>
                  </a:lnTo>
                  <a:lnTo>
                    <a:pt x="3039" y="214"/>
                  </a:lnTo>
                  <a:lnTo>
                    <a:pt x="3263" y="267"/>
                  </a:lnTo>
                  <a:lnTo>
                    <a:pt x="3487" y="352"/>
                  </a:lnTo>
                  <a:lnTo>
                    <a:pt x="3690" y="448"/>
                  </a:lnTo>
                  <a:lnTo>
                    <a:pt x="3892" y="576"/>
                  </a:lnTo>
                  <a:lnTo>
                    <a:pt x="4074" y="715"/>
                  </a:lnTo>
                  <a:lnTo>
                    <a:pt x="4244" y="864"/>
                  </a:lnTo>
                  <a:lnTo>
                    <a:pt x="4393" y="1035"/>
                  </a:lnTo>
                  <a:lnTo>
                    <a:pt x="4532" y="1216"/>
                  </a:lnTo>
                  <a:lnTo>
                    <a:pt x="4660" y="1419"/>
                  </a:lnTo>
                  <a:lnTo>
                    <a:pt x="4756" y="1621"/>
                  </a:lnTo>
                  <a:lnTo>
                    <a:pt x="4841" y="1845"/>
                  </a:lnTo>
                  <a:lnTo>
                    <a:pt x="4895" y="2069"/>
                  </a:lnTo>
                  <a:lnTo>
                    <a:pt x="4937" y="2314"/>
                  </a:lnTo>
                  <a:lnTo>
                    <a:pt x="4948" y="2560"/>
                  </a:lnTo>
                  <a:lnTo>
                    <a:pt x="4937" y="2805"/>
                  </a:lnTo>
                  <a:lnTo>
                    <a:pt x="4895" y="3040"/>
                  </a:lnTo>
                  <a:lnTo>
                    <a:pt x="4841" y="3263"/>
                  </a:lnTo>
                  <a:lnTo>
                    <a:pt x="4756" y="3487"/>
                  </a:lnTo>
                  <a:lnTo>
                    <a:pt x="4660" y="3690"/>
                  </a:lnTo>
                  <a:lnTo>
                    <a:pt x="4532" y="3893"/>
                  </a:lnTo>
                  <a:lnTo>
                    <a:pt x="4393" y="4074"/>
                  </a:lnTo>
                  <a:lnTo>
                    <a:pt x="4244" y="4244"/>
                  </a:lnTo>
                  <a:lnTo>
                    <a:pt x="4074" y="4404"/>
                  </a:lnTo>
                  <a:lnTo>
                    <a:pt x="3892" y="4543"/>
                  </a:lnTo>
                  <a:lnTo>
                    <a:pt x="3690" y="4660"/>
                  </a:lnTo>
                  <a:lnTo>
                    <a:pt x="3487" y="4756"/>
                  </a:lnTo>
                  <a:lnTo>
                    <a:pt x="3263" y="4842"/>
                  </a:lnTo>
                  <a:lnTo>
                    <a:pt x="3039" y="4895"/>
                  </a:lnTo>
                  <a:lnTo>
                    <a:pt x="2794" y="4938"/>
                  </a:lnTo>
                  <a:lnTo>
                    <a:pt x="2549" y="4948"/>
                  </a:lnTo>
                  <a:lnTo>
                    <a:pt x="2303" y="4938"/>
                  </a:lnTo>
                  <a:lnTo>
                    <a:pt x="2069" y="4895"/>
                  </a:lnTo>
                  <a:lnTo>
                    <a:pt x="1845" y="4842"/>
                  </a:lnTo>
                  <a:lnTo>
                    <a:pt x="1621" y="4756"/>
                  </a:lnTo>
                  <a:lnTo>
                    <a:pt x="1408" y="4660"/>
                  </a:lnTo>
                  <a:lnTo>
                    <a:pt x="1216" y="4543"/>
                  </a:lnTo>
                  <a:lnTo>
                    <a:pt x="1034" y="4404"/>
                  </a:lnTo>
                  <a:lnTo>
                    <a:pt x="864" y="4244"/>
                  </a:lnTo>
                  <a:lnTo>
                    <a:pt x="704" y="4074"/>
                  </a:lnTo>
                  <a:lnTo>
                    <a:pt x="565" y="3893"/>
                  </a:lnTo>
                  <a:lnTo>
                    <a:pt x="448" y="3690"/>
                  </a:lnTo>
                  <a:lnTo>
                    <a:pt x="352" y="3487"/>
                  </a:lnTo>
                  <a:lnTo>
                    <a:pt x="267" y="3263"/>
                  </a:lnTo>
                  <a:lnTo>
                    <a:pt x="213" y="3040"/>
                  </a:lnTo>
                  <a:lnTo>
                    <a:pt x="171" y="2805"/>
                  </a:lnTo>
                  <a:lnTo>
                    <a:pt x="160" y="2560"/>
                  </a:lnTo>
                  <a:lnTo>
                    <a:pt x="171" y="2314"/>
                  </a:lnTo>
                  <a:lnTo>
                    <a:pt x="213" y="2069"/>
                  </a:lnTo>
                  <a:lnTo>
                    <a:pt x="267" y="1845"/>
                  </a:lnTo>
                  <a:lnTo>
                    <a:pt x="352" y="1621"/>
                  </a:lnTo>
                  <a:lnTo>
                    <a:pt x="448" y="1419"/>
                  </a:lnTo>
                  <a:lnTo>
                    <a:pt x="565" y="1216"/>
                  </a:lnTo>
                  <a:lnTo>
                    <a:pt x="704" y="1035"/>
                  </a:lnTo>
                  <a:lnTo>
                    <a:pt x="864" y="864"/>
                  </a:lnTo>
                  <a:lnTo>
                    <a:pt x="1034" y="715"/>
                  </a:lnTo>
                  <a:lnTo>
                    <a:pt x="1216" y="576"/>
                  </a:lnTo>
                  <a:lnTo>
                    <a:pt x="1408" y="448"/>
                  </a:lnTo>
                  <a:lnTo>
                    <a:pt x="1621" y="352"/>
                  </a:lnTo>
                  <a:lnTo>
                    <a:pt x="1845" y="267"/>
                  </a:lnTo>
                  <a:lnTo>
                    <a:pt x="2069" y="214"/>
                  </a:lnTo>
                  <a:lnTo>
                    <a:pt x="2303" y="171"/>
                  </a:lnTo>
                  <a:lnTo>
                    <a:pt x="2549" y="160"/>
                  </a:lnTo>
                  <a:close/>
                  <a:moveTo>
                    <a:pt x="2549" y="0"/>
                  </a:moveTo>
                  <a:lnTo>
                    <a:pt x="2421" y="11"/>
                  </a:lnTo>
                  <a:lnTo>
                    <a:pt x="2293" y="11"/>
                  </a:lnTo>
                  <a:lnTo>
                    <a:pt x="2165" y="32"/>
                  </a:lnTo>
                  <a:lnTo>
                    <a:pt x="2037" y="54"/>
                  </a:lnTo>
                  <a:lnTo>
                    <a:pt x="1792" y="118"/>
                  </a:lnTo>
                  <a:lnTo>
                    <a:pt x="1557" y="203"/>
                  </a:lnTo>
                  <a:lnTo>
                    <a:pt x="1333" y="310"/>
                  </a:lnTo>
                  <a:lnTo>
                    <a:pt x="1130" y="438"/>
                  </a:lnTo>
                  <a:lnTo>
                    <a:pt x="928" y="587"/>
                  </a:lnTo>
                  <a:lnTo>
                    <a:pt x="747" y="747"/>
                  </a:lnTo>
                  <a:lnTo>
                    <a:pt x="587" y="928"/>
                  </a:lnTo>
                  <a:lnTo>
                    <a:pt x="437" y="1131"/>
                  </a:lnTo>
                  <a:lnTo>
                    <a:pt x="309" y="1344"/>
                  </a:lnTo>
                  <a:lnTo>
                    <a:pt x="203" y="1568"/>
                  </a:lnTo>
                  <a:lnTo>
                    <a:pt x="117" y="1792"/>
                  </a:lnTo>
                  <a:lnTo>
                    <a:pt x="53" y="2037"/>
                  </a:lnTo>
                  <a:lnTo>
                    <a:pt x="32" y="2165"/>
                  </a:lnTo>
                  <a:lnTo>
                    <a:pt x="11" y="2293"/>
                  </a:lnTo>
                  <a:lnTo>
                    <a:pt x="0" y="2421"/>
                  </a:lnTo>
                  <a:lnTo>
                    <a:pt x="0" y="2560"/>
                  </a:lnTo>
                  <a:lnTo>
                    <a:pt x="0" y="2688"/>
                  </a:lnTo>
                  <a:lnTo>
                    <a:pt x="11" y="2816"/>
                  </a:lnTo>
                  <a:lnTo>
                    <a:pt x="32" y="2944"/>
                  </a:lnTo>
                  <a:lnTo>
                    <a:pt x="53" y="3072"/>
                  </a:lnTo>
                  <a:lnTo>
                    <a:pt x="117" y="3317"/>
                  </a:lnTo>
                  <a:lnTo>
                    <a:pt x="203" y="3551"/>
                  </a:lnTo>
                  <a:lnTo>
                    <a:pt x="309" y="3775"/>
                  </a:lnTo>
                  <a:lnTo>
                    <a:pt x="437" y="3978"/>
                  </a:lnTo>
                  <a:lnTo>
                    <a:pt x="587" y="4181"/>
                  </a:lnTo>
                  <a:lnTo>
                    <a:pt x="747" y="4362"/>
                  </a:lnTo>
                  <a:lnTo>
                    <a:pt x="928" y="4522"/>
                  </a:lnTo>
                  <a:lnTo>
                    <a:pt x="1130" y="4671"/>
                  </a:lnTo>
                  <a:lnTo>
                    <a:pt x="1333" y="4799"/>
                  </a:lnTo>
                  <a:lnTo>
                    <a:pt x="1557" y="4906"/>
                  </a:lnTo>
                  <a:lnTo>
                    <a:pt x="1792" y="4991"/>
                  </a:lnTo>
                  <a:lnTo>
                    <a:pt x="2037" y="5055"/>
                  </a:lnTo>
                  <a:lnTo>
                    <a:pt x="2165" y="5076"/>
                  </a:lnTo>
                  <a:lnTo>
                    <a:pt x="2293" y="5098"/>
                  </a:lnTo>
                  <a:lnTo>
                    <a:pt x="2421" y="5108"/>
                  </a:lnTo>
                  <a:lnTo>
                    <a:pt x="2687" y="5108"/>
                  </a:lnTo>
                  <a:lnTo>
                    <a:pt x="2815" y="5098"/>
                  </a:lnTo>
                  <a:lnTo>
                    <a:pt x="2943" y="5076"/>
                  </a:lnTo>
                  <a:lnTo>
                    <a:pt x="3071" y="5055"/>
                  </a:lnTo>
                  <a:lnTo>
                    <a:pt x="3306" y="4991"/>
                  </a:lnTo>
                  <a:lnTo>
                    <a:pt x="3540" y="4906"/>
                  </a:lnTo>
                  <a:lnTo>
                    <a:pt x="3764" y="4799"/>
                  </a:lnTo>
                  <a:lnTo>
                    <a:pt x="3978" y="4671"/>
                  </a:lnTo>
                  <a:lnTo>
                    <a:pt x="4180" y="4522"/>
                  </a:lnTo>
                  <a:lnTo>
                    <a:pt x="4361" y="4362"/>
                  </a:lnTo>
                  <a:lnTo>
                    <a:pt x="4521" y="4181"/>
                  </a:lnTo>
                  <a:lnTo>
                    <a:pt x="4671" y="3978"/>
                  </a:lnTo>
                  <a:lnTo>
                    <a:pt x="4799" y="3775"/>
                  </a:lnTo>
                  <a:lnTo>
                    <a:pt x="4905" y="3551"/>
                  </a:lnTo>
                  <a:lnTo>
                    <a:pt x="4991" y="3317"/>
                  </a:lnTo>
                  <a:lnTo>
                    <a:pt x="5055" y="3072"/>
                  </a:lnTo>
                  <a:lnTo>
                    <a:pt x="5076" y="2944"/>
                  </a:lnTo>
                  <a:lnTo>
                    <a:pt x="5097" y="2816"/>
                  </a:lnTo>
                  <a:lnTo>
                    <a:pt x="5097" y="2688"/>
                  </a:lnTo>
                  <a:lnTo>
                    <a:pt x="5108" y="2560"/>
                  </a:lnTo>
                  <a:lnTo>
                    <a:pt x="5097" y="2421"/>
                  </a:lnTo>
                  <a:lnTo>
                    <a:pt x="5097" y="2293"/>
                  </a:lnTo>
                  <a:lnTo>
                    <a:pt x="5076" y="2165"/>
                  </a:lnTo>
                  <a:lnTo>
                    <a:pt x="5055" y="2037"/>
                  </a:lnTo>
                  <a:lnTo>
                    <a:pt x="4991" y="1792"/>
                  </a:lnTo>
                  <a:lnTo>
                    <a:pt x="4905" y="1568"/>
                  </a:lnTo>
                  <a:lnTo>
                    <a:pt x="4799" y="1344"/>
                  </a:lnTo>
                  <a:lnTo>
                    <a:pt x="4671" y="1131"/>
                  </a:lnTo>
                  <a:lnTo>
                    <a:pt x="4521" y="928"/>
                  </a:lnTo>
                  <a:lnTo>
                    <a:pt x="4361" y="747"/>
                  </a:lnTo>
                  <a:lnTo>
                    <a:pt x="4180" y="587"/>
                  </a:lnTo>
                  <a:lnTo>
                    <a:pt x="3978" y="438"/>
                  </a:lnTo>
                  <a:lnTo>
                    <a:pt x="3764" y="310"/>
                  </a:lnTo>
                  <a:lnTo>
                    <a:pt x="3540" y="203"/>
                  </a:lnTo>
                  <a:lnTo>
                    <a:pt x="3306" y="118"/>
                  </a:lnTo>
                  <a:lnTo>
                    <a:pt x="3071" y="54"/>
                  </a:lnTo>
                  <a:lnTo>
                    <a:pt x="2943" y="32"/>
                  </a:lnTo>
                  <a:lnTo>
                    <a:pt x="2815" y="11"/>
                  </a:lnTo>
                  <a:lnTo>
                    <a:pt x="2687" y="11"/>
                  </a:lnTo>
                  <a:lnTo>
                    <a:pt x="25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813;p155"/>
            <p:cNvSpPr/>
            <p:nvPr/>
          </p:nvSpPr>
          <p:spPr>
            <a:xfrm>
              <a:off x="8048506" y="2747253"/>
              <a:ext cx="189404" cy="189466"/>
            </a:xfrm>
            <a:custGeom>
              <a:avLst/>
              <a:gdLst/>
              <a:ahLst/>
              <a:cxnLst/>
              <a:rect l="l" t="t" r="r" b="b"/>
              <a:pathLst>
                <a:path w="3082" h="3083" extrusionOk="0">
                  <a:moveTo>
                    <a:pt x="1685" y="160"/>
                  </a:moveTo>
                  <a:lnTo>
                    <a:pt x="1813" y="182"/>
                  </a:lnTo>
                  <a:lnTo>
                    <a:pt x="1952" y="224"/>
                  </a:lnTo>
                  <a:lnTo>
                    <a:pt x="2080" y="267"/>
                  </a:lnTo>
                  <a:lnTo>
                    <a:pt x="2197" y="331"/>
                  </a:lnTo>
                  <a:lnTo>
                    <a:pt x="2314" y="395"/>
                  </a:lnTo>
                  <a:lnTo>
                    <a:pt x="2421" y="470"/>
                  </a:lnTo>
                  <a:lnTo>
                    <a:pt x="2517" y="566"/>
                  </a:lnTo>
                  <a:lnTo>
                    <a:pt x="2602" y="662"/>
                  </a:lnTo>
                  <a:lnTo>
                    <a:pt x="2687" y="768"/>
                  </a:lnTo>
                  <a:lnTo>
                    <a:pt x="2751" y="886"/>
                  </a:lnTo>
                  <a:lnTo>
                    <a:pt x="2815" y="1003"/>
                  </a:lnTo>
                  <a:lnTo>
                    <a:pt x="2858" y="1131"/>
                  </a:lnTo>
                  <a:lnTo>
                    <a:pt x="2901" y="1259"/>
                  </a:lnTo>
                  <a:lnTo>
                    <a:pt x="2911" y="1397"/>
                  </a:lnTo>
                  <a:lnTo>
                    <a:pt x="2922" y="1547"/>
                  </a:lnTo>
                  <a:lnTo>
                    <a:pt x="2911" y="1685"/>
                  </a:lnTo>
                  <a:lnTo>
                    <a:pt x="2901" y="1824"/>
                  </a:lnTo>
                  <a:lnTo>
                    <a:pt x="2858" y="1952"/>
                  </a:lnTo>
                  <a:lnTo>
                    <a:pt x="2815" y="2080"/>
                  </a:lnTo>
                  <a:lnTo>
                    <a:pt x="2751" y="2197"/>
                  </a:lnTo>
                  <a:lnTo>
                    <a:pt x="2687" y="2314"/>
                  </a:lnTo>
                  <a:lnTo>
                    <a:pt x="2602" y="2421"/>
                  </a:lnTo>
                  <a:lnTo>
                    <a:pt x="2517" y="2517"/>
                  </a:lnTo>
                  <a:lnTo>
                    <a:pt x="2421" y="2613"/>
                  </a:lnTo>
                  <a:lnTo>
                    <a:pt x="2314" y="2688"/>
                  </a:lnTo>
                  <a:lnTo>
                    <a:pt x="2197" y="2762"/>
                  </a:lnTo>
                  <a:lnTo>
                    <a:pt x="2080" y="2816"/>
                  </a:lnTo>
                  <a:lnTo>
                    <a:pt x="1952" y="2869"/>
                  </a:lnTo>
                  <a:lnTo>
                    <a:pt x="1813" y="2901"/>
                  </a:lnTo>
                  <a:lnTo>
                    <a:pt x="1685" y="2922"/>
                  </a:lnTo>
                  <a:lnTo>
                    <a:pt x="1397" y="2922"/>
                  </a:lnTo>
                  <a:lnTo>
                    <a:pt x="1258" y="2901"/>
                  </a:lnTo>
                  <a:lnTo>
                    <a:pt x="1130" y="2869"/>
                  </a:lnTo>
                  <a:lnTo>
                    <a:pt x="1003" y="2816"/>
                  </a:lnTo>
                  <a:lnTo>
                    <a:pt x="885" y="2762"/>
                  </a:lnTo>
                  <a:lnTo>
                    <a:pt x="768" y="2688"/>
                  </a:lnTo>
                  <a:lnTo>
                    <a:pt x="661" y="2613"/>
                  </a:lnTo>
                  <a:lnTo>
                    <a:pt x="565" y="2517"/>
                  </a:lnTo>
                  <a:lnTo>
                    <a:pt x="469" y="2421"/>
                  </a:lnTo>
                  <a:lnTo>
                    <a:pt x="395" y="2314"/>
                  </a:lnTo>
                  <a:lnTo>
                    <a:pt x="320" y="2197"/>
                  </a:lnTo>
                  <a:lnTo>
                    <a:pt x="267" y="2080"/>
                  </a:lnTo>
                  <a:lnTo>
                    <a:pt x="213" y="1952"/>
                  </a:lnTo>
                  <a:lnTo>
                    <a:pt x="181" y="1824"/>
                  </a:lnTo>
                  <a:lnTo>
                    <a:pt x="160" y="1685"/>
                  </a:lnTo>
                  <a:lnTo>
                    <a:pt x="160" y="1547"/>
                  </a:lnTo>
                  <a:lnTo>
                    <a:pt x="160" y="1397"/>
                  </a:lnTo>
                  <a:lnTo>
                    <a:pt x="181" y="1259"/>
                  </a:lnTo>
                  <a:lnTo>
                    <a:pt x="213" y="1131"/>
                  </a:lnTo>
                  <a:lnTo>
                    <a:pt x="267" y="1003"/>
                  </a:lnTo>
                  <a:lnTo>
                    <a:pt x="320" y="886"/>
                  </a:lnTo>
                  <a:lnTo>
                    <a:pt x="395" y="768"/>
                  </a:lnTo>
                  <a:lnTo>
                    <a:pt x="469" y="662"/>
                  </a:lnTo>
                  <a:lnTo>
                    <a:pt x="565" y="566"/>
                  </a:lnTo>
                  <a:lnTo>
                    <a:pt x="661" y="470"/>
                  </a:lnTo>
                  <a:lnTo>
                    <a:pt x="768" y="395"/>
                  </a:lnTo>
                  <a:lnTo>
                    <a:pt x="885" y="331"/>
                  </a:lnTo>
                  <a:lnTo>
                    <a:pt x="1003" y="267"/>
                  </a:lnTo>
                  <a:lnTo>
                    <a:pt x="1130" y="224"/>
                  </a:lnTo>
                  <a:lnTo>
                    <a:pt x="1258" y="182"/>
                  </a:lnTo>
                  <a:lnTo>
                    <a:pt x="1397" y="160"/>
                  </a:lnTo>
                  <a:close/>
                  <a:moveTo>
                    <a:pt x="1536" y="0"/>
                  </a:moveTo>
                  <a:lnTo>
                    <a:pt x="1386" y="11"/>
                  </a:lnTo>
                  <a:lnTo>
                    <a:pt x="1226" y="32"/>
                  </a:lnTo>
                  <a:lnTo>
                    <a:pt x="1077" y="64"/>
                  </a:lnTo>
                  <a:lnTo>
                    <a:pt x="939" y="118"/>
                  </a:lnTo>
                  <a:lnTo>
                    <a:pt x="800" y="182"/>
                  </a:lnTo>
                  <a:lnTo>
                    <a:pt x="672" y="267"/>
                  </a:lnTo>
                  <a:lnTo>
                    <a:pt x="555" y="352"/>
                  </a:lnTo>
                  <a:lnTo>
                    <a:pt x="448" y="448"/>
                  </a:lnTo>
                  <a:lnTo>
                    <a:pt x="352" y="566"/>
                  </a:lnTo>
                  <a:lnTo>
                    <a:pt x="256" y="683"/>
                  </a:lnTo>
                  <a:lnTo>
                    <a:pt x="181" y="811"/>
                  </a:lnTo>
                  <a:lnTo>
                    <a:pt x="117" y="939"/>
                  </a:lnTo>
                  <a:lnTo>
                    <a:pt x="64" y="1088"/>
                  </a:lnTo>
                  <a:lnTo>
                    <a:pt x="32" y="1227"/>
                  </a:lnTo>
                  <a:lnTo>
                    <a:pt x="0" y="1387"/>
                  </a:lnTo>
                  <a:lnTo>
                    <a:pt x="0" y="1547"/>
                  </a:lnTo>
                  <a:lnTo>
                    <a:pt x="0" y="1696"/>
                  </a:lnTo>
                  <a:lnTo>
                    <a:pt x="32" y="1856"/>
                  </a:lnTo>
                  <a:lnTo>
                    <a:pt x="64" y="2005"/>
                  </a:lnTo>
                  <a:lnTo>
                    <a:pt x="117" y="2144"/>
                  </a:lnTo>
                  <a:lnTo>
                    <a:pt x="181" y="2282"/>
                  </a:lnTo>
                  <a:lnTo>
                    <a:pt x="256" y="2400"/>
                  </a:lnTo>
                  <a:lnTo>
                    <a:pt x="352" y="2528"/>
                  </a:lnTo>
                  <a:lnTo>
                    <a:pt x="448" y="2634"/>
                  </a:lnTo>
                  <a:lnTo>
                    <a:pt x="555" y="2730"/>
                  </a:lnTo>
                  <a:lnTo>
                    <a:pt x="672" y="2826"/>
                  </a:lnTo>
                  <a:lnTo>
                    <a:pt x="800" y="2901"/>
                  </a:lnTo>
                  <a:lnTo>
                    <a:pt x="939" y="2965"/>
                  </a:lnTo>
                  <a:lnTo>
                    <a:pt x="1077" y="3018"/>
                  </a:lnTo>
                  <a:lnTo>
                    <a:pt x="1226" y="3050"/>
                  </a:lnTo>
                  <a:lnTo>
                    <a:pt x="1386" y="3082"/>
                  </a:lnTo>
                  <a:lnTo>
                    <a:pt x="1696" y="3082"/>
                  </a:lnTo>
                  <a:lnTo>
                    <a:pt x="1856" y="3050"/>
                  </a:lnTo>
                  <a:lnTo>
                    <a:pt x="1994" y="3018"/>
                  </a:lnTo>
                  <a:lnTo>
                    <a:pt x="2144" y="2965"/>
                  </a:lnTo>
                  <a:lnTo>
                    <a:pt x="2271" y="2901"/>
                  </a:lnTo>
                  <a:lnTo>
                    <a:pt x="2399" y="2826"/>
                  </a:lnTo>
                  <a:lnTo>
                    <a:pt x="2517" y="2730"/>
                  </a:lnTo>
                  <a:lnTo>
                    <a:pt x="2634" y="2634"/>
                  </a:lnTo>
                  <a:lnTo>
                    <a:pt x="2730" y="2528"/>
                  </a:lnTo>
                  <a:lnTo>
                    <a:pt x="2815" y="2400"/>
                  </a:lnTo>
                  <a:lnTo>
                    <a:pt x="2901" y="2282"/>
                  </a:lnTo>
                  <a:lnTo>
                    <a:pt x="2965" y="2144"/>
                  </a:lnTo>
                  <a:lnTo>
                    <a:pt x="3018" y="2005"/>
                  </a:lnTo>
                  <a:lnTo>
                    <a:pt x="3050" y="1856"/>
                  </a:lnTo>
                  <a:lnTo>
                    <a:pt x="3071" y="1696"/>
                  </a:lnTo>
                  <a:lnTo>
                    <a:pt x="3082" y="1547"/>
                  </a:lnTo>
                  <a:lnTo>
                    <a:pt x="3071" y="1387"/>
                  </a:lnTo>
                  <a:lnTo>
                    <a:pt x="3050" y="1227"/>
                  </a:lnTo>
                  <a:lnTo>
                    <a:pt x="3018" y="1088"/>
                  </a:lnTo>
                  <a:lnTo>
                    <a:pt x="2965" y="939"/>
                  </a:lnTo>
                  <a:lnTo>
                    <a:pt x="2901" y="811"/>
                  </a:lnTo>
                  <a:lnTo>
                    <a:pt x="2815" y="683"/>
                  </a:lnTo>
                  <a:lnTo>
                    <a:pt x="2730" y="566"/>
                  </a:lnTo>
                  <a:lnTo>
                    <a:pt x="2634" y="448"/>
                  </a:lnTo>
                  <a:lnTo>
                    <a:pt x="2517" y="352"/>
                  </a:lnTo>
                  <a:lnTo>
                    <a:pt x="2399" y="267"/>
                  </a:lnTo>
                  <a:lnTo>
                    <a:pt x="2271" y="182"/>
                  </a:lnTo>
                  <a:lnTo>
                    <a:pt x="2144" y="118"/>
                  </a:lnTo>
                  <a:lnTo>
                    <a:pt x="1994" y="64"/>
                  </a:lnTo>
                  <a:lnTo>
                    <a:pt x="1856" y="32"/>
                  </a:lnTo>
                  <a:lnTo>
                    <a:pt x="1696" y="11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814;p155"/>
            <p:cNvSpPr/>
            <p:nvPr/>
          </p:nvSpPr>
          <p:spPr>
            <a:xfrm>
              <a:off x="8108118" y="2806866"/>
              <a:ext cx="70182" cy="70182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66" y="161"/>
                  </a:moveTo>
                  <a:lnTo>
                    <a:pt x="651" y="171"/>
                  </a:lnTo>
                  <a:lnTo>
                    <a:pt x="726" y="193"/>
                  </a:lnTo>
                  <a:lnTo>
                    <a:pt x="800" y="235"/>
                  </a:lnTo>
                  <a:lnTo>
                    <a:pt x="854" y="278"/>
                  </a:lnTo>
                  <a:lnTo>
                    <a:pt x="907" y="342"/>
                  </a:lnTo>
                  <a:lnTo>
                    <a:pt x="950" y="417"/>
                  </a:lnTo>
                  <a:lnTo>
                    <a:pt x="971" y="491"/>
                  </a:lnTo>
                  <a:lnTo>
                    <a:pt x="982" y="577"/>
                  </a:lnTo>
                  <a:lnTo>
                    <a:pt x="971" y="651"/>
                  </a:lnTo>
                  <a:lnTo>
                    <a:pt x="950" y="737"/>
                  </a:lnTo>
                  <a:lnTo>
                    <a:pt x="907" y="801"/>
                  </a:lnTo>
                  <a:lnTo>
                    <a:pt x="854" y="865"/>
                  </a:lnTo>
                  <a:lnTo>
                    <a:pt x="800" y="907"/>
                  </a:lnTo>
                  <a:lnTo>
                    <a:pt x="726" y="950"/>
                  </a:lnTo>
                  <a:lnTo>
                    <a:pt x="651" y="971"/>
                  </a:lnTo>
                  <a:lnTo>
                    <a:pt x="566" y="982"/>
                  </a:lnTo>
                  <a:lnTo>
                    <a:pt x="491" y="971"/>
                  </a:lnTo>
                  <a:lnTo>
                    <a:pt x="406" y="950"/>
                  </a:lnTo>
                  <a:lnTo>
                    <a:pt x="342" y="907"/>
                  </a:lnTo>
                  <a:lnTo>
                    <a:pt x="278" y="865"/>
                  </a:lnTo>
                  <a:lnTo>
                    <a:pt x="235" y="801"/>
                  </a:lnTo>
                  <a:lnTo>
                    <a:pt x="192" y="737"/>
                  </a:lnTo>
                  <a:lnTo>
                    <a:pt x="171" y="651"/>
                  </a:lnTo>
                  <a:lnTo>
                    <a:pt x="160" y="577"/>
                  </a:lnTo>
                  <a:lnTo>
                    <a:pt x="171" y="491"/>
                  </a:lnTo>
                  <a:lnTo>
                    <a:pt x="192" y="417"/>
                  </a:lnTo>
                  <a:lnTo>
                    <a:pt x="235" y="342"/>
                  </a:lnTo>
                  <a:lnTo>
                    <a:pt x="278" y="278"/>
                  </a:lnTo>
                  <a:lnTo>
                    <a:pt x="342" y="235"/>
                  </a:lnTo>
                  <a:lnTo>
                    <a:pt x="406" y="193"/>
                  </a:lnTo>
                  <a:lnTo>
                    <a:pt x="491" y="171"/>
                  </a:lnTo>
                  <a:lnTo>
                    <a:pt x="566" y="161"/>
                  </a:lnTo>
                  <a:close/>
                  <a:moveTo>
                    <a:pt x="566" y="1"/>
                  </a:moveTo>
                  <a:lnTo>
                    <a:pt x="459" y="11"/>
                  </a:lnTo>
                  <a:lnTo>
                    <a:pt x="352" y="43"/>
                  </a:lnTo>
                  <a:lnTo>
                    <a:pt x="256" y="97"/>
                  </a:lnTo>
                  <a:lnTo>
                    <a:pt x="171" y="171"/>
                  </a:lnTo>
                  <a:lnTo>
                    <a:pt x="96" y="257"/>
                  </a:lnTo>
                  <a:lnTo>
                    <a:pt x="43" y="353"/>
                  </a:lnTo>
                  <a:lnTo>
                    <a:pt x="11" y="459"/>
                  </a:lnTo>
                  <a:lnTo>
                    <a:pt x="1" y="577"/>
                  </a:lnTo>
                  <a:lnTo>
                    <a:pt x="11" y="683"/>
                  </a:lnTo>
                  <a:lnTo>
                    <a:pt x="43" y="790"/>
                  </a:lnTo>
                  <a:lnTo>
                    <a:pt x="96" y="886"/>
                  </a:lnTo>
                  <a:lnTo>
                    <a:pt x="171" y="971"/>
                  </a:lnTo>
                  <a:lnTo>
                    <a:pt x="256" y="1046"/>
                  </a:lnTo>
                  <a:lnTo>
                    <a:pt x="352" y="1099"/>
                  </a:lnTo>
                  <a:lnTo>
                    <a:pt x="459" y="1131"/>
                  </a:lnTo>
                  <a:lnTo>
                    <a:pt x="566" y="1142"/>
                  </a:lnTo>
                  <a:lnTo>
                    <a:pt x="683" y="1131"/>
                  </a:lnTo>
                  <a:lnTo>
                    <a:pt x="790" y="1099"/>
                  </a:lnTo>
                  <a:lnTo>
                    <a:pt x="886" y="1046"/>
                  </a:lnTo>
                  <a:lnTo>
                    <a:pt x="971" y="971"/>
                  </a:lnTo>
                  <a:lnTo>
                    <a:pt x="1046" y="886"/>
                  </a:lnTo>
                  <a:lnTo>
                    <a:pt x="1099" y="790"/>
                  </a:lnTo>
                  <a:lnTo>
                    <a:pt x="1131" y="683"/>
                  </a:lnTo>
                  <a:lnTo>
                    <a:pt x="1142" y="577"/>
                  </a:lnTo>
                  <a:lnTo>
                    <a:pt x="1131" y="459"/>
                  </a:lnTo>
                  <a:lnTo>
                    <a:pt x="1099" y="353"/>
                  </a:lnTo>
                  <a:lnTo>
                    <a:pt x="1046" y="257"/>
                  </a:lnTo>
                  <a:lnTo>
                    <a:pt x="971" y="171"/>
                  </a:lnTo>
                  <a:lnTo>
                    <a:pt x="886" y="97"/>
                  </a:lnTo>
                  <a:lnTo>
                    <a:pt x="790" y="43"/>
                  </a:lnTo>
                  <a:lnTo>
                    <a:pt x="683" y="11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815;p155"/>
            <p:cNvSpPr/>
            <p:nvPr/>
          </p:nvSpPr>
          <p:spPr>
            <a:xfrm>
              <a:off x="8138293" y="2871763"/>
              <a:ext cx="9833" cy="163224"/>
            </a:xfrm>
            <a:custGeom>
              <a:avLst/>
              <a:gdLst/>
              <a:ahLst/>
              <a:cxnLst/>
              <a:rect l="l" t="t" r="r" b="b"/>
              <a:pathLst>
                <a:path w="160" h="2656" extrusionOk="0">
                  <a:moveTo>
                    <a:pt x="43" y="1"/>
                  </a:moveTo>
                  <a:lnTo>
                    <a:pt x="21" y="22"/>
                  </a:lnTo>
                  <a:lnTo>
                    <a:pt x="0" y="43"/>
                  </a:lnTo>
                  <a:lnTo>
                    <a:pt x="0" y="75"/>
                  </a:lnTo>
                  <a:lnTo>
                    <a:pt x="0" y="2581"/>
                  </a:lnTo>
                  <a:lnTo>
                    <a:pt x="0" y="2613"/>
                  </a:lnTo>
                  <a:lnTo>
                    <a:pt x="21" y="2634"/>
                  </a:lnTo>
                  <a:lnTo>
                    <a:pt x="43" y="2656"/>
                  </a:lnTo>
                  <a:lnTo>
                    <a:pt x="107" y="2656"/>
                  </a:lnTo>
                  <a:lnTo>
                    <a:pt x="139" y="2634"/>
                  </a:lnTo>
                  <a:lnTo>
                    <a:pt x="149" y="2613"/>
                  </a:lnTo>
                  <a:lnTo>
                    <a:pt x="160" y="2581"/>
                  </a:lnTo>
                  <a:lnTo>
                    <a:pt x="160" y="75"/>
                  </a:lnTo>
                  <a:lnTo>
                    <a:pt x="149" y="43"/>
                  </a:lnTo>
                  <a:lnTo>
                    <a:pt x="139" y="22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816;p155"/>
            <p:cNvSpPr/>
            <p:nvPr/>
          </p:nvSpPr>
          <p:spPr>
            <a:xfrm>
              <a:off x="8138293" y="2648924"/>
              <a:ext cx="9833" cy="162610"/>
            </a:xfrm>
            <a:custGeom>
              <a:avLst/>
              <a:gdLst/>
              <a:ahLst/>
              <a:cxnLst/>
              <a:rect l="l" t="t" r="r" b="b"/>
              <a:pathLst>
                <a:path w="160" h="2646" extrusionOk="0">
                  <a:moveTo>
                    <a:pt x="43" y="1"/>
                  </a:moveTo>
                  <a:lnTo>
                    <a:pt x="21" y="22"/>
                  </a:lnTo>
                  <a:lnTo>
                    <a:pt x="0" y="44"/>
                  </a:lnTo>
                  <a:lnTo>
                    <a:pt x="0" y="76"/>
                  </a:lnTo>
                  <a:lnTo>
                    <a:pt x="0" y="2571"/>
                  </a:lnTo>
                  <a:lnTo>
                    <a:pt x="0" y="2603"/>
                  </a:lnTo>
                  <a:lnTo>
                    <a:pt x="21" y="2624"/>
                  </a:lnTo>
                  <a:lnTo>
                    <a:pt x="43" y="2645"/>
                  </a:lnTo>
                  <a:lnTo>
                    <a:pt x="107" y="2645"/>
                  </a:lnTo>
                  <a:lnTo>
                    <a:pt x="139" y="2624"/>
                  </a:lnTo>
                  <a:lnTo>
                    <a:pt x="149" y="2603"/>
                  </a:lnTo>
                  <a:lnTo>
                    <a:pt x="160" y="2571"/>
                  </a:lnTo>
                  <a:lnTo>
                    <a:pt x="160" y="76"/>
                  </a:lnTo>
                  <a:lnTo>
                    <a:pt x="149" y="44"/>
                  </a:lnTo>
                  <a:lnTo>
                    <a:pt x="139" y="22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817;p155"/>
            <p:cNvSpPr/>
            <p:nvPr/>
          </p:nvSpPr>
          <p:spPr>
            <a:xfrm>
              <a:off x="7950176" y="2837041"/>
              <a:ext cx="162610" cy="9894"/>
            </a:xfrm>
            <a:custGeom>
              <a:avLst/>
              <a:gdLst/>
              <a:ahLst/>
              <a:cxnLst/>
              <a:rect l="l" t="t" r="r" b="b"/>
              <a:pathLst>
                <a:path w="2646" h="161" extrusionOk="0">
                  <a:moveTo>
                    <a:pt x="75" y="0"/>
                  </a:moveTo>
                  <a:lnTo>
                    <a:pt x="43" y="11"/>
                  </a:lnTo>
                  <a:lnTo>
                    <a:pt x="22" y="22"/>
                  </a:lnTo>
                  <a:lnTo>
                    <a:pt x="1" y="54"/>
                  </a:lnTo>
                  <a:lnTo>
                    <a:pt x="1" y="86"/>
                  </a:lnTo>
                  <a:lnTo>
                    <a:pt x="1" y="118"/>
                  </a:lnTo>
                  <a:lnTo>
                    <a:pt x="22" y="139"/>
                  </a:lnTo>
                  <a:lnTo>
                    <a:pt x="43" y="160"/>
                  </a:lnTo>
                  <a:lnTo>
                    <a:pt x="2592" y="160"/>
                  </a:lnTo>
                  <a:lnTo>
                    <a:pt x="2624" y="139"/>
                  </a:lnTo>
                  <a:lnTo>
                    <a:pt x="2635" y="118"/>
                  </a:lnTo>
                  <a:lnTo>
                    <a:pt x="2645" y="86"/>
                  </a:lnTo>
                  <a:lnTo>
                    <a:pt x="2635" y="54"/>
                  </a:lnTo>
                  <a:lnTo>
                    <a:pt x="2624" y="22"/>
                  </a:lnTo>
                  <a:lnTo>
                    <a:pt x="2592" y="11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818;p155"/>
            <p:cNvSpPr/>
            <p:nvPr/>
          </p:nvSpPr>
          <p:spPr>
            <a:xfrm>
              <a:off x="8173016" y="2837041"/>
              <a:ext cx="163224" cy="9894"/>
            </a:xfrm>
            <a:custGeom>
              <a:avLst/>
              <a:gdLst/>
              <a:ahLst/>
              <a:cxnLst/>
              <a:rect l="l" t="t" r="r" b="b"/>
              <a:pathLst>
                <a:path w="2656" h="161" extrusionOk="0">
                  <a:moveTo>
                    <a:pt x="75" y="0"/>
                  </a:moveTo>
                  <a:lnTo>
                    <a:pt x="43" y="11"/>
                  </a:lnTo>
                  <a:lnTo>
                    <a:pt x="22" y="22"/>
                  </a:lnTo>
                  <a:lnTo>
                    <a:pt x="0" y="54"/>
                  </a:lnTo>
                  <a:lnTo>
                    <a:pt x="0" y="86"/>
                  </a:lnTo>
                  <a:lnTo>
                    <a:pt x="0" y="118"/>
                  </a:lnTo>
                  <a:lnTo>
                    <a:pt x="22" y="139"/>
                  </a:lnTo>
                  <a:lnTo>
                    <a:pt x="43" y="160"/>
                  </a:lnTo>
                  <a:lnTo>
                    <a:pt x="2602" y="160"/>
                  </a:lnTo>
                  <a:lnTo>
                    <a:pt x="2634" y="139"/>
                  </a:lnTo>
                  <a:lnTo>
                    <a:pt x="2645" y="118"/>
                  </a:lnTo>
                  <a:lnTo>
                    <a:pt x="2655" y="86"/>
                  </a:lnTo>
                  <a:lnTo>
                    <a:pt x="2645" y="54"/>
                  </a:lnTo>
                  <a:lnTo>
                    <a:pt x="2634" y="22"/>
                  </a:lnTo>
                  <a:lnTo>
                    <a:pt x="2602" y="11"/>
                  </a:lnTo>
                  <a:lnTo>
                    <a:pt x="25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90463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p133"/>
          <p:cNvSpPr txBox="1">
            <a:spLocks noGrp="1"/>
          </p:cNvSpPr>
          <p:nvPr>
            <p:ph type="title"/>
          </p:nvPr>
        </p:nvSpPr>
        <p:spPr>
          <a:xfrm>
            <a:off x="676650" y="10225"/>
            <a:ext cx="8278164" cy="1278000"/>
          </a:xfrm>
          <a:prstGeom prst="rect">
            <a:avLst/>
          </a:prstGeom>
        </p:spPr>
        <p:txBody>
          <a:bodyPr spcFirstLastPara="1" wrap="square" lIns="0" tIns="0" rIns="0" bIns="2286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200" dirty="0" err="1"/>
              <a:t>Slab</a:t>
            </a:r>
            <a:r>
              <a:rPr lang="de-DE" sz="3200" dirty="0"/>
              <a:t> Track Control – GEDO IMS</a:t>
            </a:r>
            <a:endParaRPr sz="3200" dirty="0"/>
          </a:p>
        </p:txBody>
      </p:sp>
      <p:sp>
        <p:nvSpPr>
          <p:cNvPr id="1462" name="Google Shape;1462;p133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de-DE" dirty="0"/>
              <a:t>High </a:t>
            </a:r>
            <a:r>
              <a:rPr lang="de-DE" dirty="0" err="1"/>
              <a:t>productive</a:t>
            </a:r>
            <a:r>
              <a:rPr lang="de-DE" dirty="0"/>
              <a:t> final </a:t>
            </a:r>
            <a:r>
              <a:rPr lang="de-DE" dirty="0" err="1"/>
              <a:t>control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slab</a:t>
            </a:r>
            <a:r>
              <a:rPr lang="de-DE" dirty="0"/>
              <a:t> </a:t>
            </a:r>
            <a:r>
              <a:rPr lang="de-DE" dirty="0" err="1"/>
              <a:t>track</a:t>
            </a:r>
            <a:endParaRPr b="1" dirty="0"/>
          </a:p>
        </p:txBody>
      </p:sp>
      <p:sp>
        <p:nvSpPr>
          <p:cNvPr id="1461" name="Google Shape;1461;p133"/>
          <p:cNvSpPr txBox="1">
            <a:spLocks noGrp="1"/>
          </p:cNvSpPr>
          <p:nvPr>
            <p:ph type="body" idx="2"/>
          </p:nvPr>
        </p:nvSpPr>
        <p:spPr>
          <a:xfrm>
            <a:off x="676674" y="1760599"/>
            <a:ext cx="3099937" cy="32972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rPr lang="en" b="1" dirty="0"/>
              <a:t>TRACK DATA</a:t>
            </a:r>
          </a:p>
          <a:p>
            <a:r>
              <a:rPr lang="en" dirty="0"/>
              <a:t>Track offsets and coordinates</a:t>
            </a: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endParaRPr lang="en" dirty="0"/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rPr lang="en" b="1" dirty="0"/>
              <a:t>FEATURES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dirty="0"/>
              <a:t>Integration of total station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dirty="0"/>
              <a:t>Automated free station setup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dirty="0"/>
              <a:t>Precise and high productive</a:t>
            </a: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endParaRPr lang="en" dirty="0"/>
          </a:p>
          <a:p>
            <a:pPr marL="139700" lvl="0" indent="0">
              <a:buNone/>
            </a:pPr>
            <a:r>
              <a:rPr lang="en" b="1" dirty="0"/>
              <a:t>APPLICATIONS</a:t>
            </a:r>
          </a:p>
          <a:p>
            <a:pPr lvl="0"/>
            <a:r>
              <a:rPr lang="en" dirty="0"/>
              <a:t>As-built survey</a:t>
            </a:r>
          </a:p>
          <a:p>
            <a:r>
              <a:rPr lang="en" dirty="0"/>
              <a:t>Final quaility check</a:t>
            </a:r>
          </a:p>
          <a:p>
            <a:pPr lvl="0"/>
            <a:r>
              <a:rPr lang="en" dirty="0"/>
              <a:t>Quality reports</a:t>
            </a:r>
          </a:p>
        </p:txBody>
      </p:sp>
      <p:grpSp>
        <p:nvGrpSpPr>
          <p:cNvPr id="12" name="Google Shape;3839;p155"/>
          <p:cNvGrpSpPr/>
          <p:nvPr/>
        </p:nvGrpSpPr>
        <p:grpSpPr>
          <a:xfrm>
            <a:off x="304442" y="2034744"/>
            <a:ext cx="236602" cy="306107"/>
            <a:chOff x="8024906" y="3662764"/>
            <a:chExt cx="236602" cy="306107"/>
          </a:xfrm>
        </p:grpSpPr>
        <p:sp>
          <p:nvSpPr>
            <p:cNvPr id="13" name="Google Shape;3840;p155"/>
            <p:cNvSpPr/>
            <p:nvPr/>
          </p:nvSpPr>
          <p:spPr>
            <a:xfrm>
              <a:off x="8024906" y="3662764"/>
              <a:ext cx="236602" cy="306107"/>
            </a:xfrm>
            <a:custGeom>
              <a:avLst/>
              <a:gdLst/>
              <a:ahLst/>
              <a:cxnLst/>
              <a:rect l="l" t="t" r="r" b="b"/>
              <a:pathLst>
                <a:path w="3850" h="4981" extrusionOk="0">
                  <a:moveTo>
                    <a:pt x="3509" y="160"/>
                  </a:moveTo>
                  <a:lnTo>
                    <a:pt x="3551" y="182"/>
                  </a:lnTo>
                  <a:lnTo>
                    <a:pt x="3583" y="203"/>
                  </a:lnTo>
                  <a:lnTo>
                    <a:pt x="3626" y="224"/>
                  </a:lnTo>
                  <a:lnTo>
                    <a:pt x="3647" y="256"/>
                  </a:lnTo>
                  <a:lnTo>
                    <a:pt x="3669" y="299"/>
                  </a:lnTo>
                  <a:lnTo>
                    <a:pt x="3679" y="342"/>
                  </a:lnTo>
                  <a:lnTo>
                    <a:pt x="3690" y="384"/>
                  </a:lnTo>
                  <a:lnTo>
                    <a:pt x="3690" y="4586"/>
                  </a:lnTo>
                  <a:lnTo>
                    <a:pt x="3679" y="4639"/>
                  </a:lnTo>
                  <a:lnTo>
                    <a:pt x="3669" y="4682"/>
                  </a:lnTo>
                  <a:lnTo>
                    <a:pt x="3647" y="4714"/>
                  </a:lnTo>
                  <a:lnTo>
                    <a:pt x="3626" y="4756"/>
                  </a:lnTo>
                  <a:lnTo>
                    <a:pt x="3583" y="4778"/>
                  </a:lnTo>
                  <a:lnTo>
                    <a:pt x="3551" y="4799"/>
                  </a:lnTo>
                  <a:lnTo>
                    <a:pt x="3509" y="4810"/>
                  </a:lnTo>
                  <a:lnTo>
                    <a:pt x="3455" y="4820"/>
                  </a:lnTo>
                  <a:lnTo>
                    <a:pt x="384" y="4820"/>
                  </a:lnTo>
                  <a:lnTo>
                    <a:pt x="341" y="4810"/>
                  </a:lnTo>
                  <a:lnTo>
                    <a:pt x="299" y="4799"/>
                  </a:lnTo>
                  <a:lnTo>
                    <a:pt x="256" y="4778"/>
                  </a:lnTo>
                  <a:lnTo>
                    <a:pt x="224" y="4756"/>
                  </a:lnTo>
                  <a:lnTo>
                    <a:pt x="203" y="4714"/>
                  </a:lnTo>
                  <a:lnTo>
                    <a:pt x="182" y="4682"/>
                  </a:lnTo>
                  <a:lnTo>
                    <a:pt x="160" y="4639"/>
                  </a:lnTo>
                  <a:lnTo>
                    <a:pt x="160" y="4586"/>
                  </a:lnTo>
                  <a:lnTo>
                    <a:pt x="160" y="384"/>
                  </a:lnTo>
                  <a:lnTo>
                    <a:pt x="160" y="342"/>
                  </a:lnTo>
                  <a:lnTo>
                    <a:pt x="182" y="299"/>
                  </a:lnTo>
                  <a:lnTo>
                    <a:pt x="203" y="256"/>
                  </a:lnTo>
                  <a:lnTo>
                    <a:pt x="224" y="224"/>
                  </a:lnTo>
                  <a:lnTo>
                    <a:pt x="256" y="203"/>
                  </a:lnTo>
                  <a:lnTo>
                    <a:pt x="299" y="182"/>
                  </a:lnTo>
                  <a:lnTo>
                    <a:pt x="341" y="160"/>
                  </a:lnTo>
                  <a:close/>
                  <a:moveTo>
                    <a:pt x="384" y="0"/>
                  </a:moveTo>
                  <a:lnTo>
                    <a:pt x="309" y="11"/>
                  </a:lnTo>
                  <a:lnTo>
                    <a:pt x="235" y="32"/>
                  </a:lnTo>
                  <a:lnTo>
                    <a:pt x="171" y="64"/>
                  </a:lnTo>
                  <a:lnTo>
                    <a:pt x="118" y="118"/>
                  </a:lnTo>
                  <a:lnTo>
                    <a:pt x="64" y="171"/>
                  </a:lnTo>
                  <a:lnTo>
                    <a:pt x="32" y="235"/>
                  </a:lnTo>
                  <a:lnTo>
                    <a:pt x="11" y="310"/>
                  </a:lnTo>
                  <a:lnTo>
                    <a:pt x="0" y="384"/>
                  </a:lnTo>
                  <a:lnTo>
                    <a:pt x="0" y="4586"/>
                  </a:lnTo>
                  <a:lnTo>
                    <a:pt x="11" y="4671"/>
                  </a:lnTo>
                  <a:lnTo>
                    <a:pt x="32" y="4746"/>
                  </a:lnTo>
                  <a:lnTo>
                    <a:pt x="64" y="4810"/>
                  </a:lnTo>
                  <a:lnTo>
                    <a:pt x="118" y="4863"/>
                  </a:lnTo>
                  <a:lnTo>
                    <a:pt x="171" y="4916"/>
                  </a:lnTo>
                  <a:lnTo>
                    <a:pt x="235" y="4948"/>
                  </a:lnTo>
                  <a:lnTo>
                    <a:pt x="309" y="4969"/>
                  </a:lnTo>
                  <a:lnTo>
                    <a:pt x="384" y="4980"/>
                  </a:lnTo>
                  <a:lnTo>
                    <a:pt x="3455" y="4980"/>
                  </a:lnTo>
                  <a:lnTo>
                    <a:pt x="3541" y="4969"/>
                  </a:lnTo>
                  <a:lnTo>
                    <a:pt x="3615" y="4948"/>
                  </a:lnTo>
                  <a:lnTo>
                    <a:pt x="3679" y="4916"/>
                  </a:lnTo>
                  <a:lnTo>
                    <a:pt x="3732" y="4863"/>
                  </a:lnTo>
                  <a:lnTo>
                    <a:pt x="3786" y="4810"/>
                  </a:lnTo>
                  <a:lnTo>
                    <a:pt x="3818" y="4746"/>
                  </a:lnTo>
                  <a:lnTo>
                    <a:pt x="3839" y="4671"/>
                  </a:lnTo>
                  <a:lnTo>
                    <a:pt x="3850" y="4586"/>
                  </a:lnTo>
                  <a:lnTo>
                    <a:pt x="3850" y="384"/>
                  </a:lnTo>
                  <a:lnTo>
                    <a:pt x="3839" y="310"/>
                  </a:lnTo>
                  <a:lnTo>
                    <a:pt x="3818" y="235"/>
                  </a:lnTo>
                  <a:lnTo>
                    <a:pt x="3786" y="171"/>
                  </a:lnTo>
                  <a:lnTo>
                    <a:pt x="3732" y="118"/>
                  </a:lnTo>
                  <a:lnTo>
                    <a:pt x="3679" y="64"/>
                  </a:lnTo>
                  <a:lnTo>
                    <a:pt x="3615" y="32"/>
                  </a:lnTo>
                  <a:lnTo>
                    <a:pt x="3541" y="11"/>
                  </a:lnTo>
                  <a:lnTo>
                    <a:pt x="34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841;p155"/>
            <p:cNvSpPr/>
            <p:nvPr/>
          </p:nvSpPr>
          <p:spPr>
            <a:xfrm>
              <a:off x="8056987" y="3662764"/>
              <a:ext cx="172443" cy="39393"/>
            </a:xfrm>
            <a:custGeom>
              <a:avLst/>
              <a:gdLst/>
              <a:ahLst/>
              <a:cxnLst/>
              <a:rect l="l" t="t" r="r" b="b"/>
              <a:pathLst>
                <a:path w="2806" h="641" extrusionOk="0">
                  <a:moveTo>
                    <a:pt x="2645" y="160"/>
                  </a:moveTo>
                  <a:lnTo>
                    <a:pt x="2645" y="480"/>
                  </a:lnTo>
                  <a:lnTo>
                    <a:pt x="161" y="480"/>
                  </a:lnTo>
                  <a:lnTo>
                    <a:pt x="161" y="160"/>
                  </a:lnTo>
                  <a:close/>
                  <a:moveTo>
                    <a:pt x="75" y="0"/>
                  </a:moveTo>
                  <a:lnTo>
                    <a:pt x="43" y="11"/>
                  </a:lnTo>
                  <a:lnTo>
                    <a:pt x="22" y="22"/>
                  </a:lnTo>
                  <a:lnTo>
                    <a:pt x="1" y="54"/>
                  </a:lnTo>
                  <a:lnTo>
                    <a:pt x="1" y="86"/>
                  </a:lnTo>
                  <a:lnTo>
                    <a:pt x="1" y="565"/>
                  </a:lnTo>
                  <a:lnTo>
                    <a:pt x="1" y="597"/>
                  </a:lnTo>
                  <a:lnTo>
                    <a:pt x="22" y="619"/>
                  </a:lnTo>
                  <a:lnTo>
                    <a:pt x="43" y="640"/>
                  </a:lnTo>
                  <a:lnTo>
                    <a:pt x="2752" y="640"/>
                  </a:lnTo>
                  <a:lnTo>
                    <a:pt x="2784" y="619"/>
                  </a:lnTo>
                  <a:lnTo>
                    <a:pt x="2795" y="597"/>
                  </a:lnTo>
                  <a:lnTo>
                    <a:pt x="2805" y="565"/>
                  </a:lnTo>
                  <a:lnTo>
                    <a:pt x="2805" y="86"/>
                  </a:lnTo>
                  <a:lnTo>
                    <a:pt x="2795" y="54"/>
                  </a:lnTo>
                  <a:lnTo>
                    <a:pt x="2784" y="22"/>
                  </a:lnTo>
                  <a:lnTo>
                    <a:pt x="2752" y="11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842;p155"/>
            <p:cNvSpPr/>
            <p:nvPr/>
          </p:nvSpPr>
          <p:spPr>
            <a:xfrm>
              <a:off x="8070138" y="3747942"/>
              <a:ext cx="47197" cy="35460"/>
            </a:xfrm>
            <a:custGeom>
              <a:avLst/>
              <a:gdLst/>
              <a:ahLst/>
              <a:cxnLst/>
              <a:rect l="l" t="t" r="r" b="b"/>
              <a:pathLst>
                <a:path w="768" h="577" extrusionOk="0">
                  <a:moveTo>
                    <a:pt x="683" y="1"/>
                  </a:moveTo>
                  <a:lnTo>
                    <a:pt x="661" y="11"/>
                  </a:lnTo>
                  <a:lnTo>
                    <a:pt x="629" y="33"/>
                  </a:lnTo>
                  <a:lnTo>
                    <a:pt x="277" y="374"/>
                  </a:lnTo>
                  <a:lnTo>
                    <a:pt x="139" y="235"/>
                  </a:lnTo>
                  <a:lnTo>
                    <a:pt x="107" y="214"/>
                  </a:lnTo>
                  <a:lnTo>
                    <a:pt x="75" y="203"/>
                  </a:lnTo>
                  <a:lnTo>
                    <a:pt x="43" y="214"/>
                  </a:lnTo>
                  <a:lnTo>
                    <a:pt x="21" y="235"/>
                  </a:lnTo>
                  <a:lnTo>
                    <a:pt x="0" y="256"/>
                  </a:lnTo>
                  <a:lnTo>
                    <a:pt x="0" y="288"/>
                  </a:lnTo>
                  <a:lnTo>
                    <a:pt x="0" y="320"/>
                  </a:lnTo>
                  <a:lnTo>
                    <a:pt x="21" y="342"/>
                  </a:lnTo>
                  <a:lnTo>
                    <a:pt x="224" y="544"/>
                  </a:lnTo>
                  <a:lnTo>
                    <a:pt x="245" y="566"/>
                  </a:lnTo>
                  <a:lnTo>
                    <a:pt x="277" y="576"/>
                  </a:lnTo>
                  <a:lnTo>
                    <a:pt x="309" y="566"/>
                  </a:lnTo>
                  <a:lnTo>
                    <a:pt x="341" y="544"/>
                  </a:lnTo>
                  <a:lnTo>
                    <a:pt x="746" y="139"/>
                  </a:lnTo>
                  <a:lnTo>
                    <a:pt x="757" y="118"/>
                  </a:lnTo>
                  <a:lnTo>
                    <a:pt x="768" y="86"/>
                  </a:lnTo>
                  <a:lnTo>
                    <a:pt x="757" y="54"/>
                  </a:lnTo>
                  <a:lnTo>
                    <a:pt x="746" y="33"/>
                  </a:lnTo>
                  <a:lnTo>
                    <a:pt x="714" y="11"/>
                  </a:lnTo>
                  <a:lnTo>
                    <a:pt x="6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843;p155"/>
            <p:cNvSpPr/>
            <p:nvPr/>
          </p:nvSpPr>
          <p:spPr>
            <a:xfrm>
              <a:off x="8070138" y="3810873"/>
              <a:ext cx="47197" cy="34784"/>
            </a:xfrm>
            <a:custGeom>
              <a:avLst/>
              <a:gdLst/>
              <a:ahLst/>
              <a:cxnLst/>
              <a:rect l="l" t="t" r="r" b="b"/>
              <a:pathLst>
                <a:path w="768" h="566" extrusionOk="0">
                  <a:moveTo>
                    <a:pt x="661" y="0"/>
                  </a:moveTo>
                  <a:lnTo>
                    <a:pt x="629" y="22"/>
                  </a:lnTo>
                  <a:lnTo>
                    <a:pt x="277" y="373"/>
                  </a:lnTo>
                  <a:lnTo>
                    <a:pt x="139" y="224"/>
                  </a:lnTo>
                  <a:lnTo>
                    <a:pt x="107" y="203"/>
                  </a:lnTo>
                  <a:lnTo>
                    <a:pt x="43" y="203"/>
                  </a:lnTo>
                  <a:lnTo>
                    <a:pt x="21" y="224"/>
                  </a:lnTo>
                  <a:lnTo>
                    <a:pt x="0" y="246"/>
                  </a:lnTo>
                  <a:lnTo>
                    <a:pt x="0" y="277"/>
                  </a:lnTo>
                  <a:lnTo>
                    <a:pt x="0" y="309"/>
                  </a:lnTo>
                  <a:lnTo>
                    <a:pt x="21" y="331"/>
                  </a:lnTo>
                  <a:lnTo>
                    <a:pt x="224" y="533"/>
                  </a:lnTo>
                  <a:lnTo>
                    <a:pt x="245" y="555"/>
                  </a:lnTo>
                  <a:lnTo>
                    <a:pt x="277" y="565"/>
                  </a:lnTo>
                  <a:lnTo>
                    <a:pt x="309" y="555"/>
                  </a:lnTo>
                  <a:lnTo>
                    <a:pt x="341" y="533"/>
                  </a:lnTo>
                  <a:lnTo>
                    <a:pt x="746" y="128"/>
                  </a:lnTo>
                  <a:lnTo>
                    <a:pt x="757" y="107"/>
                  </a:lnTo>
                  <a:lnTo>
                    <a:pt x="768" y="75"/>
                  </a:lnTo>
                  <a:lnTo>
                    <a:pt x="757" y="43"/>
                  </a:lnTo>
                  <a:lnTo>
                    <a:pt x="746" y="22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844;p155"/>
            <p:cNvSpPr/>
            <p:nvPr/>
          </p:nvSpPr>
          <p:spPr>
            <a:xfrm>
              <a:off x="8070138" y="3873128"/>
              <a:ext cx="47197" cy="34784"/>
            </a:xfrm>
            <a:custGeom>
              <a:avLst/>
              <a:gdLst/>
              <a:ahLst/>
              <a:cxnLst/>
              <a:rect l="l" t="t" r="r" b="b"/>
              <a:pathLst>
                <a:path w="768" h="566" extrusionOk="0">
                  <a:moveTo>
                    <a:pt x="661" y="0"/>
                  </a:moveTo>
                  <a:lnTo>
                    <a:pt x="629" y="22"/>
                  </a:lnTo>
                  <a:lnTo>
                    <a:pt x="277" y="373"/>
                  </a:lnTo>
                  <a:lnTo>
                    <a:pt x="139" y="224"/>
                  </a:lnTo>
                  <a:lnTo>
                    <a:pt x="107" y="203"/>
                  </a:lnTo>
                  <a:lnTo>
                    <a:pt x="43" y="203"/>
                  </a:lnTo>
                  <a:lnTo>
                    <a:pt x="21" y="224"/>
                  </a:lnTo>
                  <a:lnTo>
                    <a:pt x="0" y="246"/>
                  </a:lnTo>
                  <a:lnTo>
                    <a:pt x="0" y="278"/>
                  </a:lnTo>
                  <a:lnTo>
                    <a:pt x="0" y="310"/>
                  </a:lnTo>
                  <a:lnTo>
                    <a:pt x="21" y="342"/>
                  </a:lnTo>
                  <a:lnTo>
                    <a:pt x="224" y="544"/>
                  </a:lnTo>
                  <a:lnTo>
                    <a:pt x="245" y="555"/>
                  </a:lnTo>
                  <a:lnTo>
                    <a:pt x="277" y="565"/>
                  </a:lnTo>
                  <a:lnTo>
                    <a:pt x="309" y="555"/>
                  </a:lnTo>
                  <a:lnTo>
                    <a:pt x="341" y="544"/>
                  </a:lnTo>
                  <a:lnTo>
                    <a:pt x="746" y="139"/>
                  </a:lnTo>
                  <a:lnTo>
                    <a:pt x="757" y="107"/>
                  </a:lnTo>
                  <a:lnTo>
                    <a:pt x="768" y="75"/>
                  </a:lnTo>
                  <a:lnTo>
                    <a:pt x="757" y="43"/>
                  </a:lnTo>
                  <a:lnTo>
                    <a:pt x="746" y="22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845;p155"/>
            <p:cNvSpPr/>
            <p:nvPr/>
          </p:nvSpPr>
          <p:spPr>
            <a:xfrm>
              <a:off x="8135650" y="3773508"/>
              <a:ext cx="80629" cy="9894"/>
            </a:xfrm>
            <a:custGeom>
              <a:avLst/>
              <a:gdLst/>
              <a:ahLst/>
              <a:cxnLst/>
              <a:rect l="l" t="t" r="r" b="b"/>
              <a:pathLst>
                <a:path w="1312" h="161" extrusionOk="0">
                  <a:moveTo>
                    <a:pt x="43" y="0"/>
                  </a:moveTo>
                  <a:lnTo>
                    <a:pt x="22" y="22"/>
                  </a:lnTo>
                  <a:lnTo>
                    <a:pt x="0" y="43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22" y="128"/>
                  </a:lnTo>
                  <a:lnTo>
                    <a:pt x="43" y="150"/>
                  </a:lnTo>
                  <a:lnTo>
                    <a:pt x="75" y="160"/>
                  </a:lnTo>
                  <a:lnTo>
                    <a:pt x="1227" y="160"/>
                  </a:lnTo>
                  <a:lnTo>
                    <a:pt x="1259" y="150"/>
                  </a:lnTo>
                  <a:lnTo>
                    <a:pt x="1291" y="128"/>
                  </a:lnTo>
                  <a:lnTo>
                    <a:pt x="1301" y="107"/>
                  </a:lnTo>
                  <a:lnTo>
                    <a:pt x="1312" y="75"/>
                  </a:lnTo>
                  <a:lnTo>
                    <a:pt x="1301" y="43"/>
                  </a:lnTo>
                  <a:lnTo>
                    <a:pt x="1291" y="22"/>
                  </a:lnTo>
                  <a:lnTo>
                    <a:pt x="1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846;p155"/>
            <p:cNvSpPr/>
            <p:nvPr/>
          </p:nvSpPr>
          <p:spPr>
            <a:xfrm>
              <a:off x="8135650" y="3835763"/>
              <a:ext cx="80629" cy="9894"/>
            </a:xfrm>
            <a:custGeom>
              <a:avLst/>
              <a:gdLst/>
              <a:ahLst/>
              <a:cxnLst/>
              <a:rect l="l" t="t" r="r" b="b"/>
              <a:pathLst>
                <a:path w="1312" h="161" extrusionOk="0">
                  <a:moveTo>
                    <a:pt x="43" y="0"/>
                  </a:moveTo>
                  <a:lnTo>
                    <a:pt x="22" y="22"/>
                  </a:lnTo>
                  <a:lnTo>
                    <a:pt x="0" y="43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22" y="128"/>
                  </a:lnTo>
                  <a:lnTo>
                    <a:pt x="43" y="150"/>
                  </a:lnTo>
                  <a:lnTo>
                    <a:pt x="75" y="160"/>
                  </a:lnTo>
                  <a:lnTo>
                    <a:pt x="1227" y="160"/>
                  </a:lnTo>
                  <a:lnTo>
                    <a:pt x="1259" y="150"/>
                  </a:lnTo>
                  <a:lnTo>
                    <a:pt x="1291" y="128"/>
                  </a:lnTo>
                  <a:lnTo>
                    <a:pt x="1301" y="107"/>
                  </a:lnTo>
                  <a:lnTo>
                    <a:pt x="1312" y="75"/>
                  </a:lnTo>
                  <a:lnTo>
                    <a:pt x="1301" y="43"/>
                  </a:lnTo>
                  <a:lnTo>
                    <a:pt x="1291" y="22"/>
                  </a:lnTo>
                  <a:lnTo>
                    <a:pt x="1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847;p155"/>
            <p:cNvSpPr/>
            <p:nvPr/>
          </p:nvSpPr>
          <p:spPr>
            <a:xfrm>
              <a:off x="8173892" y="3845705"/>
              <a:ext cx="80629" cy="9894"/>
            </a:xfrm>
            <a:custGeom>
              <a:avLst/>
              <a:gdLst/>
              <a:ahLst/>
              <a:cxnLst/>
              <a:rect l="l" t="t" r="r" b="b"/>
              <a:pathLst>
                <a:path w="1312" h="161" extrusionOk="0">
                  <a:moveTo>
                    <a:pt x="43" y="0"/>
                  </a:moveTo>
                  <a:lnTo>
                    <a:pt x="22" y="22"/>
                  </a:lnTo>
                  <a:lnTo>
                    <a:pt x="0" y="43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22" y="139"/>
                  </a:lnTo>
                  <a:lnTo>
                    <a:pt x="43" y="150"/>
                  </a:lnTo>
                  <a:lnTo>
                    <a:pt x="75" y="160"/>
                  </a:lnTo>
                  <a:lnTo>
                    <a:pt x="1227" y="160"/>
                  </a:lnTo>
                  <a:lnTo>
                    <a:pt x="1259" y="150"/>
                  </a:lnTo>
                  <a:lnTo>
                    <a:pt x="1291" y="139"/>
                  </a:lnTo>
                  <a:lnTo>
                    <a:pt x="1301" y="107"/>
                  </a:lnTo>
                  <a:lnTo>
                    <a:pt x="1312" y="75"/>
                  </a:lnTo>
                  <a:lnTo>
                    <a:pt x="1301" y="43"/>
                  </a:lnTo>
                  <a:lnTo>
                    <a:pt x="1291" y="22"/>
                  </a:lnTo>
                  <a:lnTo>
                    <a:pt x="1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3412;p155"/>
          <p:cNvGrpSpPr/>
          <p:nvPr/>
        </p:nvGrpSpPr>
        <p:grpSpPr>
          <a:xfrm>
            <a:off x="238851" y="4048391"/>
            <a:ext cx="400506" cy="285091"/>
            <a:chOff x="844991" y="2212524"/>
            <a:chExt cx="400506" cy="285091"/>
          </a:xfrm>
        </p:grpSpPr>
        <p:sp>
          <p:nvSpPr>
            <p:cNvPr id="22" name="Google Shape;3413;p155"/>
            <p:cNvSpPr/>
            <p:nvPr/>
          </p:nvSpPr>
          <p:spPr>
            <a:xfrm>
              <a:off x="897413" y="2264946"/>
              <a:ext cx="120698" cy="120636"/>
            </a:xfrm>
            <a:custGeom>
              <a:avLst/>
              <a:gdLst/>
              <a:ahLst/>
              <a:cxnLst/>
              <a:rect l="l" t="t" r="r" b="b"/>
              <a:pathLst>
                <a:path w="1964" h="1963" extrusionOk="0">
                  <a:moveTo>
                    <a:pt x="982" y="160"/>
                  </a:moveTo>
                  <a:lnTo>
                    <a:pt x="1067" y="171"/>
                  </a:lnTo>
                  <a:lnTo>
                    <a:pt x="1142" y="181"/>
                  </a:lnTo>
                  <a:lnTo>
                    <a:pt x="1227" y="203"/>
                  </a:lnTo>
                  <a:lnTo>
                    <a:pt x="1302" y="224"/>
                  </a:lnTo>
                  <a:lnTo>
                    <a:pt x="1366" y="267"/>
                  </a:lnTo>
                  <a:lnTo>
                    <a:pt x="1441" y="299"/>
                  </a:lnTo>
                  <a:lnTo>
                    <a:pt x="1505" y="352"/>
                  </a:lnTo>
                  <a:lnTo>
                    <a:pt x="1558" y="405"/>
                  </a:lnTo>
                  <a:lnTo>
                    <a:pt x="1611" y="459"/>
                  </a:lnTo>
                  <a:lnTo>
                    <a:pt x="1654" y="523"/>
                  </a:lnTo>
                  <a:lnTo>
                    <a:pt x="1696" y="597"/>
                  </a:lnTo>
                  <a:lnTo>
                    <a:pt x="1739" y="661"/>
                  </a:lnTo>
                  <a:lnTo>
                    <a:pt x="1760" y="736"/>
                  </a:lnTo>
                  <a:lnTo>
                    <a:pt x="1782" y="821"/>
                  </a:lnTo>
                  <a:lnTo>
                    <a:pt x="1792" y="896"/>
                  </a:lnTo>
                  <a:lnTo>
                    <a:pt x="1803" y="981"/>
                  </a:lnTo>
                  <a:lnTo>
                    <a:pt x="1792" y="1067"/>
                  </a:lnTo>
                  <a:lnTo>
                    <a:pt x="1782" y="1152"/>
                  </a:lnTo>
                  <a:lnTo>
                    <a:pt x="1760" y="1226"/>
                  </a:lnTo>
                  <a:lnTo>
                    <a:pt x="1739" y="1301"/>
                  </a:lnTo>
                  <a:lnTo>
                    <a:pt x="1696" y="1376"/>
                  </a:lnTo>
                  <a:lnTo>
                    <a:pt x="1654" y="1440"/>
                  </a:lnTo>
                  <a:lnTo>
                    <a:pt x="1611" y="1504"/>
                  </a:lnTo>
                  <a:lnTo>
                    <a:pt x="1558" y="1568"/>
                  </a:lnTo>
                  <a:lnTo>
                    <a:pt x="1505" y="1621"/>
                  </a:lnTo>
                  <a:lnTo>
                    <a:pt x="1441" y="1664"/>
                  </a:lnTo>
                  <a:lnTo>
                    <a:pt x="1366" y="1706"/>
                  </a:lnTo>
                  <a:lnTo>
                    <a:pt x="1302" y="1738"/>
                  </a:lnTo>
                  <a:lnTo>
                    <a:pt x="1227" y="1770"/>
                  </a:lnTo>
                  <a:lnTo>
                    <a:pt x="1142" y="1792"/>
                  </a:lnTo>
                  <a:lnTo>
                    <a:pt x="1067" y="1802"/>
                  </a:lnTo>
                  <a:lnTo>
                    <a:pt x="897" y="1802"/>
                  </a:lnTo>
                  <a:lnTo>
                    <a:pt x="811" y="1792"/>
                  </a:lnTo>
                  <a:lnTo>
                    <a:pt x="737" y="1770"/>
                  </a:lnTo>
                  <a:lnTo>
                    <a:pt x="662" y="1738"/>
                  </a:lnTo>
                  <a:lnTo>
                    <a:pt x="587" y="1706"/>
                  </a:lnTo>
                  <a:lnTo>
                    <a:pt x="523" y="1664"/>
                  </a:lnTo>
                  <a:lnTo>
                    <a:pt x="459" y="1621"/>
                  </a:lnTo>
                  <a:lnTo>
                    <a:pt x="395" y="1568"/>
                  </a:lnTo>
                  <a:lnTo>
                    <a:pt x="342" y="1504"/>
                  </a:lnTo>
                  <a:lnTo>
                    <a:pt x="300" y="1440"/>
                  </a:lnTo>
                  <a:lnTo>
                    <a:pt x="257" y="1376"/>
                  </a:lnTo>
                  <a:lnTo>
                    <a:pt x="225" y="1301"/>
                  </a:lnTo>
                  <a:lnTo>
                    <a:pt x="193" y="1226"/>
                  </a:lnTo>
                  <a:lnTo>
                    <a:pt x="172" y="1152"/>
                  </a:lnTo>
                  <a:lnTo>
                    <a:pt x="161" y="1067"/>
                  </a:lnTo>
                  <a:lnTo>
                    <a:pt x="161" y="981"/>
                  </a:lnTo>
                  <a:lnTo>
                    <a:pt x="161" y="896"/>
                  </a:lnTo>
                  <a:lnTo>
                    <a:pt x="172" y="821"/>
                  </a:lnTo>
                  <a:lnTo>
                    <a:pt x="193" y="736"/>
                  </a:lnTo>
                  <a:lnTo>
                    <a:pt x="225" y="661"/>
                  </a:lnTo>
                  <a:lnTo>
                    <a:pt x="257" y="597"/>
                  </a:lnTo>
                  <a:lnTo>
                    <a:pt x="300" y="523"/>
                  </a:lnTo>
                  <a:lnTo>
                    <a:pt x="342" y="459"/>
                  </a:lnTo>
                  <a:lnTo>
                    <a:pt x="395" y="405"/>
                  </a:lnTo>
                  <a:lnTo>
                    <a:pt x="459" y="352"/>
                  </a:lnTo>
                  <a:lnTo>
                    <a:pt x="523" y="299"/>
                  </a:lnTo>
                  <a:lnTo>
                    <a:pt x="587" y="267"/>
                  </a:lnTo>
                  <a:lnTo>
                    <a:pt x="662" y="224"/>
                  </a:lnTo>
                  <a:lnTo>
                    <a:pt x="737" y="203"/>
                  </a:lnTo>
                  <a:lnTo>
                    <a:pt x="811" y="181"/>
                  </a:lnTo>
                  <a:lnTo>
                    <a:pt x="897" y="171"/>
                  </a:lnTo>
                  <a:lnTo>
                    <a:pt x="982" y="160"/>
                  </a:lnTo>
                  <a:close/>
                  <a:moveTo>
                    <a:pt x="982" y="0"/>
                  </a:moveTo>
                  <a:lnTo>
                    <a:pt x="875" y="11"/>
                  </a:lnTo>
                  <a:lnTo>
                    <a:pt x="779" y="21"/>
                  </a:lnTo>
                  <a:lnTo>
                    <a:pt x="683" y="43"/>
                  </a:lnTo>
                  <a:lnTo>
                    <a:pt x="598" y="75"/>
                  </a:lnTo>
                  <a:lnTo>
                    <a:pt x="513" y="117"/>
                  </a:lnTo>
                  <a:lnTo>
                    <a:pt x="427" y="171"/>
                  </a:lnTo>
                  <a:lnTo>
                    <a:pt x="353" y="224"/>
                  </a:lnTo>
                  <a:lnTo>
                    <a:pt x="289" y="288"/>
                  </a:lnTo>
                  <a:lnTo>
                    <a:pt x="225" y="363"/>
                  </a:lnTo>
                  <a:lnTo>
                    <a:pt x="161" y="437"/>
                  </a:lnTo>
                  <a:lnTo>
                    <a:pt x="118" y="512"/>
                  </a:lnTo>
                  <a:lnTo>
                    <a:pt x="76" y="597"/>
                  </a:lnTo>
                  <a:lnTo>
                    <a:pt x="44" y="693"/>
                  </a:lnTo>
                  <a:lnTo>
                    <a:pt x="22" y="789"/>
                  </a:lnTo>
                  <a:lnTo>
                    <a:pt x="1" y="885"/>
                  </a:lnTo>
                  <a:lnTo>
                    <a:pt x="1" y="981"/>
                  </a:lnTo>
                  <a:lnTo>
                    <a:pt x="1" y="1088"/>
                  </a:lnTo>
                  <a:lnTo>
                    <a:pt x="22" y="1184"/>
                  </a:lnTo>
                  <a:lnTo>
                    <a:pt x="44" y="1280"/>
                  </a:lnTo>
                  <a:lnTo>
                    <a:pt x="76" y="1365"/>
                  </a:lnTo>
                  <a:lnTo>
                    <a:pt x="118" y="1450"/>
                  </a:lnTo>
                  <a:lnTo>
                    <a:pt x="161" y="1536"/>
                  </a:lnTo>
                  <a:lnTo>
                    <a:pt x="225" y="1610"/>
                  </a:lnTo>
                  <a:lnTo>
                    <a:pt x="289" y="1674"/>
                  </a:lnTo>
                  <a:lnTo>
                    <a:pt x="353" y="1738"/>
                  </a:lnTo>
                  <a:lnTo>
                    <a:pt x="427" y="1792"/>
                  </a:lnTo>
                  <a:lnTo>
                    <a:pt x="513" y="1845"/>
                  </a:lnTo>
                  <a:lnTo>
                    <a:pt x="598" y="1888"/>
                  </a:lnTo>
                  <a:lnTo>
                    <a:pt x="683" y="1920"/>
                  </a:lnTo>
                  <a:lnTo>
                    <a:pt x="779" y="1941"/>
                  </a:lnTo>
                  <a:lnTo>
                    <a:pt x="875" y="1962"/>
                  </a:lnTo>
                  <a:lnTo>
                    <a:pt x="1078" y="1962"/>
                  </a:lnTo>
                  <a:lnTo>
                    <a:pt x="1174" y="1941"/>
                  </a:lnTo>
                  <a:lnTo>
                    <a:pt x="1270" y="1920"/>
                  </a:lnTo>
                  <a:lnTo>
                    <a:pt x="1355" y="1888"/>
                  </a:lnTo>
                  <a:lnTo>
                    <a:pt x="1441" y="1845"/>
                  </a:lnTo>
                  <a:lnTo>
                    <a:pt x="1526" y="1792"/>
                  </a:lnTo>
                  <a:lnTo>
                    <a:pt x="1600" y="1738"/>
                  </a:lnTo>
                  <a:lnTo>
                    <a:pt x="1675" y="1674"/>
                  </a:lnTo>
                  <a:lnTo>
                    <a:pt x="1739" y="1610"/>
                  </a:lnTo>
                  <a:lnTo>
                    <a:pt x="1792" y="1536"/>
                  </a:lnTo>
                  <a:lnTo>
                    <a:pt x="1835" y="1450"/>
                  </a:lnTo>
                  <a:lnTo>
                    <a:pt x="1878" y="1365"/>
                  </a:lnTo>
                  <a:lnTo>
                    <a:pt x="1910" y="1280"/>
                  </a:lnTo>
                  <a:lnTo>
                    <a:pt x="1942" y="1184"/>
                  </a:lnTo>
                  <a:lnTo>
                    <a:pt x="1952" y="1088"/>
                  </a:lnTo>
                  <a:lnTo>
                    <a:pt x="1963" y="981"/>
                  </a:lnTo>
                  <a:lnTo>
                    <a:pt x="1952" y="885"/>
                  </a:lnTo>
                  <a:lnTo>
                    <a:pt x="1942" y="789"/>
                  </a:lnTo>
                  <a:lnTo>
                    <a:pt x="1910" y="693"/>
                  </a:lnTo>
                  <a:lnTo>
                    <a:pt x="1878" y="597"/>
                  </a:lnTo>
                  <a:lnTo>
                    <a:pt x="1835" y="512"/>
                  </a:lnTo>
                  <a:lnTo>
                    <a:pt x="1792" y="437"/>
                  </a:lnTo>
                  <a:lnTo>
                    <a:pt x="1739" y="363"/>
                  </a:lnTo>
                  <a:lnTo>
                    <a:pt x="1675" y="288"/>
                  </a:lnTo>
                  <a:lnTo>
                    <a:pt x="1600" y="224"/>
                  </a:lnTo>
                  <a:lnTo>
                    <a:pt x="1526" y="171"/>
                  </a:lnTo>
                  <a:lnTo>
                    <a:pt x="1441" y="117"/>
                  </a:lnTo>
                  <a:lnTo>
                    <a:pt x="1355" y="75"/>
                  </a:lnTo>
                  <a:lnTo>
                    <a:pt x="1270" y="43"/>
                  </a:lnTo>
                  <a:lnTo>
                    <a:pt x="1174" y="21"/>
                  </a:lnTo>
                  <a:lnTo>
                    <a:pt x="1078" y="11"/>
                  </a:lnTo>
                  <a:lnTo>
                    <a:pt x="9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14;p155"/>
            <p:cNvSpPr/>
            <p:nvPr/>
          </p:nvSpPr>
          <p:spPr>
            <a:xfrm>
              <a:off x="844991" y="2212524"/>
              <a:ext cx="224864" cy="225478"/>
            </a:xfrm>
            <a:custGeom>
              <a:avLst/>
              <a:gdLst/>
              <a:ahLst/>
              <a:cxnLst/>
              <a:rect l="l" t="t" r="r" b="b"/>
              <a:pathLst>
                <a:path w="3659" h="3669" extrusionOk="0">
                  <a:moveTo>
                    <a:pt x="1931" y="160"/>
                  </a:moveTo>
                  <a:lnTo>
                    <a:pt x="1984" y="171"/>
                  </a:lnTo>
                  <a:lnTo>
                    <a:pt x="2027" y="203"/>
                  </a:lnTo>
                  <a:lnTo>
                    <a:pt x="2059" y="245"/>
                  </a:lnTo>
                  <a:lnTo>
                    <a:pt x="2070" y="299"/>
                  </a:lnTo>
                  <a:lnTo>
                    <a:pt x="2070" y="523"/>
                  </a:lnTo>
                  <a:lnTo>
                    <a:pt x="2070" y="544"/>
                  </a:lnTo>
                  <a:lnTo>
                    <a:pt x="2080" y="565"/>
                  </a:lnTo>
                  <a:lnTo>
                    <a:pt x="2102" y="587"/>
                  </a:lnTo>
                  <a:lnTo>
                    <a:pt x="2123" y="597"/>
                  </a:lnTo>
                  <a:lnTo>
                    <a:pt x="2230" y="619"/>
                  </a:lnTo>
                  <a:lnTo>
                    <a:pt x="2315" y="661"/>
                  </a:lnTo>
                  <a:lnTo>
                    <a:pt x="2411" y="704"/>
                  </a:lnTo>
                  <a:lnTo>
                    <a:pt x="2496" y="747"/>
                  </a:lnTo>
                  <a:lnTo>
                    <a:pt x="2528" y="757"/>
                  </a:lnTo>
                  <a:lnTo>
                    <a:pt x="2571" y="757"/>
                  </a:lnTo>
                  <a:lnTo>
                    <a:pt x="2603" y="736"/>
                  </a:lnTo>
                  <a:lnTo>
                    <a:pt x="2752" y="576"/>
                  </a:lnTo>
                  <a:lnTo>
                    <a:pt x="2795" y="555"/>
                  </a:lnTo>
                  <a:lnTo>
                    <a:pt x="2848" y="544"/>
                  </a:lnTo>
                  <a:lnTo>
                    <a:pt x="2901" y="555"/>
                  </a:lnTo>
                  <a:lnTo>
                    <a:pt x="2944" y="576"/>
                  </a:lnTo>
                  <a:lnTo>
                    <a:pt x="3083" y="725"/>
                  </a:lnTo>
                  <a:lnTo>
                    <a:pt x="3115" y="768"/>
                  </a:lnTo>
                  <a:lnTo>
                    <a:pt x="3125" y="821"/>
                  </a:lnTo>
                  <a:lnTo>
                    <a:pt x="3115" y="874"/>
                  </a:lnTo>
                  <a:lnTo>
                    <a:pt x="3083" y="917"/>
                  </a:lnTo>
                  <a:lnTo>
                    <a:pt x="2933" y="1066"/>
                  </a:lnTo>
                  <a:lnTo>
                    <a:pt x="2912" y="1088"/>
                  </a:lnTo>
                  <a:lnTo>
                    <a:pt x="2901" y="1120"/>
                  </a:lnTo>
                  <a:lnTo>
                    <a:pt x="2912" y="1141"/>
                  </a:lnTo>
                  <a:lnTo>
                    <a:pt x="2923" y="1173"/>
                  </a:lnTo>
                  <a:lnTo>
                    <a:pt x="2965" y="1258"/>
                  </a:lnTo>
                  <a:lnTo>
                    <a:pt x="3008" y="1344"/>
                  </a:lnTo>
                  <a:lnTo>
                    <a:pt x="3040" y="1440"/>
                  </a:lnTo>
                  <a:lnTo>
                    <a:pt x="3072" y="1536"/>
                  </a:lnTo>
                  <a:lnTo>
                    <a:pt x="3083" y="1568"/>
                  </a:lnTo>
                  <a:lnTo>
                    <a:pt x="3104" y="1589"/>
                  </a:lnTo>
                  <a:lnTo>
                    <a:pt x="3125" y="1600"/>
                  </a:lnTo>
                  <a:lnTo>
                    <a:pt x="3371" y="1600"/>
                  </a:lnTo>
                  <a:lnTo>
                    <a:pt x="3424" y="1610"/>
                  </a:lnTo>
                  <a:lnTo>
                    <a:pt x="3467" y="1642"/>
                  </a:lnTo>
                  <a:lnTo>
                    <a:pt x="3488" y="1685"/>
                  </a:lnTo>
                  <a:lnTo>
                    <a:pt x="3498" y="1728"/>
                  </a:lnTo>
                  <a:lnTo>
                    <a:pt x="3498" y="1941"/>
                  </a:lnTo>
                  <a:lnTo>
                    <a:pt x="3488" y="1994"/>
                  </a:lnTo>
                  <a:lnTo>
                    <a:pt x="3467" y="2037"/>
                  </a:lnTo>
                  <a:lnTo>
                    <a:pt x="3424" y="2058"/>
                  </a:lnTo>
                  <a:lnTo>
                    <a:pt x="3371" y="2069"/>
                  </a:lnTo>
                  <a:lnTo>
                    <a:pt x="3147" y="2069"/>
                  </a:lnTo>
                  <a:lnTo>
                    <a:pt x="3125" y="2079"/>
                  </a:lnTo>
                  <a:lnTo>
                    <a:pt x="3104" y="2090"/>
                  </a:lnTo>
                  <a:lnTo>
                    <a:pt x="3083" y="2111"/>
                  </a:lnTo>
                  <a:lnTo>
                    <a:pt x="3072" y="2133"/>
                  </a:lnTo>
                  <a:lnTo>
                    <a:pt x="3040" y="2229"/>
                  </a:lnTo>
                  <a:lnTo>
                    <a:pt x="3008" y="2325"/>
                  </a:lnTo>
                  <a:lnTo>
                    <a:pt x="2965" y="2421"/>
                  </a:lnTo>
                  <a:lnTo>
                    <a:pt x="2912" y="2506"/>
                  </a:lnTo>
                  <a:lnTo>
                    <a:pt x="2912" y="2527"/>
                  </a:lnTo>
                  <a:lnTo>
                    <a:pt x="2901" y="2559"/>
                  </a:lnTo>
                  <a:lnTo>
                    <a:pt x="2912" y="2581"/>
                  </a:lnTo>
                  <a:lnTo>
                    <a:pt x="2933" y="2602"/>
                  </a:lnTo>
                  <a:lnTo>
                    <a:pt x="3083" y="2762"/>
                  </a:lnTo>
                  <a:lnTo>
                    <a:pt x="3115" y="2805"/>
                  </a:lnTo>
                  <a:lnTo>
                    <a:pt x="3125" y="2858"/>
                  </a:lnTo>
                  <a:lnTo>
                    <a:pt x="3115" y="2901"/>
                  </a:lnTo>
                  <a:lnTo>
                    <a:pt x="3083" y="2943"/>
                  </a:lnTo>
                  <a:lnTo>
                    <a:pt x="2944" y="3092"/>
                  </a:lnTo>
                  <a:lnTo>
                    <a:pt x="2901" y="3124"/>
                  </a:lnTo>
                  <a:lnTo>
                    <a:pt x="2848" y="3135"/>
                  </a:lnTo>
                  <a:lnTo>
                    <a:pt x="2795" y="3124"/>
                  </a:lnTo>
                  <a:lnTo>
                    <a:pt x="2752" y="3092"/>
                  </a:lnTo>
                  <a:lnTo>
                    <a:pt x="2603" y="2933"/>
                  </a:lnTo>
                  <a:lnTo>
                    <a:pt x="2581" y="2922"/>
                  </a:lnTo>
                  <a:lnTo>
                    <a:pt x="2549" y="2911"/>
                  </a:lnTo>
                  <a:lnTo>
                    <a:pt x="2528" y="2911"/>
                  </a:lnTo>
                  <a:lnTo>
                    <a:pt x="2496" y="2922"/>
                  </a:lnTo>
                  <a:lnTo>
                    <a:pt x="2411" y="2975"/>
                  </a:lnTo>
                  <a:lnTo>
                    <a:pt x="2315" y="3018"/>
                  </a:lnTo>
                  <a:lnTo>
                    <a:pt x="2230" y="3050"/>
                  </a:lnTo>
                  <a:lnTo>
                    <a:pt x="2123" y="3071"/>
                  </a:lnTo>
                  <a:lnTo>
                    <a:pt x="2102" y="3082"/>
                  </a:lnTo>
                  <a:lnTo>
                    <a:pt x="2080" y="3103"/>
                  </a:lnTo>
                  <a:lnTo>
                    <a:pt x="2070" y="3124"/>
                  </a:lnTo>
                  <a:lnTo>
                    <a:pt x="2070" y="3156"/>
                  </a:lnTo>
                  <a:lnTo>
                    <a:pt x="2070" y="3380"/>
                  </a:lnTo>
                  <a:lnTo>
                    <a:pt x="2059" y="3434"/>
                  </a:lnTo>
                  <a:lnTo>
                    <a:pt x="2027" y="3466"/>
                  </a:lnTo>
                  <a:lnTo>
                    <a:pt x="1984" y="3498"/>
                  </a:lnTo>
                  <a:lnTo>
                    <a:pt x="1931" y="3508"/>
                  </a:lnTo>
                  <a:lnTo>
                    <a:pt x="1728" y="3508"/>
                  </a:lnTo>
                  <a:lnTo>
                    <a:pt x="1675" y="3498"/>
                  </a:lnTo>
                  <a:lnTo>
                    <a:pt x="1632" y="3466"/>
                  </a:lnTo>
                  <a:lnTo>
                    <a:pt x="1611" y="3434"/>
                  </a:lnTo>
                  <a:lnTo>
                    <a:pt x="1600" y="3380"/>
                  </a:lnTo>
                  <a:lnTo>
                    <a:pt x="1600" y="3156"/>
                  </a:lnTo>
                  <a:lnTo>
                    <a:pt x="1590" y="3124"/>
                  </a:lnTo>
                  <a:lnTo>
                    <a:pt x="1579" y="3103"/>
                  </a:lnTo>
                  <a:lnTo>
                    <a:pt x="1558" y="3082"/>
                  </a:lnTo>
                  <a:lnTo>
                    <a:pt x="1536" y="3071"/>
                  </a:lnTo>
                  <a:lnTo>
                    <a:pt x="1440" y="3050"/>
                  </a:lnTo>
                  <a:lnTo>
                    <a:pt x="1344" y="3018"/>
                  </a:lnTo>
                  <a:lnTo>
                    <a:pt x="1248" y="2975"/>
                  </a:lnTo>
                  <a:lnTo>
                    <a:pt x="1163" y="2922"/>
                  </a:lnTo>
                  <a:lnTo>
                    <a:pt x="1121" y="2911"/>
                  </a:lnTo>
                  <a:lnTo>
                    <a:pt x="1089" y="2922"/>
                  </a:lnTo>
                  <a:lnTo>
                    <a:pt x="1067" y="2933"/>
                  </a:lnTo>
                  <a:lnTo>
                    <a:pt x="907" y="3092"/>
                  </a:lnTo>
                  <a:lnTo>
                    <a:pt x="865" y="3124"/>
                  </a:lnTo>
                  <a:lnTo>
                    <a:pt x="811" y="3135"/>
                  </a:lnTo>
                  <a:lnTo>
                    <a:pt x="769" y="3124"/>
                  </a:lnTo>
                  <a:lnTo>
                    <a:pt x="726" y="3092"/>
                  </a:lnTo>
                  <a:lnTo>
                    <a:pt x="577" y="2943"/>
                  </a:lnTo>
                  <a:lnTo>
                    <a:pt x="545" y="2901"/>
                  </a:lnTo>
                  <a:lnTo>
                    <a:pt x="534" y="2858"/>
                  </a:lnTo>
                  <a:lnTo>
                    <a:pt x="545" y="2805"/>
                  </a:lnTo>
                  <a:lnTo>
                    <a:pt x="577" y="2762"/>
                  </a:lnTo>
                  <a:lnTo>
                    <a:pt x="737" y="2602"/>
                  </a:lnTo>
                  <a:lnTo>
                    <a:pt x="747" y="2581"/>
                  </a:lnTo>
                  <a:lnTo>
                    <a:pt x="758" y="2559"/>
                  </a:lnTo>
                  <a:lnTo>
                    <a:pt x="758" y="2527"/>
                  </a:lnTo>
                  <a:lnTo>
                    <a:pt x="747" y="2506"/>
                  </a:lnTo>
                  <a:lnTo>
                    <a:pt x="694" y="2421"/>
                  </a:lnTo>
                  <a:lnTo>
                    <a:pt x="651" y="2325"/>
                  </a:lnTo>
                  <a:lnTo>
                    <a:pt x="619" y="2229"/>
                  </a:lnTo>
                  <a:lnTo>
                    <a:pt x="587" y="2133"/>
                  </a:lnTo>
                  <a:lnTo>
                    <a:pt x="577" y="2111"/>
                  </a:lnTo>
                  <a:lnTo>
                    <a:pt x="566" y="2090"/>
                  </a:lnTo>
                  <a:lnTo>
                    <a:pt x="545" y="2079"/>
                  </a:lnTo>
                  <a:lnTo>
                    <a:pt x="513" y="2069"/>
                  </a:lnTo>
                  <a:lnTo>
                    <a:pt x="289" y="2069"/>
                  </a:lnTo>
                  <a:lnTo>
                    <a:pt x="235" y="2058"/>
                  </a:lnTo>
                  <a:lnTo>
                    <a:pt x="193" y="2037"/>
                  </a:lnTo>
                  <a:lnTo>
                    <a:pt x="171" y="1994"/>
                  </a:lnTo>
                  <a:lnTo>
                    <a:pt x="161" y="1941"/>
                  </a:lnTo>
                  <a:lnTo>
                    <a:pt x="161" y="1728"/>
                  </a:lnTo>
                  <a:lnTo>
                    <a:pt x="171" y="1685"/>
                  </a:lnTo>
                  <a:lnTo>
                    <a:pt x="193" y="1642"/>
                  </a:lnTo>
                  <a:lnTo>
                    <a:pt x="235" y="1610"/>
                  </a:lnTo>
                  <a:lnTo>
                    <a:pt x="289" y="1600"/>
                  </a:lnTo>
                  <a:lnTo>
                    <a:pt x="545" y="1600"/>
                  </a:lnTo>
                  <a:lnTo>
                    <a:pt x="566" y="1589"/>
                  </a:lnTo>
                  <a:lnTo>
                    <a:pt x="577" y="1568"/>
                  </a:lnTo>
                  <a:lnTo>
                    <a:pt x="587" y="1536"/>
                  </a:lnTo>
                  <a:lnTo>
                    <a:pt x="619" y="1440"/>
                  </a:lnTo>
                  <a:lnTo>
                    <a:pt x="651" y="1344"/>
                  </a:lnTo>
                  <a:lnTo>
                    <a:pt x="694" y="1258"/>
                  </a:lnTo>
                  <a:lnTo>
                    <a:pt x="747" y="1173"/>
                  </a:lnTo>
                  <a:lnTo>
                    <a:pt x="758" y="1141"/>
                  </a:lnTo>
                  <a:lnTo>
                    <a:pt x="758" y="1120"/>
                  </a:lnTo>
                  <a:lnTo>
                    <a:pt x="747" y="1088"/>
                  </a:lnTo>
                  <a:lnTo>
                    <a:pt x="737" y="1066"/>
                  </a:lnTo>
                  <a:lnTo>
                    <a:pt x="577" y="917"/>
                  </a:lnTo>
                  <a:lnTo>
                    <a:pt x="545" y="864"/>
                  </a:lnTo>
                  <a:lnTo>
                    <a:pt x="534" y="821"/>
                  </a:lnTo>
                  <a:lnTo>
                    <a:pt x="545" y="768"/>
                  </a:lnTo>
                  <a:lnTo>
                    <a:pt x="577" y="725"/>
                  </a:lnTo>
                  <a:lnTo>
                    <a:pt x="726" y="576"/>
                  </a:lnTo>
                  <a:lnTo>
                    <a:pt x="769" y="555"/>
                  </a:lnTo>
                  <a:lnTo>
                    <a:pt x="811" y="544"/>
                  </a:lnTo>
                  <a:lnTo>
                    <a:pt x="865" y="555"/>
                  </a:lnTo>
                  <a:lnTo>
                    <a:pt x="907" y="576"/>
                  </a:lnTo>
                  <a:lnTo>
                    <a:pt x="1067" y="736"/>
                  </a:lnTo>
                  <a:lnTo>
                    <a:pt x="1089" y="757"/>
                  </a:lnTo>
                  <a:lnTo>
                    <a:pt x="1142" y="757"/>
                  </a:lnTo>
                  <a:lnTo>
                    <a:pt x="1163" y="747"/>
                  </a:lnTo>
                  <a:lnTo>
                    <a:pt x="1248" y="704"/>
                  </a:lnTo>
                  <a:lnTo>
                    <a:pt x="1344" y="661"/>
                  </a:lnTo>
                  <a:lnTo>
                    <a:pt x="1440" y="619"/>
                  </a:lnTo>
                  <a:lnTo>
                    <a:pt x="1536" y="597"/>
                  </a:lnTo>
                  <a:lnTo>
                    <a:pt x="1558" y="587"/>
                  </a:lnTo>
                  <a:lnTo>
                    <a:pt x="1579" y="565"/>
                  </a:lnTo>
                  <a:lnTo>
                    <a:pt x="1590" y="544"/>
                  </a:lnTo>
                  <a:lnTo>
                    <a:pt x="1600" y="523"/>
                  </a:lnTo>
                  <a:lnTo>
                    <a:pt x="1600" y="299"/>
                  </a:lnTo>
                  <a:lnTo>
                    <a:pt x="1611" y="245"/>
                  </a:lnTo>
                  <a:lnTo>
                    <a:pt x="1632" y="203"/>
                  </a:lnTo>
                  <a:lnTo>
                    <a:pt x="1675" y="171"/>
                  </a:lnTo>
                  <a:lnTo>
                    <a:pt x="1728" y="160"/>
                  </a:lnTo>
                  <a:close/>
                  <a:moveTo>
                    <a:pt x="1728" y="0"/>
                  </a:moveTo>
                  <a:lnTo>
                    <a:pt x="1664" y="11"/>
                  </a:lnTo>
                  <a:lnTo>
                    <a:pt x="1611" y="32"/>
                  </a:lnTo>
                  <a:lnTo>
                    <a:pt x="1568" y="53"/>
                  </a:lnTo>
                  <a:lnTo>
                    <a:pt x="1526" y="85"/>
                  </a:lnTo>
                  <a:lnTo>
                    <a:pt x="1483" y="128"/>
                  </a:lnTo>
                  <a:lnTo>
                    <a:pt x="1462" y="181"/>
                  </a:lnTo>
                  <a:lnTo>
                    <a:pt x="1440" y="235"/>
                  </a:lnTo>
                  <a:lnTo>
                    <a:pt x="1440" y="299"/>
                  </a:lnTo>
                  <a:lnTo>
                    <a:pt x="1440" y="459"/>
                  </a:lnTo>
                  <a:lnTo>
                    <a:pt x="1280" y="512"/>
                  </a:lnTo>
                  <a:lnTo>
                    <a:pt x="1131" y="587"/>
                  </a:lnTo>
                  <a:lnTo>
                    <a:pt x="1025" y="469"/>
                  </a:lnTo>
                  <a:lnTo>
                    <a:pt x="971" y="427"/>
                  </a:lnTo>
                  <a:lnTo>
                    <a:pt x="929" y="405"/>
                  </a:lnTo>
                  <a:lnTo>
                    <a:pt x="875" y="384"/>
                  </a:lnTo>
                  <a:lnTo>
                    <a:pt x="758" y="384"/>
                  </a:lnTo>
                  <a:lnTo>
                    <a:pt x="705" y="405"/>
                  </a:lnTo>
                  <a:lnTo>
                    <a:pt x="651" y="427"/>
                  </a:lnTo>
                  <a:lnTo>
                    <a:pt x="609" y="469"/>
                  </a:lnTo>
                  <a:lnTo>
                    <a:pt x="459" y="619"/>
                  </a:lnTo>
                  <a:lnTo>
                    <a:pt x="427" y="661"/>
                  </a:lnTo>
                  <a:lnTo>
                    <a:pt x="395" y="715"/>
                  </a:lnTo>
                  <a:lnTo>
                    <a:pt x="385" y="768"/>
                  </a:lnTo>
                  <a:lnTo>
                    <a:pt x="374" y="821"/>
                  </a:lnTo>
                  <a:lnTo>
                    <a:pt x="385" y="874"/>
                  </a:lnTo>
                  <a:lnTo>
                    <a:pt x="395" y="928"/>
                  </a:lnTo>
                  <a:lnTo>
                    <a:pt x="427" y="981"/>
                  </a:lnTo>
                  <a:lnTo>
                    <a:pt x="459" y="1024"/>
                  </a:lnTo>
                  <a:lnTo>
                    <a:pt x="577" y="1141"/>
                  </a:lnTo>
                  <a:lnTo>
                    <a:pt x="502" y="1290"/>
                  </a:lnTo>
                  <a:lnTo>
                    <a:pt x="449" y="1440"/>
                  </a:lnTo>
                  <a:lnTo>
                    <a:pt x="289" y="1440"/>
                  </a:lnTo>
                  <a:lnTo>
                    <a:pt x="235" y="1450"/>
                  </a:lnTo>
                  <a:lnTo>
                    <a:pt x="182" y="1461"/>
                  </a:lnTo>
                  <a:lnTo>
                    <a:pt x="129" y="1493"/>
                  </a:lnTo>
                  <a:lnTo>
                    <a:pt x="86" y="1525"/>
                  </a:lnTo>
                  <a:lnTo>
                    <a:pt x="54" y="1568"/>
                  </a:lnTo>
                  <a:lnTo>
                    <a:pt x="22" y="1621"/>
                  </a:lnTo>
                  <a:lnTo>
                    <a:pt x="1" y="1674"/>
                  </a:lnTo>
                  <a:lnTo>
                    <a:pt x="1" y="1728"/>
                  </a:lnTo>
                  <a:lnTo>
                    <a:pt x="1" y="1941"/>
                  </a:lnTo>
                  <a:lnTo>
                    <a:pt x="1" y="1994"/>
                  </a:lnTo>
                  <a:lnTo>
                    <a:pt x="22" y="2058"/>
                  </a:lnTo>
                  <a:lnTo>
                    <a:pt x="54" y="2101"/>
                  </a:lnTo>
                  <a:lnTo>
                    <a:pt x="86" y="2143"/>
                  </a:lnTo>
                  <a:lnTo>
                    <a:pt x="129" y="2175"/>
                  </a:lnTo>
                  <a:lnTo>
                    <a:pt x="182" y="2207"/>
                  </a:lnTo>
                  <a:lnTo>
                    <a:pt x="235" y="2229"/>
                  </a:lnTo>
                  <a:lnTo>
                    <a:pt x="449" y="2229"/>
                  </a:lnTo>
                  <a:lnTo>
                    <a:pt x="502" y="2389"/>
                  </a:lnTo>
                  <a:lnTo>
                    <a:pt x="577" y="2538"/>
                  </a:lnTo>
                  <a:lnTo>
                    <a:pt x="459" y="2645"/>
                  </a:lnTo>
                  <a:lnTo>
                    <a:pt x="427" y="2698"/>
                  </a:lnTo>
                  <a:lnTo>
                    <a:pt x="395" y="2741"/>
                  </a:lnTo>
                  <a:lnTo>
                    <a:pt x="385" y="2794"/>
                  </a:lnTo>
                  <a:lnTo>
                    <a:pt x="374" y="2858"/>
                  </a:lnTo>
                  <a:lnTo>
                    <a:pt x="385" y="2911"/>
                  </a:lnTo>
                  <a:lnTo>
                    <a:pt x="395" y="2965"/>
                  </a:lnTo>
                  <a:lnTo>
                    <a:pt x="427" y="3018"/>
                  </a:lnTo>
                  <a:lnTo>
                    <a:pt x="459" y="3060"/>
                  </a:lnTo>
                  <a:lnTo>
                    <a:pt x="609" y="3210"/>
                  </a:lnTo>
                  <a:lnTo>
                    <a:pt x="651" y="3242"/>
                  </a:lnTo>
                  <a:lnTo>
                    <a:pt x="705" y="3274"/>
                  </a:lnTo>
                  <a:lnTo>
                    <a:pt x="758" y="3284"/>
                  </a:lnTo>
                  <a:lnTo>
                    <a:pt x="811" y="3295"/>
                  </a:lnTo>
                  <a:lnTo>
                    <a:pt x="875" y="3284"/>
                  </a:lnTo>
                  <a:lnTo>
                    <a:pt x="929" y="3274"/>
                  </a:lnTo>
                  <a:lnTo>
                    <a:pt x="971" y="3242"/>
                  </a:lnTo>
                  <a:lnTo>
                    <a:pt x="1025" y="3210"/>
                  </a:lnTo>
                  <a:lnTo>
                    <a:pt x="1131" y="3092"/>
                  </a:lnTo>
                  <a:lnTo>
                    <a:pt x="1280" y="3167"/>
                  </a:lnTo>
                  <a:lnTo>
                    <a:pt x="1440" y="3220"/>
                  </a:lnTo>
                  <a:lnTo>
                    <a:pt x="1440" y="3380"/>
                  </a:lnTo>
                  <a:lnTo>
                    <a:pt x="1440" y="3434"/>
                  </a:lnTo>
                  <a:lnTo>
                    <a:pt x="1462" y="3487"/>
                  </a:lnTo>
                  <a:lnTo>
                    <a:pt x="1483" y="3540"/>
                  </a:lnTo>
                  <a:lnTo>
                    <a:pt x="1526" y="3583"/>
                  </a:lnTo>
                  <a:lnTo>
                    <a:pt x="1568" y="3615"/>
                  </a:lnTo>
                  <a:lnTo>
                    <a:pt x="1611" y="3647"/>
                  </a:lnTo>
                  <a:lnTo>
                    <a:pt x="1664" y="3658"/>
                  </a:lnTo>
                  <a:lnTo>
                    <a:pt x="1728" y="3668"/>
                  </a:lnTo>
                  <a:lnTo>
                    <a:pt x="1931" y="3668"/>
                  </a:lnTo>
                  <a:lnTo>
                    <a:pt x="1995" y="3658"/>
                  </a:lnTo>
                  <a:lnTo>
                    <a:pt x="2048" y="3647"/>
                  </a:lnTo>
                  <a:lnTo>
                    <a:pt x="2102" y="3615"/>
                  </a:lnTo>
                  <a:lnTo>
                    <a:pt x="2144" y="3583"/>
                  </a:lnTo>
                  <a:lnTo>
                    <a:pt x="2176" y="3540"/>
                  </a:lnTo>
                  <a:lnTo>
                    <a:pt x="2198" y="3487"/>
                  </a:lnTo>
                  <a:lnTo>
                    <a:pt x="2219" y="3434"/>
                  </a:lnTo>
                  <a:lnTo>
                    <a:pt x="2230" y="3380"/>
                  </a:lnTo>
                  <a:lnTo>
                    <a:pt x="2230" y="3220"/>
                  </a:lnTo>
                  <a:lnTo>
                    <a:pt x="2379" y="3167"/>
                  </a:lnTo>
                  <a:lnTo>
                    <a:pt x="2528" y="3092"/>
                  </a:lnTo>
                  <a:lnTo>
                    <a:pt x="2645" y="3210"/>
                  </a:lnTo>
                  <a:lnTo>
                    <a:pt x="2688" y="3242"/>
                  </a:lnTo>
                  <a:lnTo>
                    <a:pt x="2741" y="3274"/>
                  </a:lnTo>
                  <a:lnTo>
                    <a:pt x="2795" y="3284"/>
                  </a:lnTo>
                  <a:lnTo>
                    <a:pt x="2848" y="3295"/>
                  </a:lnTo>
                  <a:lnTo>
                    <a:pt x="2901" y="3284"/>
                  </a:lnTo>
                  <a:lnTo>
                    <a:pt x="2955" y="3274"/>
                  </a:lnTo>
                  <a:lnTo>
                    <a:pt x="3008" y="3242"/>
                  </a:lnTo>
                  <a:lnTo>
                    <a:pt x="3051" y="3210"/>
                  </a:lnTo>
                  <a:lnTo>
                    <a:pt x="3200" y="3060"/>
                  </a:lnTo>
                  <a:lnTo>
                    <a:pt x="3232" y="3018"/>
                  </a:lnTo>
                  <a:lnTo>
                    <a:pt x="3264" y="2965"/>
                  </a:lnTo>
                  <a:lnTo>
                    <a:pt x="3275" y="2911"/>
                  </a:lnTo>
                  <a:lnTo>
                    <a:pt x="3285" y="2858"/>
                  </a:lnTo>
                  <a:lnTo>
                    <a:pt x="3275" y="2794"/>
                  </a:lnTo>
                  <a:lnTo>
                    <a:pt x="3264" y="2741"/>
                  </a:lnTo>
                  <a:lnTo>
                    <a:pt x="3232" y="2687"/>
                  </a:lnTo>
                  <a:lnTo>
                    <a:pt x="3200" y="2645"/>
                  </a:lnTo>
                  <a:lnTo>
                    <a:pt x="3083" y="2538"/>
                  </a:lnTo>
                  <a:lnTo>
                    <a:pt x="3157" y="2389"/>
                  </a:lnTo>
                  <a:lnTo>
                    <a:pt x="3211" y="2229"/>
                  </a:lnTo>
                  <a:lnTo>
                    <a:pt x="3435" y="2229"/>
                  </a:lnTo>
                  <a:lnTo>
                    <a:pt x="3488" y="2207"/>
                  </a:lnTo>
                  <a:lnTo>
                    <a:pt x="3530" y="2175"/>
                  </a:lnTo>
                  <a:lnTo>
                    <a:pt x="3573" y="2143"/>
                  </a:lnTo>
                  <a:lnTo>
                    <a:pt x="3616" y="2101"/>
                  </a:lnTo>
                  <a:lnTo>
                    <a:pt x="3637" y="2058"/>
                  </a:lnTo>
                  <a:lnTo>
                    <a:pt x="3658" y="1994"/>
                  </a:lnTo>
                  <a:lnTo>
                    <a:pt x="3658" y="1941"/>
                  </a:lnTo>
                  <a:lnTo>
                    <a:pt x="3658" y="1728"/>
                  </a:lnTo>
                  <a:lnTo>
                    <a:pt x="3658" y="1674"/>
                  </a:lnTo>
                  <a:lnTo>
                    <a:pt x="3637" y="1621"/>
                  </a:lnTo>
                  <a:lnTo>
                    <a:pt x="3616" y="1568"/>
                  </a:lnTo>
                  <a:lnTo>
                    <a:pt x="3573" y="1525"/>
                  </a:lnTo>
                  <a:lnTo>
                    <a:pt x="3530" y="1493"/>
                  </a:lnTo>
                  <a:lnTo>
                    <a:pt x="3488" y="1461"/>
                  </a:lnTo>
                  <a:lnTo>
                    <a:pt x="3435" y="1450"/>
                  </a:lnTo>
                  <a:lnTo>
                    <a:pt x="3371" y="1440"/>
                  </a:lnTo>
                  <a:lnTo>
                    <a:pt x="3211" y="1440"/>
                  </a:lnTo>
                  <a:lnTo>
                    <a:pt x="3157" y="1290"/>
                  </a:lnTo>
                  <a:lnTo>
                    <a:pt x="3083" y="1141"/>
                  </a:lnTo>
                  <a:lnTo>
                    <a:pt x="3200" y="1024"/>
                  </a:lnTo>
                  <a:lnTo>
                    <a:pt x="3232" y="981"/>
                  </a:lnTo>
                  <a:lnTo>
                    <a:pt x="3264" y="928"/>
                  </a:lnTo>
                  <a:lnTo>
                    <a:pt x="3275" y="874"/>
                  </a:lnTo>
                  <a:lnTo>
                    <a:pt x="3285" y="821"/>
                  </a:lnTo>
                  <a:lnTo>
                    <a:pt x="3275" y="757"/>
                  </a:lnTo>
                  <a:lnTo>
                    <a:pt x="3264" y="704"/>
                  </a:lnTo>
                  <a:lnTo>
                    <a:pt x="3232" y="661"/>
                  </a:lnTo>
                  <a:lnTo>
                    <a:pt x="3200" y="619"/>
                  </a:lnTo>
                  <a:lnTo>
                    <a:pt x="3051" y="469"/>
                  </a:lnTo>
                  <a:lnTo>
                    <a:pt x="3008" y="427"/>
                  </a:lnTo>
                  <a:lnTo>
                    <a:pt x="2955" y="405"/>
                  </a:lnTo>
                  <a:lnTo>
                    <a:pt x="2901" y="384"/>
                  </a:lnTo>
                  <a:lnTo>
                    <a:pt x="2795" y="384"/>
                  </a:lnTo>
                  <a:lnTo>
                    <a:pt x="2741" y="405"/>
                  </a:lnTo>
                  <a:lnTo>
                    <a:pt x="2688" y="427"/>
                  </a:lnTo>
                  <a:lnTo>
                    <a:pt x="2645" y="469"/>
                  </a:lnTo>
                  <a:lnTo>
                    <a:pt x="2528" y="587"/>
                  </a:lnTo>
                  <a:lnTo>
                    <a:pt x="2379" y="512"/>
                  </a:lnTo>
                  <a:lnTo>
                    <a:pt x="2230" y="459"/>
                  </a:lnTo>
                  <a:lnTo>
                    <a:pt x="2230" y="299"/>
                  </a:lnTo>
                  <a:lnTo>
                    <a:pt x="2219" y="235"/>
                  </a:lnTo>
                  <a:lnTo>
                    <a:pt x="2198" y="181"/>
                  </a:lnTo>
                  <a:lnTo>
                    <a:pt x="2176" y="128"/>
                  </a:lnTo>
                  <a:lnTo>
                    <a:pt x="2144" y="85"/>
                  </a:lnTo>
                  <a:lnTo>
                    <a:pt x="2102" y="53"/>
                  </a:lnTo>
                  <a:lnTo>
                    <a:pt x="2048" y="32"/>
                  </a:lnTo>
                  <a:lnTo>
                    <a:pt x="1995" y="11"/>
                  </a:lnTo>
                  <a:lnTo>
                    <a:pt x="19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15;p155"/>
            <p:cNvSpPr/>
            <p:nvPr/>
          </p:nvSpPr>
          <p:spPr>
            <a:xfrm>
              <a:off x="1101877" y="2354058"/>
              <a:ext cx="103613" cy="102937"/>
            </a:xfrm>
            <a:custGeom>
              <a:avLst/>
              <a:gdLst/>
              <a:ahLst/>
              <a:cxnLst/>
              <a:rect l="l" t="t" r="r" b="b"/>
              <a:pathLst>
                <a:path w="1686" h="1675" extrusionOk="0">
                  <a:moveTo>
                    <a:pt x="843" y="160"/>
                  </a:moveTo>
                  <a:lnTo>
                    <a:pt x="939" y="171"/>
                  </a:lnTo>
                  <a:lnTo>
                    <a:pt x="1035" y="182"/>
                  </a:lnTo>
                  <a:lnTo>
                    <a:pt x="1131" y="224"/>
                  </a:lnTo>
                  <a:lnTo>
                    <a:pt x="1217" y="267"/>
                  </a:lnTo>
                  <a:lnTo>
                    <a:pt x="1291" y="331"/>
                  </a:lnTo>
                  <a:lnTo>
                    <a:pt x="1366" y="395"/>
                  </a:lnTo>
                  <a:lnTo>
                    <a:pt x="1419" y="480"/>
                  </a:lnTo>
                  <a:lnTo>
                    <a:pt x="1473" y="576"/>
                  </a:lnTo>
                  <a:lnTo>
                    <a:pt x="1494" y="640"/>
                  </a:lnTo>
                  <a:lnTo>
                    <a:pt x="1515" y="704"/>
                  </a:lnTo>
                  <a:lnTo>
                    <a:pt x="1515" y="768"/>
                  </a:lnTo>
                  <a:lnTo>
                    <a:pt x="1526" y="832"/>
                  </a:lnTo>
                  <a:lnTo>
                    <a:pt x="1526" y="907"/>
                  </a:lnTo>
                  <a:lnTo>
                    <a:pt x="1515" y="971"/>
                  </a:lnTo>
                  <a:lnTo>
                    <a:pt x="1473" y="1088"/>
                  </a:lnTo>
                  <a:lnTo>
                    <a:pt x="1409" y="1205"/>
                  </a:lnTo>
                  <a:lnTo>
                    <a:pt x="1377" y="1259"/>
                  </a:lnTo>
                  <a:lnTo>
                    <a:pt x="1334" y="1312"/>
                  </a:lnTo>
                  <a:lnTo>
                    <a:pt x="1281" y="1355"/>
                  </a:lnTo>
                  <a:lnTo>
                    <a:pt x="1227" y="1397"/>
                  </a:lnTo>
                  <a:lnTo>
                    <a:pt x="1174" y="1429"/>
                  </a:lnTo>
                  <a:lnTo>
                    <a:pt x="1110" y="1461"/>
                  </a:lnTo>
                  <a:lnTo>
                    <a:pt x="1046" y="1493"/>
                  </a:lnTo>
                  <a:lnTo>
                    <a:pt x="982" y="1504"/>
                  </a:lnTo>
                  <a:lnTo>
                    <a:pt x="918" y="1515"/>
                  </a:lnTo>
                  <a:lnTo>
                    <a:pt x="779" y="1515"/>
                  </a:lnTo>
                  <a:lnTo>
                    <a:pt x="715" y="1504"/>
                  </a:lnTo>
                  <a:lnTo>
                    <a:pt x="651" y="1493"/>
                  </a:lnTo>
                  <a:lnTo>
                    <a:pt x="587" y="1472"/>
                  </a:lnTo>
                  <a:lnTo>
                    <a:pt x="523" y="1440"/>
                  </a:lnTo>
                  <a:lnTo>
                    <a:pt x="470" y="1408"/>
                  </a:lnTo>
                  <a:lnTo>
                    <a:pt x="417" y="1365"/>
                  </a:lnTo>
                  <a:lnTo>
                    <a:pt x="364" y="1323"/>
                  </a:lnTo>
                  <a:lnTo>
                    <a:pt x="321" y="1280"/>
                  </a:lnTo>
                  <a:lnTo>
                    <a:pt x="278" y="1227"/>
                  </a:lnTo>
                  <a:lnTo>
                    <a:pt x="246" y="1163"/>
                  </a:lnTo>
                  <a:lnTo>
                    <a:pt x="214" y="1109"/>
                  </a:lnTo>
                  <a:lnTo>
                    <a:pt x="193" y="1045"/>
                  </a:lnTo>
                  <a:lnTo>
                    <a:pt x="182" y="981"/>
                  </a:lnTo>
                  <a:lnTo>
                    <a:pt x="172" y="907"/>
                  </a:lnTo>
                  <a:lnTo>
                    <a:pt x="161" y="843"/>
                  </a:lnTo>
                  <a:lnTo>
                    <a:pt x="161" y="779"/>
                  </a:lnTo>
                  <a:lnTo>
                    <a:pt x="172" y="715"/>
                  </a:lnTo>
                  <a:lnTo>
                    <a:pt x="193" y="651"/>
                  </a:lnTo>
                  <a:lnTo>
                    <a:pt x="214" y="587"/>
                  </a:lnTo>
                  <a:lnTo>
                    <a:pt x="246" y="523"/>
                  </a:lnTo>
                  <a:lnTo>
                    <a:pt x="278" y="470"/>
                  </a:lnTo>
                  <a:lnTo>
                    <a:pt x="310" y="416"/>
                  </a:lnTo>
                  <a:lnTo>
                    <a:pt x="353" y="363"/>
                  </a:lnTo>
                  <a:lnTo>
                    <a:pt x="406" y="320"/>
                  </a:lnTo>
                  <a:lnTo>
                    <a:pt x="459" y="278"/>
                  </a:lnTo>
                  <a:lnTo>
                    <a:pt x="513" y="246"/>
                  </a:lnTo>
                  <a:lnTo>
                    <a:pt x="577" y="214"/>
                  </a:lnTo>
                  <a:lnTo>
                    <a:pt x="641" y="192"/>
                  </a:lnTo>
                  <a:lnTo>
                    <a:pt x="705" y="171"/>
                  </a:lnTo>
                  <a:lnTo>
                    <a:pt x="779" y="160"/>
                  </a:lnTo>
                  <a:close/>
                  <a:moveTo>
                    <a:pt x="758" y="0"/>
                  </a:moveTo>
                  <a:lnTo>
                    <a:pt x="673" y="11"/>
                  </a:lnTo>
                  <a:lnTo>
                    <a:pt x="598" y="32"/>
                  </a:lnTo>
                  <a:lnTo>
                    <a:pt x="513" y="64"/>
                  </a:lnTo>
                  <a:lnTo>
                    <a:pt x="438" y="96"/>
                  </a:lnTo>
                  <a:lnTo>
                    <a:pt x="374" y="150"/>
                  </a:lnTo>
                  <a:lnTo>
                    <a:pt x="300" y="192"/>
                  </a:lnTo>
                  <a:lnTo>
                    <a:pt x="246" y="246"/>
                  </a:lnTo>
                  <a:lnTo>
                    <a:pt x="193" y="310"/>
                  </a:lnTo>
                  <a:lnTo>
                    <a:pt x="140" y="374"/>
                  </a:lnTo>
                  <a:lnTo>
                    <a:pt x="97" y="448"/>
                  </a:lnTo>
                  <a:lnTo>
                    <a:pt x="65" y="523"/>
                  </a:lnTo>
                  <a:lnTo>
                    <a:pt x="33" y="608"/>
                  </a:lnTo>
                  <a:lnTo>
                    <a:pt x="22" y="683"/>
                  </a:lnTo>
                  <a:lnTo>
                    <a:pt x="12" y="768"/>
                  </a:lnTo>
                  <a:lnTo>
                    <a:pt x="1" y="843"/>
                  </a:lnTo>
                  <a:lnTo>
                    <a:pt x="12" y="928"/>
                  </a:lnTo>
                  <a:lnTo>
                    <a:pt x="22" y="1013"/>
                  </a:lnTo>
                  <a:lnTo>
                    <a:pt x="44" y="1088"/>
                  </a:lnTo>
                  <a:lnTo>
                    <a:pt x="65" y="1163"/>
                  </a:lnTo>
                  <a:lnTo>
                    <a:pt x="108" y="1237"/>
                  </a:lnTo>
                  <a:lnTo>
                    <a:pt x="150" y="1312"/>
                  </a:lnTo>
                  <a:lnTo>
                    <a:pt x="204" y="1376"/>
                  </a:lnTo>
                  <a:lnTo>
                    <a:pt x="257" y="1440"/>
                  </a:lnTo>
                  <a:lnTo>
                    <a:pt x="310" y="1493"/>
                  </a:lnTo>
                  <a:lnTo>
                    <a:pt x="385" y="1536"/>
                  </a:lnTo>
                  <a:lnTo>
                    <a:pt x="449" y="1579"/>
                  </a:lnTo>
                  <a:lnTo>
                    <a:pt x="534" y="1621"/>
                  </a:lnTo>
                  <a:lnTo>
                    <a:pt x="609" y="1643"/>
                  </a:lnTo>
                  <a:lnTo>
                    <a:pt x="683" y="1664"/>
                  </a:lnTo>
                  <a:lnTo>
                    <a:pt x="769" y="1675"/>
                  </a:lnTo>
                  <a:lnTo>
                    <a:pt x="929" y="1675"/>
                  </a:lnTo>
                  <a:lnTo>
                    <a:pt x="1014" y="1664"/>
                  </a:lnTo>
                  <a:lnTo>
                    <a:pt x="1089" y="1643"/>
                  </a:lnTo>
                  <a:lnTo>
                    <a:pt x="1174" y="1611"/>
                  </a:lnTo>
                  <a:lnTo>
                    <a:pt x="1249" y="1579"/>
                  </a:lnTo>
                  <a:lnTo>
                    <a:pt x="1323" y="1525"/>
                  </a:lnTo>
                  <a:lnTo>
                    <a:pt x="1387" y="1483"/>
                  </a:lnTo>
                  <a:lnTo>
                    <a:pt x="1451" y="1419"/>
                  </a:lnTo>
                  <a:lnTo>
                    <a:pt x="1505" y="1365"/>
                  </a:lnTo>
                  <a:lnTo>
                    <a:pt x="1547" y="1301"/>
                  </a:lnTo>
                  <a:lnTo>
                    <a:pt x="1590" y="1227"/>
                  </a:lnTo>
                  <a:lnTo>
                    <a:pt x="1622" y="1152"/>
                  </a:lnTo>
                  <a:lnTo>
                    <a:pt x="1654" y="1077"/>
                  </a:lnTo>
                  <a:lnTo>
                    <a:pt x="1664" y="1003"/>
                  </a:lnTo>
                  <a:lnTo>
                    <a:pt x="1675" y="917"/>
                  </a:lnTo>
                  <a:lnTo>
                    <a:pt x="1686" y="832"/>
                  </a:lnTo>
                  <a:lnTo>
                    <a:pt x="1675" y="757"/>
                  </a:lnTo>
                  <a:lnTo>
                    <a:pt x="1664" y="672"/>
                  </a:lnTo>
                  <a:lnTo>
                    <a:pt x="1643" y="587"/>
                  </a:lnTo>
                  <a:lnTo>
                    <a:pt x="1622" y="512"/>
                  </a:lnTo>
                  <a:lnTo>
                    <a:pt x="1579" y="438"/>
                  </a:lnTo>
                  <a:lnTo>
                    <a:pt x="1537" y="363"/>
                  </a:lnTo>
                  <a:lnTo>
                    <a:pt x="1483" y="299"/>
                  </a:lnTo>
                  <a:lnTo>
                    <a:pt x="1430" y="235"/>
                  </a:lnTo>
                  <a:lnTo>
                    <a:pt x="1366" y="182"/>
                  </a:lnTo>
                  <a:lnTo>
                    <a:pt x="1302" y="139"/>
                  </a:lnTo>
                  <a:lnTo>
                    <a:pt x="1227" y="96"/>
                  </a:lnTo>
                  <a:lnTo>
                    <a:pt x="1163" y="64"/>
                  </a:lnTo>
                  <a:lnTo>
                    <a:pt x="1078" y="32"/>
                  </a:lnTo>
                  <a:lnTo>
                    <a:pt x="1003" y="11"/>
                  </a:lnTo>
                  <a:lnTo>
                    <a:pt x="9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16;p155"/>
            <p:cNvSpPr/>
            <p:nvPr/>
          </p:nvSpPr>
          <p:spPr>
            <a:xfrm>
              <a:off x="1061931" y="2313435"/>
              <a:ext cx="183566" cy="184181"/>
            </a:xfrm>
            <a:custGeom>
              <a:avLst/>
              <a:gdLst/>
              <a:ahLst/>
              <a:cxnLst/>
              <a:rect l="l" t="t" r="r" b="b"/>
              <a:pathLst>
                <a:path w="2987" h="2997" extrusionOk="0">
                  <a:moveTo>
                    <a:pt x="1899" y="160"/>
                  </a:moveTo>
                  <a:lnTo>
                    <a:pt x="1941" y="171"/>
                  </a:lnTo>
                  <a:lnTo>
                    <a:pt x="2101" y="235"/>
                  </a:lnTo>
                  <a:lnTo>
                    <a:pt x="2133" y="256"/>
                  </a:lnTo>
                  <a:lnTo>
                    <a:pt x="2155" y="288"/>
                  </a:lnTo>
                  <a:lnTo>
                    <a:pt x="2155" y="320"/>
                  </a:lnTo>
                  <a:lnTo>
                    <a:pt x="2155" y="363"/>
                  </a:lnTo>
                  <a:lnTo>
                    <a:pt x="2080" y="533"/>
                  </a:lnTo>
                  <a:lnTo>
                    <a:pt x="2080" y="565"/>
                  </a:lnTo>
                  <a:lnTo>
                    <a:pt x="2080" y="587"/>
                  </a:lnTo>
                  <a:lnTo>
                    <a:pt x="2091" y="619"/>
                  </a:lnTo>
                  <a:lnTo>
                    <a:pt x="2112" y="629"/>
                  </a:lnTo>
                  <a:lnTo>
                    <a:pt x="2176" y="683"/>
                  </a:lnTo>
                  <a:lnTo>
                    <a:pt x="2240" y="736"/>
                  </a:lnTo>
                  <a:lnTo>
                    <a:pt x="2293" y="800"/>
                  </a:lnTo>
                  <a:lnTo>
                    <a:pt x="2346" y="864"/>
                  </a:lnTo>
                  <a:lnTo>
                    <a:pt x="2368" y="885"/>
                  </a:lnTo>
                  <a:lnTo>
                    <a:pt x="2389" y="896"/>
                  </a:lnTo>
                  <a:lnTo>
                    <a:pt x="2442" y="896"/>
                  </a:lnTo>
                  <a:lnTo>
                    <a:pt x="2624" y="821"/>
                  </a:lnTo>
                  <a:lnTo>
                    <a:pt x="2656" y="811"/>
                  </a:lnTo>
                  <a:lnTo>
                    <a:pt x="2698" y="821"/>
                  </a:lnTo>
                  <a:lnTo>
                    <a:pt x="2730" y="843"/>
                  </a:lnTo>
                  <a:lnTo>
                    <a:pt x="2752" y="875"/>
                  </a:lnTo>
                  <a:lnTo>
                    <a:pt x="2816" y="1035"/>
                  </a:lnTo>
                  <a:lnTo>
                    <a:pt x="2826" y="1067"/>
                  </a:lnTo>
                  <a:lnTo>
                    <a:pt x="2816" y="1109"/>
                  </a:lnTo>
                  <a:lnTo>
                    <a:pt x="2794" y="1141"/>
                  </a:lnTo>
                  <a:lnTo>
                    <a:pt x="2762" y="1163"/>
                  </a:lnTo>
                  <a:lnTo>
                    <a:pt x="2592" y="1237"/>
                  </a:lnTo>
                  <a:lnTo>
                    <a:pt x="2570" y="1248"/>
                  </a:lnTo>
                  <a:lnTo>
                    <a:pt x="2549" y="1269"/>
                  </a:lnTo>
                  <a:lnTo>
                    <a:pt x="2538" y="1291"/>
                  </a:lnTo>
                  <a:lnTo>
                    <a:pt x="2538" y="1323"/>
                  </a:lnTo>
                  <a:lnTo>
                    <a:pt x="2549" y="1408"/>
                  </a:lnTo>
                  <a:lnTo>
                    <a:pt x="2560" y="1493"/>
                  </a:lnTo>
                  <a:lnTo>
                    <a:pt x="2560" y="1578"/>
                  </a:lnTo>
                  <a:lnTo>
                    <a:pt x="2549" y="1653"/>
                  </a:lnTo>
                  <a:lnTo>
                    <a:pt x="2549" y="1674"/>
                  </a:lnTo>
                  <a:lnTo>
                    <a:pt x="2549" y="1696"/>
                  </a:lnTo>
                  <a:lnTo>
                    <a:pt x="2560" y="1717"/>
                  </a:lnTo>
                  <a:lnTo>
                    <a:pt x="2581" y="1738"/>
                  </a:lnTo>
                  <a:lnTo>
                    <a:pt x="2602" y="1749"/>
                  </a:lnTo>
                  <a:lnTo>
                    <a:pt x="2773" y="1813"/>
                  </a:lnTo>
                  <a:lnTo>
                    <a:pt x="2805" y="1834"/>
                  </a:lnTo>
                  <a:lnTo>
                    <a:pt x="2826" y="1866"/>
                  </a:lnTo>
                  <a:lnTo>
                    <a:pt x="2826" y="1909"/>
                  </a:lnTo>
                  <a:lnTo>
                    <a:pt x="2826" y="1941"/>
                  </a:lnTo>
                  <a:lnTo>
                    <a:pt x="2762" y="2101"/>
                  </a:lnTo>
                  <a:lnTo>
                    <a:pt x="2741" y="2133"/>
                  </a:lnTo>
                  <a:lnTo>
                    <a:pt x="2709" y="2154"/>
                  </a:lnTo>
                  <a:lnTo>
                    <a:pt x="2666" y="2165"/>
                  </a:lnTo>
                  <a:lnTo>
                    <a:pt x="2634" y="2154"/>
                  </a:lnTo>
                  <a:lnTo>
                    <a:pt x="2453" y="2090"/>
                  </a:lnTo>
                  <a:lnTo>
                    <a:pt x="2432" y="2080"/>
                  </a:lnTo>
                  <a:lnTo>
                    <a:pt x="2400" y="2090"/>
                  </a:lnTo>
                  <a:lnTo>
                    <a:pt x="2378" y="2101"/>
                  </a:lnTo>
                  <a:lnTo>
                    <a:pt x="2357" y="2112"/>
                  </a:lnTo>
                  <a:lnTo>
                    <a:pt x="2314" y="2186"/>
                  </a:lnTo>
                  <a:lnTo>
                    <a:pt x="2250" y="2250"/>
                  </a:lnTo>
                  <a:lnTo>
                    <a:pt x="2187" y="2304"/>
                  </a:lnTo>
                  <a:lnTo>
                    <a:pt x="2123" y="2357"/>
                  </a:lnTo>
                  <a:lnTo>
                    <a:pt x="2101" y="2378"/>
                  </a:lnTo>
                  <a:lnTo>
                    <a:pt x="2091" y="2400"/>
                  </a:lnTo>
                  <a:lnTo>
                    <a:pt x="2091" y="2421"/>
                  </a:lnTo>
                  <a:lnTo>
                    <a:pt x="2101" y="2453"/>
                  </a:lnTo>
                  <a:lnTo>
                    <a:pt x="2176" y="2623"/>
                  </a:lnTo>
                  <a:lnTo>
                    <a:pt x="2176" y="2666"/>
                  </a:lnTo>
                  <a:lnTo>
                    <a:pt x="2176" y="2698"/>
                  </a:lnTo>
                  <a:lnTo>
                    <a:pt x="2155" y="2730"/>
                  </a:lnTo>
                  <a:lnTo>
                    <a:pt x="2123" y="2751"/>
                  </a:lnTo>
                  <a:lnTo>
                    <a:pt x="1963" y="2826"/>
                  </a:lnTo>
                  <a:lnTo>
                    <a:pt x="1888" y="2826"/>
                  </a:lnTo>
                  <a:lnTo>
                    <a:pt x="1856" y="2805"/>
                  </a:lnTo>
                  <a:lnTo>
                    <a:pt x="1835" y="2773"/>
                  </a:lnTo>
                  <a:lnTo>
                    <a:pt x="1760" y="2591"/>
                  </a:lnTo>
                  <a:lnTo>
                    <a:pt x="1739" y="2570"/>
                  </a:lnTo>
                  <a:lnTo>
                    <a:pt x="1728" y="2559"/>
                  </a:lnTo>
                  <a:lnTo>
                    <a:pt x="1696" y="2549"/>
                  </a:lnTo>
                  <a:lnTo>
                    <a:pt x="1675" y="2549"/>
                  </a:lnTo>
                  <a:lnTo>
                    <a:pt x="1589" y="2559"/>
                  </a:lnTo>
                  <a:lnTo>
                    <a:pt x="1419" y="2559"/>
                  </a:lnTo>
                  <a:lnTo>
                    <a:pt x="1333" y="2549"/>
                  </a:lnTo>
                  <a:lnTo>
                    <a:pt x="1301" y="2549"/>
                  </a:lnTo>
                  <a:lnTo>
                    <a:pt x="1280" y="2559"/>
                  </a:lnTo>
                  <a:lnTo>
                    <a:pt x="1259" y="2581"/>
                  </a:lnTo>
                  <a:lnTo>
                    <a:pt x="1248" y="2602"/>
                  </a:lnTo>
                  <a:lnTo>
                    <a:pt x="1173" y="2773"/>
                  </a:lnTo>
                  <a:lnTo>
                    <a:pt x="1152" y="2805"/>
                  </a:lnTo>
                  <a:lnTo>
                    <a:pt x="1131" y="2826"/>
                  </a:lnTo>
                  <a:lnTo>
                    <a:pt x="1088" y="2837"/>
                  </a:lnTo>
                  <a:lnTo>
                    <a:pt x="1046" y="2826"/>
                  </a:lnTo>
                  <a:lnTo>
                    <a:pt x="886" y="2762"/>
                  </a:lnTo>
                  <a:lnTo>
                    <a:pt x="854" y="2741"/>
                  </a:lnTo>
                  <a:lnTo>
                    <a:pt x="832" y="2709"/>
                  </a:lnTo>
                  <a:lnTo>
                    <a:pt x="832" y="2677"/>
                  </a:lnTo>
                  <a:lnTo>
                    <a:pt x="832" y="2634"/>
                  </a:lnTo>
                  <a:lnTo>
                    <a:pt x="907" y="2464"/>
                  </a:lnTo>
                  <a:lnTo>
                    <a:pt x="907" y="2442"/>
                  </a:lnTo>
                  <a:lnTo>
                    <a:pt x="907" y="2410"/>
                  </a:lnTo>
                  <a:lnTo>
                    <a:pt x="896" y="2389"/>
                  </a:lnTo>
                  <a:lnTo>
                    <a:pt x="886" y="2368"/>
                  </a:lnTo>
                  <a:lnTo>
                    <a:pt x="875" y="2368"/>
                  </a:lnTo>
                  <a:lnTo>
                    <a:pt x="811" y="2314"/>
                  </a:lnTo>
                  <a:lnTo>
                    <a:pt x="747" y="2261"/>
                  </a:lnTo>
                  <a:lnTo>
                    <a:pt x="694" y="2197"/>
                  </a:lnTo>
                  <a:lnTo>
                    <a:pt x="640" y="2133"/>
                  </a:lnTo>
                  <a:lnTo>
                    <a:pt x="619" y="2112"/>
                  </a:lnTo>
                  <a:lnTo>
                    <a:pt x="598" y="2101"/>
                  </a:lnTo>
                  <a:lnTo>
                    <a:pt x="544" y="2101"/>
                  </a:lnTo>
                  <a:lnTo>
                    <a:pt x="363" y="2176"/>
                  </a:lnTo>
                  <a:lnTo>
                    <a:pt x="331" y="2186"/>
                  </a:lnTo>
                  <a:lnTo>
                    <a:pt x="288" y="2176"/>
                  </a:lnTo>
                  <a:lnTo>
                    <a:pt x="267" y="2154"/>
                  </a:lnTo>
                  <a:lnTo>
                    <a:pt x="235" y="2122"/>
                  </a:lnTo>
                  <a:lnTo>
                    <a:pt x="171" y="1962"/>
                  </a:lnTo>
                  <a:lnTo>
                    <a:pt x="160" y="1930"/>
                  </a:lnTo>
                  <a:lnTo>
                    <a:pt x="171" y="1888"/>
                  </a:lnTo>
                  <a:lnTo>
                    <a:pt x="192" y="1856"/>
                  </a:lnTo>
                  <a:lnTo>
                    <a:pt x="224" y="1834"/>
                  </a:lnTo>
                  <a:lnTo>
                    <a:pt x="395" y="1760"/>
                  </a:lnTo>
                  <a:lnTo>
                    <a:pt x="416" y="1749"/>
                  </a:lnTo>
                  <a:lnTo>
                    <a:pt x="438" y="1728"/>
                  </a:lnTo>
                  <a:lnTo>
                    <a:pt x="448" y="1706"/>
                  </a:lnTo>
                  <a:lnTo>
                    <a:pt x="448" y="1674"/>
                  </a:lnTo>
                  <a:lnTo>
                    <a:pt x="438" y="1589"/>
                  </a:lnTo>
                  <a:lnTo>
                    <a:pt x="427" y="1504"/>
                  </a:lnTo>
                  <a:lnTo>
                    <a:pt x="438" y="1429"/>
                  </a:lnTo>
                  <a:lnTo>
                    <a:pt x="438" y="1344"/>
                  </a:lnTo>
                  <a:lnTo>
                    <a:pt x="438" y="1312"/>
                  </a:lnTo>
                  <a:lnTo>
                    <a:pt x="427" y="1291"/>
                  </a:lnTo>
                  <a:lnTo>
                    <a:pt x="416" y="1269"/>
                  </a:lnTo>
                  <a:lnTo>
                    <a:pt x="395" y="1259"/>
                  </a:lnTo>
                  <a:lnTo>
                    <a:pt x="214" y="1184"/>
                  </a:lnTo>
                  <a:lnTo>
                    <a:pt x="182" y="1163"/>
                  </a:lnTo>
                  <a:lnTo>
                    <a:pt x="160" y="1131"/>
                  </a:lnTo>
                  <a:lnTo>
                    <a:pt x="160" y="1099"/>
                  </a:lnTo>
                  <a:lnTo>
                    <a:pt x="160" y="1056"/>
                  </a:lnTo>
                  <a:lnTo>
                    <a:pt x="224" y="896"/>
                  </a:lnTo>
                  <a:lnTo>
                    <a:pt x="246" y="864"/>
                  </a:lnTo>
                  <a:lnTo>
                    <a:pt x="278" y="843"/>
                  </a:lnTo>
                  <a:lnTo>
                    <a:pt x="320" y="832"/>
                  </a:lnTo>
                  <a:lnTo>
                    <a:pt x="352" y="843"/>
                  </a:lnTo>
                  <a:lnTo>
                    <a:pt x="534" y="907"/>
                  </a:lnTo>
                  <a:lnTo>
                    <a:pt x="555" y="917"/>
                  </a:lnTo>
                  <a:lnTo>
                    <a:pt x="587" y="917"/>
                  </a:lnTo>
                  <a:lnTo>
                    <a:pt x="608" y="907"/>
                  </a:lnTo>
                  <a:lnTo>
                    <a:pt x="630" y="885"/>
                  </a:lnTo>
                  <a:lnTo>
                    <a:pt x="683" y="821"/>
                  </a:lnTo>
                  <a:lnTo>
                    <a:pt x="736" y="757"/>
                  </a:lnTo>
                  <a:lnTo>
                    <a:pt x="800" y="693"/>
                  </a:lnTo>
                  <a:lnTo>
                    <a:pt x="864" y="640"/>
                  </a:lnTo>
                  <a:lnTo>
                    <a:pt x="886" y="629"/>
                  </a:lnTo>
                  <a:lnTo>
                    <a:pt x="896" y="597"/>
                  </a:lnTo>
                  <a:lnTo>
                    <a:pt x="896" y="576"/>
                  </a:lnTo>
                  <a:lnTo>
                    <a:pt x="886" y="544"/>
                  </a:lnTo>
                  <a:lnTo>
                    <a:pt x="811" y="373"/>
                  </a:lnTo>
                  <a:lnTo>
                    <a:pt x="811" y="341"/>
                  </a:lnTo>
                  <a:lnTo>
                    <a:pt x="811" y="299"/>
                  </a:lnTo>
                  <a:lnTo>
                    <a:pt x="832" y="267"/>
                  </a:lnTo>
                  <a:lnTo>
                    <a:pt x="864" y="246"/>
                  </a:lnTo>
                  <a:lnTo>
                    <a:pt x="1024" y="182"/>
                  </a:lnTo>
                  <a:lnTo>
                    <a:pt x="1067" y="171"/>
                  </a:lnTo>
                  <a:lnTo>
                    <a:pt x="1099" y="182"/>
                  </a:lnTo>
                  <a:lnTo>
                    <a:pt x="1131" y="203"/>
                  </a:lnTo>
                  <a:lnTo>
                    <a:pt x="1152" y="235"/>
                  </a:lnTo>
                  <a:lnTo>
                    <a:pt x="1227" y="405"/>
                  </a:lnTo>
                  <a:lnTo>
                    <a:pt x="1248" y="427"/>
                  </a:lnTo>
                  <a:lnTo>
                    <a:pt x="1269" y="437"/>
                  </a:lnTo>
                  <a:lnTo>
                    <a:pt x="1291" y="448"/>
                  </a:lnTo>
                  <a:lnTo>
                    <a:pt x="1312" y="448"/>
                  </a:lnTo>
                  <a:lnTo>
                    <a:pt x="1397" y="437"/>
                  </a:lnTo>
                  <a:lnTo>
                    <a:pt x="1568" y="437"/>
                  </a:lnTo>
                  <a:lnTo>
                    <a:pt x="1653" y="448"/>
                  </a:lnTo>
                  <a:lnTo>
                    <a:pt x="1675" y="448"/>
                  </a:lnTo>
                  <a:lnTo>
                    <a:pt x="1707" y="437"/>
                  </a:lnTo>
                  <a:lnTo>
                    <a:pt x="1728" y="427"/>
                  </a:lnTo>
                  <a:lnTo>
                    <a:pt x="1739" y="395"/>
                  </a:lnTo>
                  <a:lnTo>
                    <a:pt x="1813" y="224"/>
                  </a:lnTo>
                  <a:lnTo>
                    <a:pt x="1835" y="192"/>
                  </a:lnTo>
                  <a:lnTo>
                    <a:pt x="1867" y="171"/>
                  </a:lnTo>
                  <a:lnTo>
                    <a:pt x="1899" y="160"/>
                  </a:lnTo>
                  <a:close/>
                  <a:moveTo>
                    <a:pt x="1899" y="0"/>
                  </a:moveTo>
                  <a:lnTo>
                    <a:pt x="1845" y="11"/>
                  </a:lnTo>
                  <a:lnTo>
                    <a:pt x="1803" y="22"/>
                  </a:lnTo>
                  <a:lnTo>
                    <a:pt x="1760" y="43"/>
                  </a:lnTo>
                  <a:lnTo>
                    <a:pt x="1717" y="75"/>
                  </a:lnTo>
                  <a:lnTo>
                    <a:pt x="1685" y="118"/>
                  </a:lnTo>
                  <a:lnTo>
                    <a:pt x="1664" y="160"/>
                  </a:lnTo>
                  <a:lnTo>
                    <a:pt x="1611" y="278"/>
                  </a:lnTo>
                  <a:lnTo>
                    <a:pt x="1483" y="278"/>
                  </a:lnTo>
                  <a:lnTo>
                    <a:pt x="1355" y="288"/>
                  </a:lnTo>
                  <a:lnTo>
                    <a:pt x="1301" y="171"/>
                  </a:lnTo>
                  <a:lnTo>
                    <a:pt x="1280" y="118"/>
                  </a:lnTo>
                  <a:lnTo>
                    <a:pt x="1248" y="86"/>
                  </a:lnTo>
                  <a:lnTo>
                    <a:pt x="1205" y="54"/>
                  </a:lnTo>
                  <a:lnTo>
                    <a:pt x="1163" y="32"/>
                  </a:lnTo>
                  <a:lnTo>
                    <a:pt x="1109" y="11"/>
                  </a:lnTo>
                  <a:lnTo>
                    <a:pt x="1014" y="11"/>
                  </a:lnTo>
                  <a:lnTo>
                    <a:pt x="960" y="32"/>
                  </a:lnTo>
                  <a:lnTo>
                    <a:pt x="800" y="96"/>
                  </a:lnTo>
                  <a:lnTo>
                    <a:pt x="758" y="128"/>
                  </a:lnTo>
                  <a:lnTo>
                    <a:pt x="726" y="160"/>
                  </a:lnTo>
                  <a:lnTo>
                    <a:pt x="694" y="192"/>
                  </a:lnTo>
                  <a:lnTo>
                    <a:pt x="662" y="235"/>
                  </a:lnTo>
                  <a:lnTo>
                    <a:pt x="651" y="288"/>
                  </a:lnTo>
                  <a:lnTo>
                    <a:pt x="651" y="341"/>
                  </a:lnTo>
                  <a:lnTo>
                    <a:pt x="651" y="384"/>
                  </a:lnTo>
                  <a:lnTo>
                    <a:pt x="672" y="437"/>
                  </a:lnTo>
                  <a:lnTo>
                    <a:pt x="715" y="555"/>
                  </a:lnTo>
                  <a:lnTo>
                    <a:pt x="619" y="640"/>
                  </a:lnTo>
                  <a:lnTo>
                    <a:pt x="534" y="736"/>
                  </a:lnTo>
                  <a:lnTo>
                    <a:pt x="416" y="693"/>
                  </a:lnTo>
                  <a:lnTo>
                    <a:pt x="363" y="683"/>
                  </a:lnTo>
                  <a:lnTo>
                    <a:pt x="320" y="672"/>
                  </a:lnTo>
                  <a:lnTo>
                    <a:pt x="267" y="683"/>
                  </a:lnTo>
                  <a:lnTo>
                    <a:pt x="224" y="693"/>
                  </a:lnTo>
                  <a:lnTo>
                    <a:pt x="171" y="715"/>
                  </a:lnTo>
                  <a:lnTo>
                    <a:pt x="139" y="747"/>
                  </a:lnTo>
                  <a:lnTo>
                    <a:pt x="107" y="789"/>
                  </a:lnTo>
                  <a:lnTo>
                    <a:pt x="86" y="832"/>
                  </a:lnTo>
                  <a:lnTo>
                    <a:pt x="11" y="992"/>
                  </a:lnTo>
                  <a:lnTo>
                    <a:pt x="0" y="1045"/>
                  </a:lnTo>
                  <a:lnTo>
                    <a:pt x="0" y="1099"/>
                  </a:lnTo>
                  <a:lnTo>
                    <a:pt x="0" y="1152"/>
                  </a:lnTo>
                  <a:lnTo>
                    <a:pt x="22" y="1195"/>
                  </a:lnTo>
                  <a:lnTo>
                    <a:pt x="43" y="1237"/>
                  </a:lnTo>
                  <a:lnTo>
                    <a:pt x="75" y="1280"/>
                  </a:lnTo>
                  <a:lnTo>
                    <a:pt x="107" y="1312"/>
                  </a:lnTo>
                  <a:lnTo>
                    <a:pt x="160" y="1333"/>
                  </a:lnTo>
                  <a:lnTo>
                    <a:pt x="278" y="1376"/>
                  </a:lnTo>
                  <a:lnTo>
                    <a:pt x="267" y="1514"/>
                  </a:lnTo>
                  <a:lnTo>
                    <a:pt x="278" y="1642"/>
                  </a:lnTo>
                  <a:lnTo>
                    <a:pt x="160" y="1696"/>
                  </a:lnTo>
                  <a:lnTo>
                    <a:pt x="118" y="1717"/>
                  </a:lnTo>
                  <a:lnTo>
                    <a:pt x="75" y="1749"/>
                  </a:lnTo>
                  <a:lnTo>
                    <a:pt x="43" y="1781"/>
                  </a:lnTo>
                  <a:lnTo>
                    <a:pt x="22" y="1834"/>
                  </a:lnTo>
                  <a:lnTo>
                    <a:pt x="11" y="1877"/>
                  </a:lnTo>
                  <a:lnTo>
                    <a:pt x="0" y="1930"/>
                  </a:lnTo>
                  <a:lnTo>
                    <a:pt x="11" y="1984"/>
                  </a:lnTo>
                  <a:lnTo>
                    <a:pt x="22" y="2026"/>
                  </a:lnTo>
                  <a:lnTo>
                    <a:pt x="96" y="2186"/>
                  </a:lnTo>
                  <a:lnTo>
                    <a:pt x="118" y="2240"/>
                  </a:lnTo>
                  <a:lnTo>
                    <a:pt x="150" y="2272"/>
                  </a:lnTo>
                  <a:lnTo>
                    <a:pt x="192" y="2304"/>
                  </a:lnTo>
                  <a:lnTo>
                    <a:pt x="235" y="2325"/>
                  </a:lnTo>
                  <a:lnTo>
                    <a:pt x="278" y="2346"/>
                  </a:lnTo>
                  <a:lnTo>
                    <a:pt x="384" y="2346"/>
                  </a:lnTo>
                  <a:lnTo>
                    <a:pt x="427" y="2325"/>
                  </a:lnTo>
                  <a:lnTo>
                    <a:pt x="544" y="2272"/>
                  </a:lnTo>
                  <a:lnTo>
                    <a:pt x="640" y="2368"/>
                  </a:lnTo>
                  <a:lnTo>
                    <a:pt x="736" y="2464"/>
                  </a:lnTo>
                  <a:lnTo>
                    <a:pt x="683" y="2581"/>
                  </a:lnTo>
                  <a:lnTo>
                    <a:pt x="672" y="2623"/>
                  </a:lnTo>
                  <a:lnTo>
                    <a:pt x="672" y="2677"/>
                  </a:lnTo>
                  <a:lnTo>
                    <a:pt x="672" y="2730"/>
                  </a:lnTo>
                  <a:lnTo>
                    <a:pt x="683" y="2773"/>
                  </a:lnTo>
                  <a:lnTo>
                    <a:pt x="715" y="2815"/>
                  </a:lnTo>
                  <a:lnTo>
                    <a:pt x="747" y="2858"/>
                  </a:lnTo>
                  <a:lnTo>
                    <a:pt x="779" y="2890"/>
                  </a:lnTo>
                  <a:lnTo>
                    <a:pt x="832" y="2911"/>
                  </a:lnTo>
                  <a:lnTo>
                    <a:pt x="992" y="2975"/>
                  </a:lnTo>
                  <a:lnTo>
                    <a:pt x="1035" y="2997"/>
                  </a:lnTo>
                  <a:lnTo>
                    <a:pt x="1088" y="2997"/>
                  </a:lnTo>
                  <a:lnTo>
                    <a:pt x="1163" y="2986"/>
                  </a:lnTo>
                  <a:lnTo>
                    <a:pt x="1227" y="2954"/>
                  </a:lnTo>
                  <a:lnTo>
                    <a:pt x="1291" y="2901"/>
                  </a:lnTo>
                  <a:lnTo>
                    <a:pt x="1323" y="2837"/>
                  </a:lnTo>
                  <a:lnTo>
                    <a:pt x="1376" y="2719"/>
                  </a:lnTo>
                  <a:lnTo>
                    <a:pt x="1632" y="2719"/>
                  </a:lnTo>
                  <a:lnTo>
                    <a:pt x="1685" y="2837"/>
                  </a:lnTo>
                  <a:lnTo>
                    <a:pt x="1707" y="2879"/>
                  </a:lnTo>
                  <a:lnTo>
                    <a:pt x="1739" y="2911"/>
                  </a:lnTo>
                  <a:lnTo>
                    <a:pt x="1781" y="2943"/>
                  </a:lnTo>
                  <a:lnTo>
                    <a:pt x="1824" y="2975"/>
                  </a:lnTo>
                  <a:lnTo>
                    <a:pt x="1877" y="2986"/>
                  </a:lnTo>
                  <a:lnTo>
                    <a:pt x="1973" y="2986"/>
                  </a:lnTo>
                  <a:lnTo>
                    <a:pt x="2027" y="2965"/>
                  </a:lnTo>
                  <a:lnTo>
                    <a:pt x="2187" y="2901"/>
                  </a:lnTo>
                  <a:lnTo>
                    <a:pt x="2229" y="2879"/>
                  </a:lnTo>
                  <a:lnTo>
                    <a:pt x="2272" y="2847"/>
                  </a:lnTo>
                  <a:lnTo>
                    <a:pt x="2304" y="2805"/>
                  </a:lnTo>
                  <a:lnTo>
                    <a:pt x="2325" y="2762"/>
                  </a:lnTo>
                  <a:lnTo>
                    <a:pt x="2336" y="2709"/>
                  </a:lnTo>
                  <a:lnTo>
                    <a:pt x="2336" y="2666"/>
                  </a:lnTo>
                  <a:lnTo>
                    <a:pt x="2336" y="2613"/>
                  </a:lnTo>
                  <a:lnTo>
                    <a:pt x="2325" y="2559"/>
                  </a:lnTo>
                  <a:lnTo>
                    <a:pt x="2272" y="2442"/>
                  </a:lnTo>
                  <a:lnTo>
                    <a:pt x="2368" y="2357"/>
                  </a:lnTo>
                  <a:lnTo>
                    <a:pt x="2453" y="2261"/>
                  </a:lnTo>
                  <a:lnTo>
                    <a:pt x="2570" y="2304"/>
                  </a:lnTo>
                  <a:lnTo>
                    <a:pt x="2624" y="2325"/>
                  </a:lnTo>
                  <a:lnTo>
                    <a:pt x="2720" y="2325"/>
                  </a:lnTo>
                  <a:lnTo>
                    <a:pt x="2773" y="2304"/>
                  </a:lnTo>
                  <a:lnTo>
                    <a:pt x="2816" y="2282"/>
                  </a:lnTo>
                  <a:lnTo>
                    <a:pt x="2848" y="2250"/>
                  </a:lnTo>
                  <a:lnTo>
                    <a:pt x="2880" y="2208"/>
                  </a:lnTo>
                  <a:lnTo>
                    <a:pt x="2912" y="2165"/>
                  </a:lnTo>
                  <a:lnTo>
                    <a:pt x="2976" y="2005"/>
                  </a:lnTo>
                  <a:lnTo>
                    <a:pt x="2986" y="1952"/>
                  </a:lnTo>
                  <a:lnTo>
                    <a:pt x="2986" y="1898"/>
                  </a:lnTo>
                  <a:lnTo>
                    <a:pt x="2986" y="1856"/>
                  </a:lnTo>
                  <a:lnTo>
                    <a:pt x="2965" y="1802"/>
                  </a:lnTo>
                  <a:lnTo>
                    <a:pt x="2944" y="1760"/>
                  </a:lnTo>
                  <a:lnTo>
                    <a:pt x="2912" y="1717"/>
                  </a:lnTo>
                  <a:lnTo>
                    <a:pt x="2880" y="1696"/>
                  </a:lnTo>
                  <a:lnTo>
                    <a:pt x="2826" y="1664"/>
                  </a:lnTo>
                  <a:lnTo>
                    <a:pt x="2709" y="1621"/>
                  </a:lnTo>
                  <a:lnTo>
                    <a:pt x="2720" y="1493"/>
                  </a:lnTo>
                  <a:lnTo>
                    <a:pt x="2709" y="1355"/>
                  </a:lnTo>
                  <a:lnTo>
                    <a:pt x="2826" y="1312"/>
                  </a:lnTo>
                  <a:lnTo>
                    <a:pt x="2869" y="1280"/>
                  </a:lnTo>
                  <a:lnTo>
                    <a:pt x="2912" y="1248"/>
                  </a:lnTo>
                  <a:lnTo>
                    <a:pt x="2944" y="1216"/>
                  </a:lnTo>
                  <a:lnTo>
                    <a:pt x="2965" y="1173"/>
                  </a:lnTo>
                  <a:lnTo>
                    <a:pt x="2976" y="1120"/>
                  </a:lnTo>
                  <a:lnTo>
                    <a:pt x="2986" y="1067"/>
                  </a:lnTo>
                  <a:lnTo>
                    <a:pt x="2976" y="1024"/>
                  </a:lnTo>
                  <a:lnTo>
                    <a:pt x="2965" y="971"/>
                  </a:lnTo>
                  <a:lnTo>
                    <a:pt x="2890" y="811"/>
                  </a:lnTo>
                  <a:lnTo>
                    <a:pt x="2869" y="768"/>
                  </a:lnTo>
                  <a:lnTo>
                    <a:pt x="2837" y="725"/>
                  </a:lnTo>
                  <a:lnTo>
                    <a:pt x="2794" y="693"/>
                  </a:lnTo>
                  <a:lnTo>
                    <a:pt x="2752" y="672"/>
                  </a:lnTo>
                  <a:lnTo>
                    <a:pt x="2709" y="661"/>
                  </a:lnTo>
                  <a:lnTo>
                    <a:pt x="2656" y="651"/>
                  </a:lnTo>
                  <a:lnTo>
                    <a:pt x="2602" y="661"/>
                  </a:lnTo>
                  <a:lnTo>
                    <a:pt x="2560" y="672"/>
                  </a:lnTo>
                  <a:lnTo>
                    <a:pt x="2442" y="725"/>
                  </a:lnTo>
                  <a:lnTo>
                    <a:pt x="2346" y="629"/>
                  </a:lnTo>
                  <a:lnTo>
                    <a:pt x="2250" y="544"/>
                  </a:lnTo>
                  <a:lnTo>
                    <a:pt x="2304" y="427"/>
                  </a:lnTo>
                  <a:lnTo>
                    <a:pt x="2314" y="373"/>
                  </a:lnTo>
                  <a:lnTo>
                    <a:pt x="2314" y="320"/>
                  </a:lnTo>
                  <a:lnTo>
                    <a:pt x="2314" y="278"/>
                  </a:lnTo>
                  <a:lnTo>
                    <a:pt x="2304" y="224"/>
                  </a:lnTo>
                  <a:lnTo>
                    <a:pt x="2272" y="182"/>
                  </a:lnTo>
                  <a:lnTo>
                    <a:pt x="2240" y="139"/>
                  </a:lnTo>
                  <a:lnTo>
                    <a:pt x="2208" y="107"/>
                  </a:lnTo>
                  <a:lnTo>
                    <a:pt x="2155" y="86"/>
                  </a:lnTo>
                  <a:lnTo>
                    <a:pt x="1995" y="22"/>
                  </a:lnTo>
                  <a:lnTo>
                    <a:pt x="1941" y="11"/>
                  </a:lnTo>
                  <a:lnTo>
                    <a:pt x="18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3811;p155"/>
          <p:cNvGrpSpPr/>
          <p:nvPr/>
        </p:nvGrpSpPr>
        <p:grpSpPr>
          <a:xfrm>
            <a:off x="241796" y="2869840"/>
            <a:ext cx="386064" cy="386064"/>
            <a:chOff x="7950176" y="2648924"/>
            <a:chExt cx="386064" cy="386064"/>
          </a:xfrm>
        </p:grpSpPr>
        <p:sp>
          <p:nvSpPr>
            <p:cNvPr id="116" name="Google Shape;3812;p155"/>
            <p:cNvSpPr/>
            <p:nvPr/>
          </p:nvSpPr>
          <p:spPr>
            <a:xfrm>
              <a:off x="7986251" y="2684998"/>
              <a:ext cx="313912" cy="313974"/>
            </a:xfrm>
            <a:custGeom>
              <a:avLst/>
              <a:gdLst/>
              <a:ahLst/>
              <a:cxnLst/>
              <a:rect l="l" t="t" r="r" b="b"/>
              <a:pathLst>
                <a:path w="5108" h="5109" extrusionOk="0">
                  <a:moveTo>
                    <a:pt x="2549" y="160"/>
                  </a:moveTo>
                  <a:lnTo>
                    <a:pt x="2794" y="171"/>
                  </a:lnTo>
                  <a:lnTo>
                    <a:pt x="3039" y="214"/>
                  </a:lnTo>
                  <a:lnTo>
                    <a:pt x="3263" y="267"/>
                  </a:lnTo>
                  <a:lnTo>
                    <a:pt x="3487" y="352"/>
                  </a:lnTo>
                  <a:lnTo>
                    <a:pt x="3690" y="448"/>
                  </a:lnTo>
                  <a:lnTo>
                    <a:pt x="3892" y="576"/>
                  </a:lnTo>
                  <a:lnTo>
                    <a:pt x="4074" y="715"/>
                  </a:lnTo>
                  <a:lnTo>
                    <a:pt x="4244" y="864"/>
                  </a:lnTo>
                  <a:lnTo>
                    <a:pt x="4393" y="1035"/>
                  </a:lnTo>
                  <a:lnTo>
                    <a:pt x="4532" y="1216"/>
                  </a:lnTo>
                  <a:lnTo>
                    <a:pt x="4660" y="1419"/>
                  </a:lnTo>
                  <a:lnTo>
                    <a:pt x="4756" y="1621"/>
                  </a:lnTo>
                  <a:lnTo>
                    <a:pt x="4841" y="1845"/>
                  </a:lnTo>
                  <a:lnTo>
                    <a:pt x="4895" y="2069"/>
                  </a:lnTo>
                  <a:lnTo>
                    <a:pt x="4937" y="2314"/>
                  </a:lnTo>
                  <a:lnTo>
                    <a:pt x="4948" y="2560"/>
                  </a:lnTo>
                  <a:lnTo>
                    <a:pt x="4937" y="2805"/>
                  </a:lnTo>
                  <a:lnTo>
                    <a:pt x="4895" y="3040"/>
                  </a:lnTo>
                  <a:lnTo>
                    <a:pt x="4841" y="3263"/>
                  </a:lnTo>
                  <a:lnTo>
                    <a:pt x="4756" y="3487"/>
                  </a:lnTo>
                  <a:lnTo>
                    <a:pt x="4660" y="3690"/>
                  </a:lnTo>
                  <a:lnTo>
                    <a:pt x="4532" y="3893"/>
                  </a:lnTo>
                  <a:lnTo>
                    <a:pt x="4393" y="4074"/>
                  </a:lnTo>
                  <a:lnTo>
                    <a:pt x="4244" y="4244"/>
                  </a:lnTo>
                  <a:lnTo>
                    <a:pt x="4074" y="4404"/>
                  </a:lnTo>
                  <a:lnTo>
                    <a:pt x="3892" y="4543"/>
                  </a:lnTo>
                  <a:lnTo>
                    <a:pt x="3690" y="4660"/>
                  </a:lnTo>
                  <a:lnTo>
                    <a:pt x="3487" y="4756"/>
                  </a:lnTo>
                  <a:lnTo>
                    <a:pt x="3263" y="4842"/>
                  </a:lnTo>
                  <a:lnTo>
                    <a:pt x="3039" y="4895"/>
                  </a:lnTo>
                  <a:lnTo>
                    <a:pt x="2794" y="4938"/>
                  </a:lnTo>
                  <a:lnTo>
                    <a:pt x="2549" y="4948"/>
                  </a:lnTo>
                  <a:lnTo>
                    <a:pt x="2303" y="4938"/>
                  </a:lnTo>
                  <a:lnTo>
                    <a:pt x="2069" y="4895"/>
                  </a:lnTo>
                  <a:lnTo>
                    <a:pt x="1845" y="4842"/>
                  </a:lnTo>
                  <a:lnTo>
                    <a:pt x="1621" y="4756"/>
                  </a:lnTo>
                  <a:lnTo>
                    <a:pt x="1408" y="4660"/>
                  </a:lnTo>
                  <a:lnTo>
                    <a:pt x="1216" y="4543"/>
                  </a:lnTo>
                  <a:lnTo>
                    <a:pt x="1034" y="4404"/>
                  </a:lnTo>
                  <a:lnTo>
                    <a:pt x="864" y="4244"/>
                  </a:lnTo>
                  <a:lnTo>
                    <a:pt x="704" y="4074"/>
                  </a:lnTo>
                  <a:lnTo>
                    <a:pt x="565" y="3893"/>
                  </a:lnTo>
                  <a:lnTo>
                    <a:pt x="448" y="3690"/>
                  </a:lnTo>
                  <a:lnTo>
                    <a:pt x="352" y="3487"/>
                  </a:lnTo>
                  <a:lnTo>
                    <a:pt x="267" y="3263"/>
                  </a:lnTo>
                  <a:lnTo>
                    <a:pt x="213" y="3040"/>
                  </a:lnTo>
                  <a:lnTo>
                    <a:pt x="171" y="2805"/>
                  </a:lnTo>
                  <a:lnTo>
                    <a:pt x="160" y="2560"/>
                  </a:lnTo>
                  <a:lnTo>
                    <a:pt x="171" y="2314"/>
                  </a:lnTo>
                  <a:lnTo>
                    <a:pt x="213" y="2069"/>
                  </a:lnTo>
                  <a:lnTo>
                    <a:pt x="267" y="1845"/>
                  </a:lnTo>
                  <a:lnTo>
                    <a:pt x="352" y="1621"/>
                  </a:lnTo>
                  <a:lnTo>
                    <a:pt x="448" y="1419"/>
                  </a:lnTo>
                  <a:lnTo>
                    <a:pt x="565" y="1216"/>
                  </a:lnTo>
                  <a:lnTo>
                    <a:pt x="704" y="1035"/>
                  </a:lnTo>
                  <a:lnTo>
                    <a:pt x="864" y="864"/>
                  </a:lnTo>
                  <a:lnTo>
                    <a:pt x="1034" y="715"/>
                  </a:lnTo>
                  <a:lnTo>
                    <a:pt x="1216" y="576"/>
                  </a:lnTo>
                  <a:lnTo>
                    <a:pt x="1408" y="448"/>
                  </a:lnTo>
                  <a:lnTo>
                    <a:pt x="1621" y="352"/>
                  </a:lnTo>
                  <a:lnTo>
                    <a:pt x="1845" y="267"/>
                  </a:lnTo>
                  <a:lnTo>
                    <a:pt x="2069" y="214"/>
                  </a:lnTo>
                  <a:lnTo>
                    <a:pt x="2303" y="171"/>
                  </a:lnTo>
                  <a:lnTo>
                    <a:pt x="2549" y="160"/>
                  </a:lnTo>
                  <a:close/>
                  <a:moveTo>
                    <a:pt x="2549" y="0"/>
                  </a:moveTo>
                  <a:lnTo>
                    <a:pt x="2421" y="11"/>
                  </a:lnTo>
                  <a:lnTo>
                    <a:pt x="2293" y="11"/>
                  </a:lnTo>
                  <a:lnTo>
                    <a:pt x="2165" y="32"/>
                  </a:lnTo>
                  <a:lnTo>
                    <a:pt x="2037" y="54"/>
                  </a:lnTo>
                  <a:lnTo>
                    <a:pt x="1792" y="118"/>
                  </a:lnTo>
                  <a:lnTo>
                    <a:pt x="1557" y="203"/>
                  </a:lnTo>
                  <a:lnTo>
                    <a:pt x="1333" y="310"/>
                  </a:lnTo>
                  <a:lnTo>
                    <a:pt x="1130" y="438"/>
                  </a:lnTo>
                  <a:lnTo>
                    <a:pt x="928" y="587"/>
                  </a:lnTo>
                  <a:lnTo>
                    <a:pt x="747" y="747"/>
                  </a:lnTo>
                  <a:lnTo>
                    <a:pt x="587" y="928"/>
                  </a:lnTo>
                  <a:lnTo>
                    <a:pt x="437" y="1131"/>
                  </a:lnTo>
                  <a:lnTo>
                    <a:pt x="309" y="1344"/>
                  </a:lnTo>
                  <a:lnTo>
                    <a:pt x="203" y="1568"/>
                  </a:lnTo>
                  <a:lnTo>
                    <a:pt x="117" y="1792"/>
                  </a:lnTo>
                  <a:lnTo>
                    <a:pt x="53" y="2037"/>
                  </a:lnTo>
                  <a:lnTo>
                    <a:pt x="32" y="2165"/>
                  </a:lnTo>
                  <a:lnTo>
                    <a:pt x="11" y="2293"/>
                  </a:lnTo>
                  <a:lnTo>
                    <a:pt x="0" y="2421"/>
                  </a:lnTo>
                  <a:lnTo>
                    <a:pt x="0" y="2560"/>
                  </a:lnTo>
                  <a:lnTo>
                    <a:pt x="0" y="2688"/>
                  </a:lnTo>
                  <a:lnTo>
                    <a:pt x="11" y="2816"/>
                  </a:lnTo>
                  <a:lnTo>
                    <a:pt x="32" y="2944"/>
                  </a:lnTo>
                  <a:lnTo>
                    <a:pt x="53" y="3072"/>
                  </a:lnTo>
                  <a:lnTo>
                    <a:pt x="117" y="3317"/>
                  </a:lnTo>
                  <a:lnTo>
                    <a:pt x="203" y="3551"/>
                  </a:lnTo>
                  <a:lnTo>
                    <a:pt x="309" y="3775"/>
                  </a:lnTo>
                  <a:lnTo>
                    <a:pt x="437" y="3978"/>
                  </a:lnTo>
                  <a:lnTo>
                    <a:pt x="587" y="4181"/>
                  </a:lnTo>
                  <a:lnTo>
                    <a:pt x="747" y="4362"/>
                  </a:lnTo>
                  <a:lnTo>
                    <a:pt x="928" y="4522"/>
                  </a:lnTo>
                  <a:lnTo>
                    <a:pt x="1130" y="4671"/>
                  </a:lnTo>
                  <a:lnTo>
                    <a:pt x="1333" y="4799"/>
                  </a:lnTo>
                  <a:lnTo>
                    <a:pt x="1557" y="4906"/>
                  </a:lnTo>
                  <a:lnTo>
                    <a:pt x="1792" y="4991"/>
                  </a:lnTo>
                  <a:lnTo>
                    <a:pt x="2037" y="5055"/>
                  </a:lnTo>
                  <a:lnTo>
                    <a:pt x="2165" y="5076"/>
                  </a:lnTo>
                  <a:lnTo>
                    <a:pt x="2293" y="5098"/>
                  </a:lnTo>
                  <a:lnTo>
                    <a:pt x="2421" y="5108"/>
                  </a:lnTo>
                  <a:lnTo>
                    <a:pt x="2687" y="5108"/>
                  </a:lnTo>
                  <a:lnTo>
                    <a:pt x="2815" y="5098"/>
                  </a:lnTo>
                  <a:lnTo>
                    <a:pt x="2943" y="5076"/>
                  </a:lnTo>
                  <a:lnTo>
                    <a:pt x="3071" y="5055"/>
                  </a:lnTo>
                  <a:lnTo>
                    <a:pt x="3306" y="4991"/>
                  </a:lnTo>
                  <a:lnTo>
                    <a:pt x="3540" y="4906"/>
                  </a:lnTo>
                  <a:lnTo>
                    <a:pt x="3764" y="4799"/>
                  </a:lnTo>
                  <a:lnTo>
                    <a:pt x="3978" y="4671"/>
                  </a:lnTo>
                  <a:lnTo>
                    <a:pt x="4180" y="4522"/>
                  </a:lnTo>
                  <a:lnTo>
                    <a:pt x="4361" y="4362"/>
                  </a:lnTo>
                  <a:lnTo>
                    <a:pt x="4521" y="4181"/>
                  </a:lnTo>
                  <a:lnTo>
                    <a:pt x="4671" y="3978"/>
                  </a:lnTo>
                  <a:lnTo>
                    <a:pt x="4799" y="3775"/>
                  </a:lnTo>
                  <a:lnTo>
                    <a:pt x="4905" y="3551"/>
                  </a:lnTo>
                  <a:lnTo>
                    <a:pt x="4991" y="3317"/>
                  </a:lnTo>
                  <a:lnTo>
                    <a:pt x="5055" y="3072"/>
                  </a:lnTo>
                  <a:lnTo>
                    <a:pt x="5076" y="2944"/>
                  </a:lnTo>
                  <a:lnTo>
                    <a:pt x="5097" y="2816"/>
                  </a:lnTo>
                  <a:lnTo>
                    <a:pt x="5097" y="2688"/>
                  </a:lnTo>
                  <a:lnTo>
                    <a:pt x="5108" y="2560"/>
                  </a:lnTo>
                  <a:lnTo>
                    <a:pt x="5097" y="2421"/>
                  </a:lnTo>
                  <a:lnTo>
                    <a:pt x="5097" y="2293"/>
                  </a:lnTo>
                  <a:lnTo>
                    <a:pt x="5076" y="2165"/>
                  </a:lnTo>
                  <a:lnTo>
                    <a:pt x="5055" y="2037"/>
                  </a:lnTo>
                  <a:lnTo>
                    <a:pt x="4991" y="1792"/>
                  </a:lnTo>
                  <a:lnTo>
                    <a:pt x="4905" y="1568"/>
                  </a:lnTo>
                  <a:lnTo>
                    <a:pt x="4799" y="1344"/>
                  </a:lnTo>
                  <a:lnTo>
                    <a:pt x="4671" y="1131"/>
                  </a:lnTo>
                  <a:lnTo>
                    <a:pt x="4521" y="928"/>
                  </a:lnTo>
                  <a:lnTo>
                    <a:pt x="4361" y="747"/>
                  </a:lnTo>
                  <a:lnTo>
                    <a:pt x="4180" y="587"/>
                  </a:lnTo>
                  <a:lnTo>
                    <a:pt x="3978" y="438"/>
                  </a:lnTo>
                  <a:lnTo>
                    <a:pt x="3764" y="310"/>
                  </a:lnTo>
                  <a:lnTo>
                    <a:pt x="3540" y="203"/>
                  </a:lnTo>
                  <a:lnTo>
                    <a:pt x="3306" y="118"/>
                  </a:lnTo>
                  <a:lnTo>
                    <a:pt x="3071" y="54"/>
                  </a:lnTo>
                  <a:lnTo>
                    <a:pt x="2943" y="32"/>
                  </a:lnTo>
                  <a:lnTo>
                    <a:pt x="2815" y="11"/>
                  </a:lnTo>
                  <a:lnTo>
                    <a:pt x="2687" y="11"/>
                  </a:lnTo>
                  <a:lnTo>
                    <a:pt x="25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813;p155"/>
            <p:cNvSpPr/>
            <p:nvPr/>
          </p:nvSpPr>
          <p:spPr>
            <a:xfrm>
              <a:off x="8048506" y="2747253"/>
              <a:ext cx="189404" cy="189466"/>
            </a:xfrm>
            <a:custGeom>
              <a:avLst/>
              <a:gdLst/>
              <a:ahLst/>
              <a:cxnLst/>
              <a:rect l="l" t="t" r="r" b="b"/>
              <a:pathLst>
                <a:path w="3082" h="3083" extrusionOk="0">
                  <a:moveTo>
                    <a:pt x="1685" y="160"/>
                  </a:moveTo>
                  <a:lnTo>
                    <a:pt x="1813" y="182"/>
                  </a:lnTo>
                  <a:lnTo>
                    <a:pt x="1952" y="224"/>
                  </a:lnTo>
                  <a:lnTo>
                    <a:pt x="2080" y="267"/>
                  </a:lnTo>
                  <a:lnTo>
                    <a:pt x="2197" y="331"/>
                  </a:lnTo>
                  <a:lnTo>
                    <a:pt x="2314" y="395"/>
                  </a:lnTo>
                  <a:lnTo>
                    <a:pt x="2421" y="470"/>
                  </a:lnTo>
                  <a:lnTo>
                    <a:pt x="2517" y="566"/>
                  </a:lnTo>
                  <a:lnTo>
                    <a:pt x="2602" y="662"/>
                  </a:lnTo>
                  <a:lnTo>
                    <a:pt x="2687" y="768"/>
                  </a:lnTo>
                  <a:lnTo>
                    <a:pt x="2751" y="886"/>
                  </a:lnTo>
                  <a:lnTo>
                    <a:pt x="2815" y="1003"/>
                  </a:lnTo>
                  <a:lnTo>
                    <a:pt x="2858" y="1131"/>
                  </a:lnTo>
                  <a:lnTo>
                    <a:pt x="2901" y="1259"/>
                  </a:lnTo>
                  <a:lnTo>
                    <a:pt x="2911" y="1397"/>
                  </a:lnTo>
                  <a:lnTo>
                    <a:pt x="2922" y="1547"/>
                  </a:lnTo>
                  <a:lnTo>
                    <a:pt x="2911" y="1685"/>
                  </a:lnTo>
                  <a:lnTo>
                    <a:pt x="2901" y="1824"/>
                  </a:lnTo>
                  <a:lnTo>
                    <a:pt x="2858" y="1952"/>
                  </a:lnTo>
                  <a:lnTo>
                    <a:pt x="2815" y="2080"/>
                  </a:lnTo>
                  <a:lnTo>
                    <a:pt x="2751" y="2197"/>
                  </a:lnTo>
                  <a:lnTo>
                    <a:pt x="2687" y="2314"/>
                  </a:lnTo>
                  <a:lnTo>
                    <a:pt x="2602" y="2421"/>
                  </a:lnTo>
                  <a:lnTo>
                    <a:pt x="2517" y="2517"/>
                  </a:lnTo>
                  <a:lnTo>
                    <a:pt x="2421" y="2613"/>
                  </a:lnTo>
                  <a:lnTo>
                    <a:pt x="2314" y="2688"/>
                  </a:lnTo>
                  <a:lnTo>
                    <a:pt x="2197" y="2762"/>
                  </a:lnTo>
                  <a:lnTo>
                    <a:pt x="2080" y="2816"/>
                  </a:lnTo>
                  <a:lnTo>
                    <a:pt x="1952" y="2869"/>
                  </a:lnTo>
                  <a:lnTo>
                    <a:pt x="1813" y="2901"/>
                  </a:lnTo>
                  <a:lnTo>
                    <a:pt x="1685" y="2922"/>
                  </a:lnTo>
                  <a:lnTo>
                    <a:pt x="1397" y="2922"/>
                  </a:lnTo>
                  <a:lnTo>
                    <a:pt x="1258" y="2901"/>
                  </a:lnTo>
                  <a:lnTo>
                    <a:pt x="1130" y="2869"/>
                  </a:lnTo>
                  <a:lnTo>
                    <a:pt x="1003" y="2816"/>
                  </a:lnTo>
                  <a:lnTo>
                    <a:pt x="885" y="2762"/>
                  </a:lnTo>
                  <a:lnTo>
                    <a:pt x="768" y="2688"/>
                  </a:lnTo>
                  <a:lnTo>
                    <a:pt x="661" y="2613"/>
                  </a:lnTo>
                  <a:lnTo>
                    <a:pt x="565" y="2517"/>
                  </a:lnTo>
                  <a:lnTo>
                    <a:pt x="469" y="2421"/>
                  </a:lnTo>
                  <a:lnTo>
                    <a:pt x="395" y="2314"/>
                  </a:lnTo>
                  <a:lnTo>
                    <a:pt x="320" y="2197"/>
                  </a:lnTo>
                  <a:lnTo>
                    <a:pt x="267" y="2080"/>
                  </a:lnTo>
                  <a:lnTo>
                    <a:pt x="213" y="1952"/>
                  </a:lnTo>
                  <a:lnTo>
                    <a:pt x="181" y="1824"/>
                  </a:lnTo>
                  <a:lnTo>
                    <a:pt x="160" y="1685"/>
                  </a:lnTo>
                  <a:lnTo>
                    <a:pt x="160" y="1547"/>
                  </a:lnTo>
                  <a:lnTo>
                    <a:pt x="160" y="1397"/>
                  </a:lnTo>
                  <a:lnTo>
                    <a:pt x="181" y="1259"/>
                  </a:lnTo>
                  <a:lnTo>
                    <a:pt x="213" y="1131"/>
                  </a:lnTo>
                  <a:lnTo>
                    <a:pt x="267" y="1003"/>
                  </a:lnTo>
                  <a:lnTo>
                    <a:pt x="320" y="886"/>
                  </a:lnTo>
                  <a:lnTo>
                    <a:pt x="395" y="768"/>
                  </a:lnTo>
                  <a:lnTo>
                    <a:pt x="469" y="662"/>
                  </a:lnTo>
                  <a:lnTo>
                    <a:pt x="565" y="566"/>
                  </a:lnTo>
                  <a:lnTo>
                    <a:pt x="661" y="470"/>
                  </a:lnTo>
                  <a:lnTo>
                    <a:pt x="768" y="395"/>
                  </a:lnTo>
                  <a:lnTo>
                    <a:pt x="885" y="331"/>
                  </a:lnTo>
                  <a:lnTo>
                    <a:pt x="1003" y="267"/>
                  </a:lnTo>
                  <a:lnTo>
                    <a:pt x="1130" y="224"/>
                  </a:lnTo>
                  <a:lnTo>
                    <a:pt x="1258" y="182"/>
                  </a:lnTo>
                  <a:lnTo>
                    <a:pt x="1397" y="160"/>
                  </a:lnTo>
                  <a:close/>
                  <a:moveTo>
                    <a:pt x="1536" y="0"/>
                  </a:moveTo>
                  <a:lnTo>
                    <a:pt x="1386" y="11"/>
                  </a:lnTo>
                  <a:lnTo>
                    <a:pt x="1226" y="32"/>
                  </a:lnTo>
                  <a:lnTo>
                    <a:pt x="1077" y="64"/>
                  </a:lnTo>
                  <a:lnTo>
                    <a:pt x="939" y="118"/>
                  </a:lnTo>
                  <a:lnTo>
                    <a:pt x="800" y="182"/>
                  </a:lnTo>
                  <a:lnTo>
                    <a:pt x="672" y="267"/>
                  </a:lnTo>
                  <a:lnTo>
                    <a:pt x="555" y="352"/>
                  </a:lnTo>
                  <a:lnTo>
                    <a:pt x="448" y="448"/>
                  </a:lnTo>
                  <a:lnTo>
                    <a:pt x="352" y="566"/>
                  </a:lnTo>
                  <a:lnTo>
                    <a:pt x="256" y="683"/>
                  </a:lnTo>
                  <a:lnTo>
                    <a:pt x="181" y="811"/>
                  </a:lnTo>
                  <a:lnTo>
                    <a:pt x="117" y="939"/>
                  </a:lnTo>
                  <a:lnTo>
                    <a:pt x="64" y="1088"/>
                  </a:lnTo>
                  <a:lnTo>
                    <a:pt x="32" y="1227"/>
                  </a:lnTo>
                  <a:lnTo>
                    <a:pt x="0" y="1387"/>
                  </a:lnTo>
                  <a:lnTo>
                    <a:pt x="0" y="1547"/>
                  </a:lnTo>
                  <a:lnTo>
                    <a:pt x="0" y="1696"/>
                  </a:lnTo>
                  <a:lnTo>
                    <a:pt x="32" y="1856"/>
                  </a:lnTo>
                  <a:lnTo>
                    <a:pt x="64" y="2005"/>
                  </a:lnTo>
                  <a:lnTo>
                    <a:pt x="117" y="2144"/>
                  </a:lnTo>
                  <a:lnTo>
                    <a:pt x="181" y="2282"/>
                  </a:lnTo>
                  <a:lnTo>
                    <a:pt x="256" y="2400"/>
                  </a:lnTo>
                  <a:lnTo>
                    <a:pt x="352" y="2528"/>
                  </a:lnTo>
                  <a:lnTo>
                    <a:pt x="448" y="2634"/>
                  </a:lnTo>
                  <a:lnTo>
                    <a:pt x="555" y="2730"/>
                  </a:lnTo>
                  <a:lnTo>
                    <a:pt x="672" y="2826"/>
                  </a:lnTo>
                  <a:lnTo>
                    <a:pt x="800" y="2901"/>
                  </a:lnTo>
                  <a:lnTo>
                    <a:pt x="939" y="2965"/>
                  </a:lnTo>
                  <a:lnTo>
                    <a:pt x="1077" y="3018"/>
                  </a:lnTo>
                  <a:lnTo>
                    <a:pt x="1226" y="3050"/>
                  </a:lnTo>
                  <a:lnTo>
                    <a:pt x="1386" y="3082"/>
                  </a:lnTo>
                  <a:lnTo>
                    <a:pt x="1696" y="3082"/>
                  </a:lnTo>
                  <a:lnTo>
                    <a:pt x="1856" y="3050"/>
                  </a:lnTo>
                  <a:lnTo>
                    <a:pt x="1994" y="3018"/>
                  </a:lnTo>
                  <a:lnTo>
                    <a:pt x="2144" y="2965"/>
                  </a:lnTo>
                  <a:lnTo>
                    <a:pt x="2271" y="2901"/>
                  </a:lnTo>
                  <a:lnTo>
                    <a:pt x="2399" y="2826"/>
                  </a:lnTo>
                  <a:lnTo>
                    <a:pt x="2517" y="2730"/>
                  </a:lnTo>
                  <a:lnTo>
                    <a:pt x="2634" y="2634"/>
                  </a:lnTo>
                  <a:lnTo>
                    <a:pt x="2730" y="2528"/>
                  </a:lnTo>
                  <a:lnTo>
                    <a:pt x="2815" y="2400"/>
                  </a:lnTo>
                  <a:lnTo>
                    <a:pt x="2901" y="2282"/>
                  </a:lnTo>
                  <a:lnTo>
                    <a:pt x="2965" y="2144"/>
                  </a:lnTo>
                  <a:lnTo>
                    <a:pt x="3018" y="2005"/>
                  </a:lnTo>
                  <a:lnTo>
                    <a:pt x="3050" y="1856"/>
                  </a:lnTo>
                  <a:lnTo>
                    <a:pt x="3071" y="1696"/>
                  </a:lnTo>
                  <a:lnTo>
                    <a:pt x="3082" y="1547"/>
                  </a:lnTo>
                  <a:lnTo>
                    <a:pt x="3071" y="1387"/>
                  </a:lnTo>
                  <a:lnTo>
                    <a:pt x="3050" y="1227"/>
                  </a:lnTo>
                  <a:lnTo>
                    <a:pt x="3018" y="1088"/>
                  </a:lnTo>
                  <a:lnTo>
                    <a:pt x="2965" y="939"/>
                  </a:lnTo>
                  <a:lnTo>
                    <a:pt x="2901" y="811"/>
                  </a:lnTo>
                  <a:lnTo>
                    <a:pt x="2815" y="683"/>
                  </a:lnTo>
                  <a:lnTo>
                    <a:pt x="2730" y="566"/>
                  </a:lnTo>
                  <a:lnTo>
                    <a:pt x="2634" y="448"/>
                  </a:lnTo>
                  <a:lnTo>
                    <a:pt x="2517" y="352"/>
                  </a:lnTo>
                  <a:lnTo>
                    <a:pt x="2399" y="267"/>
                  </a:lnTo>
                  <a:lnTo>
                    <a:pt x="2271" y="182"/>
                  </a:lnTo>
                  <a:lnTo>
                    <a:pt x="2144" y="118"/>
                  </a:lnTo>
                  <a:lnTo>
                    <a:pt x="1994" y="64"/>
                  </a:lnTo>
                  <a:lnTo>
                    <a:pt x="1856" y="32"/>
                  </a:lnTo>
                  <a:lnTo>
                    <a:pt x="1696" y="11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814;p155"/>
            <p:cNvSpPr/>
            <p:nvPr/>
          </p:nvSpPr>
          <p:spPr>
            <a:xfrm>
              <a:off x="8108118" y="2806866"/>
              <a:ext cx="70182" cy="70182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66" y="161"/>
                  </a:moveTo>
                  <a:lnTo>
                    <a:pt x="651" y="171"/>
                  </a:lnTo>
                  <a:lnTo>
                    <a:pt x="726" y="193"/>
                  </a:lnTo>
                  <a:lnTo>
                    <a:pt x="800" y="235"/>
                  </a:lnTo>
                  <a:lnTo>
                    <a:pt x="854" y="278"/>
                  </a:lnTo>
                  <a:lnTo>
                    <a:pt x="907" y="342"/>
                  </a:lnTo>
                  <a:lnTo>
                    <a:pt x="950" y="417"/>
                  </a:lnTo>
                  <a:lnTo>
                    <a:pt x="971" y="491"/>
                  </a:lnTo>
                  <a:lnTo>
                    <a:pt x="982" y="577"/>
                  </a:lnTo>
                  <a:lnTo>
                    <a:pt x="971" y="651"/>
                  </a:lnTo>
                  <a:lnTo>
                    <a:pt x="950" y="737"/>
                  </a:lnTo>
                  <a:lnTo>
                    <a:pt x="907" y="801"/>
                  </a:lnTo>
                  <a:lnTo>
                    <a:pt x="854" y="865"/>
                  </a:lnTo>
                  <a:lnTo>
                    <a:pt x="800" y="907"/>
                  </a:lnTo>
                  <a:lnTo>
                    <a:pt x="726" y="950"/>
                  </a:lnTo>
                  <a:lnTo>
                    <a:pt x="651" y="971"/>
                  </a:lnTo>
                  <a:lnTo>
                    <a:pt x="566" y="982"/>
                  </a:lnTo>
                  <a:lnTo>
                    <a:pt x="491" y="971"/>
                  </a:lnTo>
                  <a:lnTo>
                    <a:pt x="406" y="950"/>
                  </a:lnTo>
                  <a:lnTo>
                    <a:pt x="342" y="907"/>
                  </a:lnTo>
                  <a:lnTo>
                    <a:pt x="278" y="865"/>
                  </a:lnTo>
                  <a:lnTo>
                    <a:pt x="235" y="801"/>
                  </a:lnTo>
                  <a:lnTo>
                    <a:pt x="192" y="737"/>
                  </a:lnTo>
                  <a:lnTo>
                    <a:pt x="171" y="651"/>
                  </a:lnTo>
                  <a:lnTo>
                    <a:pt x="160" y="577"/>
                  </a:lnTo>
                  <a:lnTo>
                    <a:pt x="171" y="491"/>
                  </a:lnTo>
                  <a:lnTo>
                    <a:pt x="192" y="417"/>
                  </a:lnTo>
                  <a:lnTo>
                    <a:pt x="235" y="342"/>
                  </a:lnTo>
                  <a:lnTo>
                    <a:pt x="278" y="278"/>
                  </a:lnTo>
                  <a:lnTo>
                    <a:pt x="342" y="235"/>
                  </a:lnTo>
                  <a:lnTo>
                    <a:pt x="406" y="193"/>
                  </a:lnTo>
                  <a:lnTo>
                    <a:pt x="491" y="171"/>
                  </a:lnTo>
                  <a:lnTo>
                    <a:pt x="566" y="161"/>
                  </a:lnTo>
                  <a:close/>
                  <a:moveTo>
                    <a:pt x="566" y="1"/>
                  </a:moveTo>
                  <a:lnTo>
                    <a:pt x="459" y="11"/>
                  </a:lnTo>
                  <a:lnTo>
                    <a:pt x="352" y="43"/>
                  </a:lnTo>
                  <a:lnTo>
                    <a:pt x="256" y="97"/>
                  </a:lnTo>
                  <a:lnTo>
                    <a:pt x="171" y="171"/>
                  </a:lnTo>
                  <a:lnTo>
                    <a:pt x="96" y="257"/>
                  </a:lnTo>
                  <a:lnTo>
                    <a:pt x="43" y="353"/>
                  </a:lnTo>
                  <a:lnTo>
                    <a:pt x="11" y="459"/>
                  </a:lnTo>
                  <a:lnTo>
                    <a:pt x="1" y="577"/>
                  </a:lnTo>
                  <a:lnTo>
                    <a:pt x="11" y="683"/>
                  </a:lnTo>
                  <a:lnTo>
                    <a:pt x="43" y="790"/>
                  </a:lnTo>
                  <a:lnTo>
                    <a:pt x="96" y="886"/>
                  </a:lnTo>
                  <a:lnTo>
                    <a:pt x="171" y="971"/>
                  </a:lnTo>
                  <a:lnTo>
                    <a:pt x="256" y="1046"/>
                  </a:lnTo>
                  <a:lnTo>
                    <a:pt x="352" y="1099"/>
                  </a:lnTo>
                  <a:lnTo>
                    <a:pt x="459" y="1131"/>
                  </a:lnTo>
                  <a:lnTo>
                    <a:pt x="566" y="1142"/>
                  </a:lnTo>
                  <a:lnTo>
                    <a:pt x="683" y="1131"/>
                  </a:lnTo>
                  <a:lnTo>
                    <a:pt x="790" y="1099"/>
                  </a:lnTo>
                  <a:lnTo>
                    <a:pt x="886" y="1046"/>
                  </a:lnTo>
                  <a:lnTo>
                    <a:pt x="971" y="971"/>
                  </a:lnTo>
                  <a:lnTo>
                    <a:pt x="1046" y="886"/>
                  </a:lnTo>
                  <a:lnTo>
                    <a:pt x="1099" y="790"/>
                  </a:lnTo>
                  <a:lnTo>
                    <a:pt x="1131" y="683"/>
                  </a:lnTo>
                  <a:lnTo>
                    <a:pt x="1142" y="577"/>
                  </a:lnTo>
                  <a:lnTo>
                    <a:pt x="1131" y="459"/>
                  </a:lnTo>
                  <a:lnTo>
                    <a:pt x="1099" y="353"/>
                  </a:lnTo>
                  <a:lnTo>
                    <a:pt x="1046" y="257"/>
                  </a:lnTo>
                  <a:lnTo>
                    <a:pt x="971" y="171"/>
                  </a:lnTo>
                  <a:lnTo>
                    <a:pt x="886" y="97"/>
                  </a:lnTo>
                  <a:lnTo>
                    <a:pt x="790" y="43"/>
                  </a:lnTo>
                  <a:lnTo>
                    <a:pt x="683" y="11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815;p155"/>
            <p:cNvSpPr/>
            <p:nvPr/>
          </p:nvSpPr>
          <p:spPr>
            <a:xfrm>
              <a:off x="8138293" y="2871763"/>
              <a:ext cx="9833" cy="163224"/>
            </a:xfrm>
            <a:custGeom>
              <a:avLst/>
              <a:gdLst/>
              <a:ahLst/>
              <a:cxnLst/>
              <a:rect l="l" t="t" r="r" b="b"/>
              <a:pathLst>
                <a:path w="160" h="2656" extrusionOk="0">
                  <a:moveTo>
                    <a:pt x="43" y="1"/>
                  </a:moveTo>
                  <a:lnTo>
                    <a:pt x="21" y="22"/>
                  </a:lnTo>
                  <a:lnTo>
                    <a:pt x="0" y="43"/>
                  </a:lnTo>
                  <a:lnTo>
                    <a:pt x="0" y="75"/>
                  </a:lnTo>
                  <a:lnTo>
                    <a:pt x="0" y="2581"/>
                  </a:lnTo>
                  <a:lnTo>
                    <a:pt x="0" y="2613"/>
                  </a:lnTo>
                  <a:lnTo>
                    <a:pt x="21" y="2634"/>
                  </a:lnTo>
                  <a:lnTo>
                    <a:pt x="43" y="2656"/>
                  </a:lnTo>
                  <a:lnTo>
                    <a:pt x="107" y="2656"/>
                  </a:lnTo>
                  <a:lnTo>
                    <a:pt x="139" y="2634"/>
                  </a:lnTo>
                  <a:lnTo>
                    <a:pt x="149" y="2613"/>
                  </a:lnTo>
                  <a:lnTo>
                    <a:pt x="160" y="2581"/>
                  </a:lnTo>
                  <a:lnTo>
                    <a:pt x="160" y="75"/>
                  </a:lnTo>
                  <a:lnTo>
                    <a:pt x="149" y="43"/>
                  </a:lnTo>
                  <a:lnTo>
                    <a:pt x="139" y="22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816;p155"/>
            <p:cNvSpPr/>
            <p:nvPr/>
          </p:nvSpPr>
          <p:spPr>
            <a:xfrm>
              <a:off x="8138293" y="2648924"/>
              <a:ext cx="9833" cy="162610"/>
            </a:xfrm>
            <a:custGeom>
              <a:avLst/>
              <a:gdLst/>
              <a:ahLst/>
              <a:cxnLst/>
              <a:rect l="l" t="t" r="r" b="b"/>
              <a:pathLst>
                <a:path w="160" h="2646" extrusionOk="0">
                  <a:moveTo>
                    <a:pt x="43" y="1"/>
                  </a:moveTo>
                  <a:lnTo>
                    <a:pt x="21" y="22"/>
                  </a:lnTo>
                  <a:lnTo>
                    <a:pt x="0" y="44"/>
                  </a:lnTo>
                  <a:lnTo>
                    <a:pt x="0" y="76"/>
                  </a:lnTo>
                  <a:lnTo>
                    <a:pt x="0" y="2571"/>
                  </a:lnTo>
                  <a:lnTo>
                    <a:pt x="0" y="2603"/>
                  </a:lnTo>
                  <a:lnTo>
                    <a:pt x="21" y="2624"/>
                  </a:lnTo>
                  <a:lnTo>
                    <a:pt x="43" y="2645"/>
                  </a:lnTo>
                  <a:lnTo>
                    <a:pt x="107" y="2645"/>
                  </a:lnTo>
                  <a:lnTo>
                    <a:pt x="139" y="2624"/>
                  </a:lnTo>
                  <a:lnTo>
                    <a:pt x="149" y="2603"/>
                  </a:lnTo>
                  <a:lnTo>
                    <a:pt x="160" y="2571"/>
                  </a:lnTo>
                  <a:lnTo>
                    <a:pt x="160" y="76"/>
                  </a:lnTo>
                  <a:lnTo>
                    <a:pt x="149" y="44"/>
                  </a:lnTo>
                  <a:lnTo>
                    <a:pt x="139" y="22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817;p155"/>
            <p:cNvSpPr/>
            <p:nvPr/>
          </p:nvSpPr>
          <p:spPr>
            <a:xfrm>
              <a:off x="7950176" y="2837041"/>
              <a:ext cx="162610" cy="9894"/>
            </a:xfrm>
            <a:custGeom>
              <a:avLst/>
              <a:gdLst/>
              <a:ahLst/>
              <a:cxnLst/>
              <a:rect l="l" t="t" r="r" b="b"/>
              <a:pathLst>
                <a:path w="2646" h="161" extrusionOk="0">
                  <a:moveTo>
                    <a:pt x="75" y="0"/>
                  </a:moveTo>
                  <a:lnTo>
                    <a:pt x="43" y="11"/>
                  </a:lnTo>
                  <a:lnTo>
                    <a:pt x="22" y="22"/>
                  </a:lnTo>
                  <a:lnTo>
                    <a:pt x="1" y="54"/>
                  </a:lnTo>
                  <a:lnTo>
                    <a:pt x="1" y="86"/>
                  </a:lnTo>
                  <a:lnTo>
                    <a:pt x="1" y="118"/>
                  </a:lnTo>
                  <a:lnTo>
                    <a:pt x="22" y="139"/>
                  </a:lnTo>
                  <a:lnTo>
                    <a:pt x="43" y="160"/>
                  </a:lnTo>
                  <a:lnTo>
                    <a:pt x="2592" y="160"/>
                  </a:lnTo>
                  <a:lnTo>
                    <a:pt x="2624" y="139"/>
                  </a:lnTo>
                  <a:lnTo>
                    <a:pt x="2635" y="118"/>
                  </a:lnTo>
                  <a:lnTo>
                    <a:pt x="2645" y="86"/>
                  </a:lnTo>
                  <a:lnTo>
                    <a:pt x="2635" y="54"/>
                  </a:lnTo>
                  <a:lnTo>
                    <a:pt x="2624" y="22"/>
                  </a:lnTo>
                  <a:lnTo>
                    <a:pt x="2592" y="11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818;p155"/>
            <p:cNvSpPr/>
            <p:nvPr/>
          </p:nvSpPr>
          <p:spPr>
            <a:xfrm>
              <a:off x="8173016" y="2837041"/>
              <a:ext cx="163224" cy="9894"/>
            </a:xfrm>
            <a:custGeom>
              <a:avLst/>
              <a:gdLst/>
              <a:ahLst/>
              <a:cxnLst/>
              <a:rect l="l" t="t" r="r" b="b"/>
              <a:pathLst>
                <a:path w="2656" h="161" extrusionOk="0">
                  <a:moveTo>
                    <a:pt x="75" y="0"/>
                  </a:moveTo>
                  <a:lnTo>
                    <a:pt x="43" y="11"/>
                  </a:lnTo>
                  <a:lnTo>
                    <a:pt x="22" y="22"/>
                  </a:lnTo>
                  <a:lnTo>
                    <a:pt x="0" y="54"/>
                  </a:lnTo>
                  <a:lnTo>
                    <a:pt x="0" y="86"/>
                  </a:lnTo>
                  <a:lnTo>
                    <a:pt x="0" y="118"/>
                  </a:lnTo>
                  <a:lnTo>
                    <a:pt x="22" y="139"/>
                  </a:lnTo>
                  <a:lnTo>
                    <a:pt x="43" y="160"/>
                  </a:lnTo>
                  <a:lnTo>
                    <a:pt x="2602" y="160"/>
                  </a:lnTo>
                  <a:lnTo>
                    <a:pt x="2634" y="139"/>
                  </a:lnTo>
                  <a:lnTo>
                    <a:pt x="2645" y="118"/>
                  </a:lnTo>
                  <a:lnTo>
                    <a:pt x="2655" y="86"/>
                  </a:lnTo>
                  <a:lnTo>
                    <a:pt x="2645" y="54"/>
                  </a:lnTo>
                  <a:lnTo>
                    <a:pt x="2634" y="22"/>
                  </a:lnTo>
                  <a:lnTo>
                    <a:pt x="2602" y="11"/>
                  </a:lnTo>
                  <a:lnTo>
                    <a:pt x="25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4" name="Google Shape;230;ga18ec881e1_0_2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6611" y="1814603"/>
            <a:ext cx="4578874" cy="30994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1915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de-DE" dirty="0" err="1"/>
              <a:t>Slab</a:t>
            </a:r>
            <a:r>
              <a:rPr lang="de-DE" dirty="0"/>
              <a:t> </a:t>
            </a:r>
            <a:r>
              <a:rPr lang="de-DE" dirty="0" err="1"/>
              <a:t>track</a:t>
            </a:r>
            <a:r>
              <a:rPr lang="de-DE" dirty="0"/>
              <a:t> </a:t>
            </a:r>
            <a:r>
              <a:rPr lang="de-DE" dirty="0" err="1"/>
              <a:t>quality</a:t>
            </a:r>
            <a:r>
              <a:rPr lang="de-DE" dirty="0"/>
              <a:t> </a:t>
            </a:r>
            <a:r>
              <a:rPr lang="de-DE" dirty="0" err="1"/>
              <a:t>evaluation</a:t>
            </a:r>
            <a:endParaRPr lang="de-DE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Data processing and analysis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xfrm>
            <a:off x="676675" y="1544600"/>
            <a:ext cx="7790400" cy="1803400"/>
          </a:xfrm>
        </p:spPr>
        <p:txBody>
          <a:bodyPr/>
          <a:lstStyle/>
          <a:p>
            <a:pPr marL="685800" lvl="1" indent="-342900">
              <a:lnSpc>
                <a:spcPct val="100000"/>
              </a:lnSpc>
              <a:spcBef>
                <a:spcPts val="600"/>
              </a:spcBef>
              <a:buClr>
                <a:srgbClr val="FFC000"/>
              </a:buClr>
              <a:buFontTx/>
              <a:buChar char="•"/>
            </a:pPr>
            <a:r>
              <a:rPr lang="en-GB" sz="1500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Long chord / short chord comparison with design</a:t>
            </a:r>
          </a:p>
          <a:p>
            <a:pPr marL="685800" lvl="1" indent="-342900">
              <a:lnSpc>
                <a:spcPct val="100000"/>
              </a:lnSpc>
              <a:spcBef>
                <a:spcPts val="600"/>
              </a:spcBef>
              <a:buClr>
                <a:srgbClr val="FFC000"/>
              </a:buClr>
              <a:buFontTx/>
              <a:buChar char="•"/>
            </a:pPr>
            <a:r>
              <a:rPr lang="en-GB" sz="1500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Track quality reports in table / graphical formats</a:t>
            </a:r>
          </a:p>
          <a:p>
            <a:pPr marL="685800" lvl="1" indent="-342900">
              <a:lnSpc>
                <a:spcPct val="100000"/>
              </a:lnSpc>
              <a:spcBef>
                <a:spcPts val="600"/>
              </a:spcBef>
              <a:buClr>
                <a:srgbClr val="FFC000"/>
              </a:buClr>
              <a:buFontTx/>
              <a:buChar char="•"/>
            </a:pPr>
            <a:r>
              <a:rPr lang="en-GB" sz="1500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Rail correction list at each sleeper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179"/>
          <a:stretch/>
        </p:blipFill>
        <p:spPr>
          <a:xfrm>
            <a:off x="835050" y="2642400"/>
            <a:ext cx="4200026" cy="2406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266" y="1063681"/>
            <a:ext cx="2991134" cy="34109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656282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38BBBC-12B9-F64A-89D8-204101F00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650" y="10225"/>
            <a:ext cx="7200150" cy="1278000"/>
          </a:xfrm>
        </p:spPr>
        <p:txBody>
          <a:bodyPr/>
          <a:lstStyle/>
          <a:p>
            <a:r>
              <a:rPr lang="en-US" dirty="0"/>
              <a:t>Speakers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F6A8BC-E7BB-5348-BA1D-0BBECE73C21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098550"/>
            <a:ext cx="3886200" cy="42068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Introductions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B9732754-BDB2-5346-934B-CAA4ADF9132B}"/>
              </a:ext>
            </a:extLst>
          </p:cNvPr>
          <p:cNvSpPr txBox="1">
            <a:spLocks/>
          </p:cNvSpPr>
          <p:nvPr/>
        </p:nvSpPr>
        <p:spPr bwMode="gray">
          <a:xfrm>
            <a:off x="604800" y="1288225"/>
            <a:ext cx="3886200" cy="205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000" b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4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Linas Maciulevicius</a:t>
            </a:r>
          </a:p>
          <a:p>
            <a:r>
              <a:rPr lang="en-US" sz="1500" kern="0" dirty="0"/>
              <a:t>Sales Application and Support Engineer</a:t>
            </a:r>
          </a:p>
          <a:p>
            <a:r>
              <a:rPr lang="en-US" sz="1500" kern="0" dirty="0"/>
              <a:t>Wiesentheid</a:t>
            </a:r>
          </a:p>
          <a:p>
            <a:r>
              <a:rPr lang="en-US" sz="1500" kern="0" dirty="0"/>
              <a:t>Germany</a:t>
            </a:r>
          </a:p>
        </p:txBody>
      </p:sp>
      <p:pic>
        <p:nvPicPr>
          <p:cNvPr id="1026" name="Picture 2" descr="https://lh3.googleusercontent.com/KBXA_hZcavVtoANLO1flQr0Apc4zAp8fXMc6TAtYgLxzHf1Er380qM8Elf9Wsx9bG_CVD_zPU1JgVH5rxtIYQ2rb1UWlCSnjdIxhE55WxO9uQd5wYR0Q5CpNRLadC-fkY5x-3l3-8noZueVzhJuERn1L7iDdTJE20jhCGcScRp6QKMmVQA_mwtEqGtaF0bssdIuY2sNLF6PyG-41EAyJyCnV7AhNOC7pch2I58AAf_T59sqTlYgyMTrQvrW8tMYUgKnAP2F94xWg6kRvdCh5VTXvyz68drcYzpngj-qwxGhWdyKalxKiKAYmvzbLsyMPrvxRZf8aGDyo711EnG9JUmnC-Plp-Uu8mRvR8HjpaKmeuyU-6y4sQSNDcty2PLwqX7pXgnmy0SmBtRNtuiAYZGQ6RjLKmOaoGYJ-0hppa_xmHYoJrj2AuyWo9crWGF1LoEap6sIk4ganRUo5T6G7QGMOur9gS7SzckofUwtU7ccYuD9iX3fhRICOb5xLduiDrDUi5r61LeOkmVHKck7My70UXZSaWoXRlnzoNHv3_sxv5Bv4Ol-R5OehSLjATwvd4DK4K7DGdz2zoxJqTYWE3qpUxDz_fM2jX08pF0PoO4iVnH9VL9l2fI-tP-wm_6scNt1ZHUBAoxS_5klzDnvL8VG0_3kMd8STHYTNvWObktEuiA_FX8UPWwuL5fxq=w534-h948-no?authuser=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2" b="18034"/>
          <a:stretch/>
        </p:blipFill>
        <p:spPr bwMode="auto">
          <a:xfrm>
            <a:off x="716782" y="2660471"/>
            <a:ext cx="1467758" cy="16163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4800" y="4472111"/>
            <a:ext cx="28264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chemeClr val="hlink"/>
                </a:solidFill>
              </a:rPr>
              <a:t>linas_maciulevicius@trimble.com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550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p1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2286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200" dirty="0" err="1"/>
              <a:t>Pre</a:t>
            </a:r>
            <a:r>
              <a:rPr lang="de-DE" sz="3200" dirty="0"/>
              <a:t>-Measurement </a:t>
            </a:r>
            <a:r>
              <a:rPr lang="de-DE" sz="3200" dirty="0" err="1"/>
              <a:t>for</a:t>
            </a:r>
            <a:r>
              <a:rPr lang="de-DE" sz="3200" dirty="0"/>
              <a:t> </a:t>
            </a:r>
            <a:r>
              <a:rPr lang="de-DE" sz="3200" dirty="0" err="1"/>
              <a:t>Tamping</a:t>
            </a:r>
            <a:endParaRPr sz="3200" dirty="0"/>
          </a:p>
        </p:txBody>
      </p:sp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Track </a:t>
            </a:r>
            <a:r>
              <a:rPr lang="de-DE" dirty="0" err="1"/>
              <a:t>survey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ballast</a:t>
            </a:r>
            <a:r>
              <a:rPr lang="de-DE" dirty="0"/>
              <a:t> </a:t>
            </a:r>
            <a:r>
              <a:rPr lang="de-DE" dirty="0" err="1"/>
              <a:t>track</a:t>
            </a:r>
            <a:r>
              <a:rPr lang="de-DE" dirty="0"/>
              <a:t> </a:t>
            </a:r>
            <a:r>
              <a:rPr lang="de-DE" dirty="0" err="1"/>
              <a:t>construction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maintenance</a:t>
            </a:r>
            <a:endParaRPr lang="de-DE" dirty="0"/>
          </a:p>
        </p:txBody>
      </p:sp>
      <p:sp>
        <p:nvSpPr>
          <p:cNvPr id="1461" name="Google Shape;1461;p133"/>
          <p:cNvSpPr txBox="1">
            <a:spLocks noGrp="1"/>
          </p:cNvSpPr>
          <p:nvPr>
            <p:ph type="body" idx="2"/>
          </p:nvPr>
        </p:nvSpPr>
        <p:spPr>
          <a:xfrm>
            <a:off x="676675" y="1609400"/>
            <a:ext cx="5256125" cy="28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buNone/>
            </a:pPr>
            <a:r>
              <a:rPr lang="en-US" b="1" dirty="0"/>
              <a:t>FEATURES</a:t>
            </a:r>
          </a:p>
          <a:p>
            <a:r>
              <a:rPr lang="en-US" dirty="0"/>
              <a:t>Full integrated survey &amp; tamping workflow</a:t>
            </a:r>
          </a:p>
          <a:p>
            <a:r>
              <a:rPr lang="en-US" dirty="0"/>
              <a:t>Add-on profiler or scanner for clearance check</a:t>
            </a:r>
          </a:p>
          <a:p>
            <a:r>
              <a:rPr lang="en-US" dirty="0"/>
              <a:t>Seamless data flow - from survey - design – pre- measurement - construction</a:t>
            </a:r>
          </a:p>
          <a:p>
            <a:endParaRPr lang="en-US" dirty="0"/>
          </a:p>
          <a:p>
            <a:pPr marL="139700" indent="0">
              <a:buNone/>
            </a:pPr>
            <a:r>
              <a:rPr lang="en-US" b="1" dirty="0"/>
              <a:t>APPLICATIONS</a:t>
            </a:r>
          </a:p>
          <a:p>
            <a:r>
              <a:rPr lang="en-US" dirty="0"/>
              <a:t>Pre-measurement for tamping during construction, re-construction and maintenance</a:t>
            </a:r>
          </a:p>
          <a:p>
            <a:r>
              <a:rPr lang="en-US" dirty="0"/>
              <a:t>As-built check according to design and local tolerances</a:t>
            </a:r>
          </a:p>
          <a:p>
            <a:r>
              <a:rPr lang="en-US" dirty="0"/>
              <a:t>Platform survey and as-built control</a:t>
            </a:r>
          </a:p>
        </p:txBody>
      </p:sp>
      <p:pic>
        <p:nvPicPr>
          <p:cNvPr id="12" name="Google Shape;264;g9d04e86287_0_3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923" y="1862575"/>
            <a:ext cx="2969677" cy="19899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7" name="Google Shape;3839;p155"/>
          <p:cNvGrpSpPr/>
          <p:nvPr/>
        </p:nvGrpSpPr>
        <p:grpSpPr>
          <a:xfrm>
            <a:off x="304442" y="1874724"/>
            <a:ext cx="236602" cy="306107"/>
            <a:chOff x="8024906" y="3662764"/>
            <a:chExt cx="236602" cy="306107"/>
          </a:xfrm>
        </p:grpSpPr>
        <p:sp>
          <p:nvSpPr>
            <p:cNvPr id="8" name="Google Shape;3840;p155"/>
            <p:cNvSpPr/>
            <p:nvPr/>
          </p:nvSpPr>
          <p:spPr>
            <a:xfrm>
              <a:off x="8024906" y="3662764"/>
              <a:ext cx="236602" cy="306107"/>
            </a:xfrm>
            <a:custGeom>
              <a:avLst/>
              <a:gdLst/>
              <a:ahLst/>
              <a:cxnLst/>
              <a:rect l="l" t="t" r="r" b="b"/>
              <a:pathLst>
                <a:path w="3850" h="4981" extrusionOk="0">
                  <a:moveTo>
                    <a:pt x="3509" y="160"/>
                  </a:moveTo>
                  <a:lnTo>
                    <a:pt x="3551" y="182"/>
                  </a:lnTo>
                  <a:lnTo>
                    <a:pt x="3583" y="203"/>
                  </a:lnTo>
                  <a:lnTo>
                    <a:pt x="3626" y="224"/>
                  </a:lnTo>
                  <a:lnTo>
                    <a:pt x="3647" y="256"/>
                  </a:lnTo>
                  <a:lnTo>
                    <a:pt x="3669" y="299"/>
                  </a:lnTo>
                  <a:lnTo>
                    <a:pt x="3679" y="342"/>
                  </a:lnTo>
                  <a:lnTo>
                    <a:pt x="3690" y="384"/>
                  </a:lnTo>
                  <a:lnTo>
                    <a:pt x="3690" y="4586"/>
                  </a:lnTo>
                  <a:lnTo>
                    <a:pt x="3679" y="4639"/>
                  </a:lnTo>
                  <a:lnTo>
                    <a:pt x="3669" y="4682"/>
                  </a:lnTo>
                  <a:lnTo>
                    <a:pt x="3647" y="4714"/>
                  </a:lnTo>
                  <a:lnTo>
                    <a:pt x="3626" y="4756"/>
                  </a:lnTo>
                  <a:lnTo>
                    <a:pt x="3583" y="4778"/>
                  </a:lnTo>
                  <a:lnTo>
                    <a:pt x="3551" y="4799"/>
                  </a:lnTo>
                  <a:lnTo>
                    <a:pt x="3509" y="4810"/>
                  </a:lnTo>
                  <a:lnTo>
                    <a:pt x="3455" y="4820"/>
                  </a:lnTo>
                  <a:lnTo>
                    <a:pt x="384" y="4820"/>
                  </a:lnTo>
                  <a:lnTo>
                    <a:pt x="341" y="4810"/>
                  </a:lnTo>
                  <a:lnTo>
                    <a:pt x="299" y="4799"/>
                  </a:lnTo>
                  <a:lnTo>
                    <a:pt x="256" y="4778"/>
                  </a:lnTo>
                  <a:lnTo>
                    <a:pt x="224" y="4756"/>
                  </a:lnTo>
                  <a:lnTo>
                    <a:pt x="203" y="4714"/>
                  </a:lnTo>
                  <a:lnTo>
                    <a:pt x="182" y="4682"/>
                  </a:lnTo>
                  <a:lnTo>
                    <a:pt x="160" y="4639"/>
                  </a:lnTo>
                  <a:lnTo>
                    <a:pt x="160" y="4586"/>
                  </a:lnTo>
                  <a:lnTo>
                    <a:pt x="160" y="384"/>
                  </a:lnTo>
                  <a:lnTo>
                    <a:pt x="160" y="342"/>
                  </a:lnTo>
                  <a:lnTo>
                    <a:pt x="182" y="299"/>
                  </a:lnTo>
                  <a:lnTo>
                    <a:pt x="203" y="256"/>
                  </a:lnTo>
                  <a:lnTo>
                    <a:pt x="224" y="224"/>
                  </a:lnTo>
                  <a:lnTo>
                    <a:pt x="256" y="203"/>
                  </a:lnTo>
                  <a:lnTo>
                    <a:pt x="299" y="182"/>
                  </a:lnTo>
                  <a:lnTo>
                    <a:pt x="341" y="160"/>
                  </a:lnTo>
                  <a:close/>
                  <a:moveTo>
                    <a:pt x="384" y="0"/>
                  </a:moveTo>
                  <a:lnTo>
                    <a:pt x="309" y="11"/>
                  </a:lnTo>
                  <a:lnTo>
                    <a:pt x="235" y="32"/>
                  </a:lnTo>
                  <a:lnTo>
                    <a:pt x="171" y="64"/>
                  </a:lnTo>
                  <a:lnTo>
                    <a:pt x="118" y="118"/>
                  </a:lnTo>
                  <a:lnTo>
                    <a:pt x="64" y="171"/>
                  </a:lnTo>
                  <a:lnTo>
                    <a:pt x="32" y="235"/>
                  </a:lnTo>
                  <a:lnTo>
                    <a:pt x="11" y="310"/>
                  </a:lnTo>
                  <a:lnTo>
                    <a:pt x="0" y="384"/>
                  </a:lnTo>
                  <a:lnTo>
                    <a:pt x="0" y="4586"/>
                  </a:lnTo>
                  <a:lnTo>
                    <a:pt x="11" y="4671"/>
                  </a:lnTo>
                  <a:lnTo>
                    <a:pt x="32" y="4746"/>
                  </a:lnTo>
                  <a:lnTo>
                    <a:pt x="64" y="4810"/>
                  </a:lnTo>
                  <a:lnTo>
                    <a:pt x="118" y="4863"/>
                  </a:lnTo>
                  <a:lnTo>
                    <a:pt x="171" y="4916"/>
                  </a:lnTo>
                  <a:lnTo>
                    <a:pt x="235" y="4948"/>
                  </a:lnTo>
                  <a:lnTo>
                    <a:pt x="309" y="4969"/>
                  </a:lnTo>
                  <a:lnTo>
                    <a:pt x="384" y="4980"/>
                  </a:lnTo>
                  <a:lnTo>
                    <a:pt x="3455" y="4980"/>
                  </a:lnTo>
                  <a:lnTo>
                    <a:pt x="3541" y="4969"/>
                  </a:lnTo>
                  <a:lnTo>
                    <a:pt x="3615" y="4948"/>
                  </a:lnTo>
                  <a:lnTo>
                    <a:pt x="3679" y="4916"/>
                  </a:lnTo>
                  <a:lnTo>
                    <a:pt x="3732" y="4863"/>
                  </a:lnTo>
                  <a:lnTo>
                    <a:pt x="3786" y="4810"/>
                  </a:lnTo>
                  <a:lnTo>
                    <a:pt x="3818" y="4746"/>
                  </a:lnTo>
                  <a:lnTo>
                    <a:pt x="3839" y="4671"/>
                  </a:lnTo>
                  <a:lnTo>
                    <a:pt x="3850" y="4586"/>
                  </a:lnTo>
                  <a:lnTo>
                    <a:pt x="3850" y="384"/>
                  </a:lnTo>
                  <a:lnTo>
                    <a:pt x="3839" y="310"/>
                  </a:lnTo>
                  <a:lnTo>
                    <a:pt x="3818" y="235"/>
                  </a:lnTo>
                  <a:lnTo>
                    <a:pt x="3786" y="171"/>
                  </a:lnTo>
                  <a:lnTo>
                    <a:pt x="3732" y="118"/>
                  </a:lnTo>
                  <a:lnTo>
                    <a:pt x="3679" y="64"/>
                  </a:lnTo>
                  <a:lnTo>
                    <a:pt x="3615" y="32"/>
                  </a:lnTo>
                  <a:lnTo>
                    <a:pt x="3541" y="11"/>
                  </a:lnTo>
                  <a:lnTo>
                    <a:pt x="34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841;p155"/>
            <p:cNvSpPr/>
            <p:nvPr/>
          </p:nvSpPr>
          <p:spPr>
            <a:xfrm>
              <a:off x="8056987" y="3662764"/>
              <a:ext cx="172443" cy="39393"/>
            </a:xfrm>
            <a:custGeom>
              <a:avLst/>
              <a:gdLst/>
              <a:ahLst/>
              <a:cxnLst/>
              <a:rect l="l" t="t" r="r" b="b"/>
              <a:pathLst>
                <a:path w="2806" h="641" extrusionOk="0">
                  <a:moveTo>
                    <a:pt x="2645" y="160"/>
                  </a:moveTo>
                  <a:lnTo>
                    <a:pt x="2645" y="480"/>
                  </a:lnTo>
                  <a:lnTo>
                    <a:pt x="161" y="480"/>
                  </a:lnTo>
                  <a:lnTo>
                    <a:pt x="161" y="160"/>
                  </a:lnTo>
                  <a:close/>
                  <a:moveTo>
                    <a:pt x="75" y="0"/>
                  </a:moveTo>
                  <a:lnTo>
                    <a:pt x="43" y="11"/>
                  </a:lnTo>
                  <a:lnTo>
                    <a:pt x="22" y="22"/>
                  </a:lnTo>
                  <a:lnTo>
                    <a:pt x="1" y="54"/>
                  </a:lnTo>
                  <a:lnTo>
                    <a:pt x="1" y="86"/>
                  </a:lnTo>
                  <a:lnTo>
                    <a:pt x="1" y="565"/>
                  </a:lnTo>
                  <a:lnTo>
                    <a:pt x="1" y="597"/>
                  </a:lnTo>
                  <a:lnTo>
                    <a:pt x="22" y="619"/>
                  </a:lnTo>
                  <a:lnTo>
                    <a:pt x="43" y="640"/>
                  </a:lnTo>
                  <a:lnTo>
                    <a:pt x="2752" y="640"/>
                  </a:lnTo>
                  <a:lnTo>
                    <a:pt x="2784" y="619"/>
                  </a:lnTo>
                  <a:lnTo>
                    <a:pt x="2795" y="597"/>
                  </a:lnTo>
                  <a:lnTo>
                    <a:pt x="2805" y="565"/>
                  </a:lnTo>
                  <a:lnTo>
                    <a:pt x="2805" y="86"/>
                  </a:lnTo>
                  <a:lnTo>
                    <a:pt x="2795" y="54"/>
                  </a:lnTo>
                  <a:lnTo>
                    <a:pt x="2784" y="22"/>
                  </a:lnTo>
                  <a:lnTo>
                    <a:pt x="2752" y="11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842;p155"/>
            <p:cNvSpPr/>
            <p:nvPr/>
          </p:nvSpPr>
          <p:spPr>
            <a:xfrm>
              <a:off x="8070138" y="3747942"/>
              <a:ext cx="47197" cy="35460"/>
            </a:xfrm>
            <a:custGeom>
              <a:avLst/>
              <a:gdLst/>
              <a:ahLst/>
              <a:cxnLst/>
              <a:rect l="l" t="t" r="r" b="b"/>
              <a:pathLst>
                <a:path w="768" h="577" extrusionOk="0">
                  <a:moveTo>
                    <a:pt x="683" y="1"/>
                  </a:moveTo>
                  <a:lnTo>
                    <a:pt x="661" y="11"/>
                  </a:lnTo>
                  <a:lnTo>
                    <a:pt x="629" y="33"/>
                  </a:lnTo>
                  <a:lnTo>
                    <a:pt x="277" y="374"/>
                  </a:lnTo>
                  <a:lnTo>
                    <a:pt x="139" y="235"/>
                  </a:lnTo>
                  <a:lnTo>
                    <a:pt x="107" y="214"/>
                  </a:lnTo>
                  <a:lnTo>
                    <a:pt x="75" y="203"/>
                  </a:lnTo>
                  <a:lnTo>
                    <a:pt x="43" y="214"/>
                  </a:lnTo>
                  <a:lnTo>
                    <a:pt x="21" y="235"/>
                  </a:lnTo>
                  <a:lnTo>
                    <a:pt x="0" y="256"/>
                  </a:lnTo>
                  <a:lnTo>
                    <a:pt x="0" y="288"/>
                  </a:lnTo>
                  <a:lnTo>
                    <a:pt x="0" y="320"/>
                  </a:lnTo>
                  <a:lnTo>
                    <a:pt x="21" y="342"/>
                  </a:lnTo>
                  <a:lnTo>
                    <a:pt x="224" y="544"/>
                  </a:lnTo>
                  <a:lnTo>
                    <a:pt x="245" y="566"/>
                  </a:lnTo>
                  <a:lnTo>
                    <a:pt x="277" y="576"/>
                  </a:lnTo>
                  <a:lnTo>
                    <a:pt x="309" y="566"/>
                  </a:lnTo>
                  <a:lnTo>
                    <a:pt x="341" y="544"/>
                  </a:lnTo>
                  <a:lnTo>
                    <a:pt x="746" y="139"/>
                  </a:lnTo>
                  <a:lnTo>
                    <a:pt x="757" y="118"/>
                  </a:lnTo>
                  <a:lnTo>
                    <a:pt x="768" y="86"/>
                  </a:lnTo>
                  <a:lnTo>
                    <a:pt x="757" y="54"/>
                  </a:lnTo>
                  <a:lnTo>
                    <a:pt x="746" y="33"/>
                  </a:lnTo>
                  <a:lnTo>
                    <a:pt x="714" y="11"/>
                  </a:lnTo>
                  <a:lnTo>
                    <a:pt x="6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843;p155"/>
            <p:cNvSpPr/>
            <p:nvPr/>
          </p:nvSpPr>
          <p:spPr>
            <a:xfrm>
              <a:off x="8070138" y="3810873"/>
              <a:ext cx="47197" cy="34784"/>
            </a:xfrm>
            <a:custGeom>
              <a:avLst/>
              <a:gdLst/>
              <a:ahLst/>
              <a:cxnLst/>
              <a:rect l="l" t="t" r="r" b="b"/>
              <a:pathLst>
                <a:path w="768" h="566" extrusionOk="0">
                  <a:moveTo>
                    <a:pt x="661" y="0"/>
                  </a:moveTo>
                  <a:lnTo>
                    <a:pt x="629" y="22"/>
                  </a:lnTo>
                  <a:lnTo>
                    <a:pt x="277" y="373"/>
                  </a:lnTo>
                  <a:lnTo>
                    <a:pt x="139" y="224"/>
                  </a:lnTo>
                  <a:lnTo>
                    <a:pt x="107" y="203"/>
                  </a:lnTo>
                  <a:lnTo>
                    <a:pt x="43" y="203"/>
                  </a:lnTo>
                  <a:lnTo>
                    <a:pt x="21" y="224"/>
                  </a:lnTo>
                  <a:lnTo>
                    <a:pt x="0" y="246"/>
                  </a:lnTo>
                  <a:lnTo>
                    <a:pt x="0" y="277"/>
                  </a:lnTo>
                  <a:lnTo>
                    <a:pt x="0" y="309"/>
                  </a:lnTo>
                  <a:lnTo>
                    <a:pt x="21" y="331"/>
                  </a:lnTo>
                  <a:lnTo>
                    <a:pt x="224" y="533"/>
                  </a:lnTo>
                  <a:lnTo>
                    <a:pt x="245" y="555"/>
                  </a:lnTo>
                  <a:lnTo>
                    <a:pt x="277" y="565"/>
                  </a:lnTo>
                  <a:lnTo>
                    <a:pt x="309" y="555"/>
                  </a:lnTo>
                  <a:lnTo>
                    <a:pt x="341" y="533"/>
                  </a:lnTo>
                  <a:lnTo>
                    <a:pt x="746" y="128"/>
                  </a:lnTo>
                  <a:lnTo>
                    <a:pt x="757" y="107"/>
                  </a:lnTo>
                  <a:lnTo>
                    <a:pt x="768" y="75"/>
                  </a:lnTo>
                  <a:lnTo>
                    <a:pt x="757" y="43"/>
                  </a:lnTo>
                  <a:lnTo>
                    <a:pt x="746" y="22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844;p155"/>
            <p:cNvSpPr/>
            <p:nvPr/>
          </p:nvSpPr>
          <p:spPr>
            <a:xfrm>
              <a:off x="8070138" y="3873128"/>
              <a:ext cx="47197" cy="34784"/>
            </a:xfrm>
            <a:custGeom>
              <a:avLst/>
              <a:gdLst/>
              <a:ahLst/>
              <a:cxnLst/>
              <a:rect l="l" t="t" r="r" b="b"/>
              <a:pathLst>
                <a:path w="768" h="566" extrusionOk="0">
                  <a:moveTo>
                    <a:pt x="661" y="0"/>
                  </a:moveTo>
                  <a:lnTo>
                    <a:pt x="629" y="22"/>
                  </a:lnTo>
                  <a:lnTo>
                    <a:pt x="277" y="373"/>
                  </a:lnTo>
                  <a:lnTo>
                    <a:pt x="139" y="224"/>
                  </a:lnTo>
                  <a:lnTo>
                    <a:pt x="107" y="203"/>
                  </a:lnTo>
                  <a:lnTo>
                    <a:pt x="43" y="203"/>
                  </a:lnTo>
                  <a:lnTo>
                    <a:pt x="21" y="224"/>
                  </a:lnTo>
                  <a:lnTo>
                    <a:pt x="0" y="246"/>
                  </a:lnTo>
                  <a:lnTo>
                    <a:pt x="0" y="278"/>
                  </a:lnTo>
                  <a:lnTo>
                    <a:pt x="0" y="310"/>
                  </a:lnTo>
                  <a:lnTo>
                    <a:pt x="21" y="342"/>
                  </a:lnTo>
                  <a:lnTo>
                    <a:pt x="224" y="544"/>
                  </a:lnTo>
                  <a:lnTo>
                    <a:pt x="245" y="555"/>
                  </a:lnTo>
                  <a:lnTo>
                    <a:pt x="277" y="565"/>
                  </a:lnTo>
                  <a:lnTo>
                    <a:pt x="309" y="555"/>
                  </a:lnTo>
                  <a:lnTo>
                    <a:pt x="341" y="544"/>
                  </a:lnTo>
                  <a:lnTo>
                    <a:pt x="746" y="139"/>
                  </a:lnTo>
                  <a:lnTo>
                    <a:pt x="757" y="107"/>
                  </a:lnTo>
                  <a:lnTo>
                    <a:pt x="768" y="75"/>
                  </a:lnTo>
                  <a:lnTo>
                    <a:pt x="757" y="43"/>
                  </a:lnTo>
                  <a:lnTo>
                    <a:pt x="746" y="22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845;p155"/>
            <p:cNvSpPr/>
            <p:nvPr/>
          </p:nvSpPr>
          <p:spPr>
            <a:xfrm>
              <a:off x="8135650" y="3773508"/>
              <a:ext cx="80629" cy="9894"/>
            </a:xfrm>
            <a:custGeom>
              <a:avLst/>
              <a:gdLst/>
              <a:ahLst/>
              <a:cxnLst/>
              <a:rect l="l" t="t" r="r" b="b"/>
              <a:pathLst>
                <a:path w="1312" h="161" extrusionOk="0">
                  <a:moveTo>
                    <a:pt x="43" y="0"/>
                  </a:moveTo>
                  <a:lnTo>
                    <a:pt x="22" y="22"/>
                  </a:lnTo>
                  <a:lnTo>
                    <a:pt x="0" y="43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22" y="128"/>
                  </a:lnTo>
                  <a:lnTo>
                    <a:pt x="43" y="150"/>
                  </a:lnTo>
                  <a:lnTo>
                    <a:pt x="75" y="160"/>
                  </a:lnTo>
                  <a:lnTo>
                    <a:pt x="1227" y="160"/>
                  </a:lnTo>
                  <a:lnTo>
                    <a:pt x="1259" y="150"/>
                  </a:lnTo>
                  <a:lnTo>
                    <a:pt x="1291" y="128"/>
                  </a:lnTo>
                  <a:lnTo>
                    <a:pt x="1301" y="107"/>
                  </a:lnTo>
                  <a:lnTo>
                    <a:pt x="1312" y="75"/>
                  </a:lnTo>
                  <a:lnTo>
                    <a:pt x="1301" y="43"/>
                  </a:lnTo>
                  <a:lnTo>
                    <a:pt x="1291" y="22"/>
                  </a:lnTo>
                  <a:lnTo>
                    <a:pt x="1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846;p155"/>
            <p:cNvSpPr/>
            <p:nvPr/>
          </p:nvSpPr>
          <p:spPr>
            <a:xfrm>
              <a:off x="8135650" y="3835763"/>
              <a:ext cx="80629" cy="9894"/>
            </a:xfrm>
            <a:custGeom>
              <a:avLst/>
              <a:gdLst/>
              <a:ahLst/>
              <a:cxnLst/>
              <a:rect l="l" t="t" r="r" b="b"/>
              <a:pathLst>
                <a:path w="1312" h="161" extrusionOk="0">
                  <a:moveTo>
                    <a:pt x="43" y="0"/>
                  </a:moveTo>
                  <a:lnTo>
                    <a:pt x="22" y="22"/>
                  </a:lnTo>
                  <a:lnTo>
                    <a:pt x="0" y="43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22" y="128"/>
                  </a:lnTo>
                  <a:lnTo>
                    <a:pt x="43" y="150"/>
                  </a:lnTo>
                  <a:lnTo>
                    <a:pt x="75" y="160"/>
                  </a:lnTo>
                  <a:lnTo>
                    <a:pt x="1227" y="160"/>
                  </a:lnTo>
                  <a:lnTo>
                    <a:pt x="1259" y="150"/>
                  </a:lnTo>
                  <a:lnTo>
                    <a:pt x="1291" y="128"/>
                  </a:lnTo>
                  <a:lnTo>
                    <a:pt x="1301" y="107"/>
                  </a:lnTo>
                  <a:lnTo>
                    <a:pt x="1312" y="75"/>
                  </a:lnTo>
                  <a:lnTo>
                    <a:pt x="1301" y="43"/>
                  </a:lnTo>
                  <a:lnTo>
                    <a:pt x="1291" y="22"/>
                  </a:lnTo>
                  <a:lnTo>
                    <a:pt x="1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847;p155"/>
            <p:cNvSpPr/>
            <p:nvPr/>
          </p:nvSpPr>
          <p:spPr>
            <a:xfrm>
              <a:off x="8173892" y="3845705"/>
              <a:ext cx="80629" cy="9894"/>
            </a:xfrm>
            <a:custGeom>
              <a:avLst/>
              <a:gdLst/>
              <a:ahLst/>
              <a:cxnLst/>
              <a:rect l="l" t="t" r="r" b="b"/>
              <a:pathLst>
                <a:path w="1312" h="161" extrusionOk="0">
                  <a:moveTo>
                    <a:pt x="43" y="0"/>
                  </a:moveTo>
                  <a:lnTo>
                    <a:pt x="22" y="22"/>
                  </a:lnTo>
                  <a:lnTo>
                    <a:pt x="0" y="43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22" y="139"/>
                  </a:lnTo>
                  <a:lnTo>
                    <a:pt x="43" y="150"/>
                  </a:lnTo>
                  <a:lnTo>
                    <a:pt x="75" y="160"/>
                  </a:lnTo>
                  <a:lnTo>
                    <a:pt x="1227" y="160"/>
                  </a:lnTo>
                  <a:lnTo>
                    <a:pt x="1259" y="150"/>
                  </a:lnTo>
                  <a:lnTo>
                    <a:pt x="1291" y="139"/>
                  </a:lnTo>
                  <a:lnTo>
                    <a:pt x="1301" y="107"/>
                  </a:lnTo>
                  <a:lnTo>
                    <a:pt x="1312" y="75"/>
                  </a:lnTo>
                  <a:lnTo>
                    <a:pt x="1301" y="43"/>
                  </a:lnTo>
                  <a:lnTo>
                    <a:pt x="1291" y="22"/>
                  </a:lnTo>
                  <a:lnTo>
                    <a:pt x="1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3412;p155"/>
          <p:cNvGrpSpPr/>
          <p:nvPr/>
        </p:nvGrpSpPr>
        <p:grpSpPr>
          <a:xfrm>
            <a:off x="238851" y="3347351"/>
            <a:ext cx="400506" cy="285091"/>
            <a:chOff x="844991" y="2212524"/>
            <a:chExt cx="400506" cy="285091"/>
          </a:xfrm>
        </p:grpSpPr>
        <p:sp>
          <p:nvSpPr>
            <p:cNvPr id="19" name="Google Shape;3413;p155"/>
            <p:cNvSpPr/>
            <p:nvPr/>
          </p:nvSpPr>
          <p:spPr>
            <a:xfrm>
              <a:off x="897413" y="2264946"/>
              <a:ext cx="120698" cy="120636"/>
            </a:xfrm>
            <a:custGeom>
              <a:avLst/>
              <a:gdLst/>
              <a:ahLst/>
              <a:cxnLst/>
              <a:rect l="l" t="t" r="r" b="b"/>
              <a:pathLst>
                <a:path w="1964" h="1963" extrusionOk="0">
                  <a:moveTo>
                    <a:pt x="982" y="160"/>
                  </a:moveTo>
                  <a:lnTo>
                    <a:pt x="1067" y="171"/>
                  </a:lnTo>
                  <a:lnTo>
                    <a:pt x="1142" y="181"/>
                  </a:lnTo>
                  <a:lnTo>
                    <a:pt x="1227" y="203"/>
                  </a:lnTo>
                  <a:lnTo>
                    <a:pt x="1302" y="224"/>
                  </a:lnTo>
                  <a:lnTo>
                    <a:pt x="1366" y="267"/>
                  </a:lnTo>
                  <a:lnTo>
                    <a:pt x="1441" y="299"/>
                  </a:lnTo>
                  <a:lnTo>
                    <a:pt x="1505" y="352"/>
                  </a:lnTo>
                  <a:lnTo>
                    <a:pt x="1558" y="405"/>
                  </a:lnTo>
                  <a:lnTo>
                    <a:pt x="1611" y="459"/>
                  </a:lnTo>
                  <a:lnTo>
                    <a:pt x="1654" y="523"/>
                  </a:lnTo>
                  <a:lnTo>
                    <a:pt x="1696" y="597"/>
                  </a:lnTo>
                  <a:lnTo>
                    <a:pt x="1739" y="661"/>
                  </a:lnTo>
                  <a:lnTo>
                    <a:pt x="1760" y="736"/>
                  </a:lnTo>
                  <a:lnTo>
                    <a:pt x="1782" y="821"/>
                  </a:lnTo>
                  <a:lnTo>
                    <a:pt x="1792" y="896"/>
                  </a:lnTo>
                  <a:lnTo>
                    <a:pt x="1803" y="981"/>
                  </a:lnTo>
                  <a:lnTo>
                    <a:pt x="1792" y="1067"/>
                  </a:lnTo>
                  <a:lnTo>
                    <a:pt x="1782" y="1152"/>
                  </a:lnTo>
                  <a:lnTo>
                    <a:pt x="1760" y="1226"/>
                  </a:lnTo>
                  <a:lnTo>
                    <a:pt x="1739" y="1301"/>
                  </a:lnTo>
                  <a:lnTo>
                    <a:pt x="1696" y="1376"/>
                  </a:lnTo>
                  <a:lnTo>
                    <a:pt x="1654" y="1440"/>
                  </a:lnTo>
                  <a:lnTo>
                    <a:pt x="1611" y="1504"/>
                  </a:lnTo>
                  <a:lnTo>
                    <a:pt x="1558" y="1568"/>
                  </a:lnTo>
                  <a:lnTo>
                    <a:pt x="1505" y="1621"/>
                  </a:lnTo>
                  <a:lnTo>
                    <a:pt x="1441" y="1664"/>
                  </a:lnTo>
                  <a:lnTo>
                    <a:pt x="1366" y="1706"/>
                  </a:lnTo>
                  <a:lnTo>
                    <a:pt x="1302" y="1738"/>
                  </a:lnTo>
                  <a:lnTo>
                    <a:pt x="1227" y="1770"/>
                  </a:lnTo>
                  <a:lnTo>
                    <a:pt x="1142" y="1792"/>
                  </a:lnTo>
                  <a:lnTo>
                    <a:pt x="1067" y="1802"/>
                  </a:lnTo>
                  <a:lnTo>
                    <a:pt x="897" y="1802"/>
                  </a:lnTo>
                  <a:lnTo>
                    <a:pt x="811" y="1792"/>
                  </a:lnTo>
                  <a:lnTo>
                    <a:pt x="737" y="1770"/>
                  </a:lnTo>
                  <a:lnTo>
                    <a:pt x="662" y="1738"/>
                  </a:lnTo>
                  <a:lnTo>
                    <a:pt x="587" y="1706"/>
                  </a:lnTo>
                  <a:lnTo>
                    <a:pt x="523" y="1664"/>
                  </a:lnTo>
                  <a:lnTo>
                    <a:pt x="459" y="1621"/>
                  </a:lnTo>
                  <a:lnTo>
                    <a:pt x="395" y="1568"/>
                  </a:lnTo>
                  <a:lnTo>
                    <a:pt x="342" y="1504"/>
                  </a:lnTo>
                  <a:lnTo>
                    <a:pt x="300" y="1440"/>
                  </a:lnTo>
                  <a:lnTo>
                    <a:pt x="257" y="1376"/>
                  </a:lnTo>
                  <a:lnTo>
                    <a:pt x="225" y="1301"/>
                  </a:lnTo>
                  <a:lnTo>
                    <a:pt x="193" y="1226"/>
                  </a:lnTo>
                  <a:lnTo>
                    <a:pt x="172" y="1152"/>
                  </a:lnTo>
                  <a:lnTo>
                    <a:pt x="161" y="1067"/>
                  </a:lnTo>
                  <a:lnTo>
                    <a:pt x="161" y="981"/>
                  </a:lnTo>
                  <a:lnTo>
                    <a:pt x="161" y="896"/>
                  </a:lnTo>
                  <a:lnTo>
                    <a:pt x="172" y="821"/>
                  </a:lnTo>
                  <a:lnTo>
                    <a:pt x="193" y="736"/>
                  </a:lnTo>
                  <a:lnTo>
                    <a:pt x="225" y="661"/>
                  </a:lnTo>
                  <a:lnTo>
                    <a:pt x="257" y="597"/>
                  </a:lnTo>
                  <a:lnTo>
                    <a:pt x="300" y="523"/>
                  </a:lnTo>
                  <a:lnTo>
                    <a:pt x="342" y="459"/>
                  </a:lnTo>
                  <a:lnTo>
                    <a:pt x="395" y="405"/>
                  </a:lnTo>
                  <a:lnTo>
                    <a:pt x="459" y="352"/>
                  </a:lnTo>
                  <a:lnTo>
                    <a:pt x="523" y="299"/>
                  </a:lnTo>
                  <a:lnTo>
                    <a:pt x="587" y="267"/>
                  </a:lnTo>
                  <a:lnTo>
                    <a:pt x="662" y="224"/>
                  </a:lnTo>
                  <a:lnTo>
                    <a:pt x="737" y="203"/>
                  </a:lnTo>
                  <a:lnTo>
                    <a:pt x="811" y="181"/>
                  </a:lnTo>
                  <a:lnTo>
                    <a:pt x="897" y="171"/>
                  </a:lnTo>
                  <a:lnTo>
                    <a:pt x="982" y="160"/>
                  </a:lnTo>
                  <a:close/>
                  <a:moveTo>
                    <a:pt x="982" y="0"/>
                  </a:moveTo>
                  <a:lnTo>
                    <a:pt x="875" y="11"/>
                  </a:lnTo>
                  <a:lnTo>
                    <a:pt x="779" y="21"/>
                  </a:lnTo>
                  <a:lnTo>
                    <a:pt x="683" y="43"/>
                  </a:lnTo>
                  <a:lnTo>
                    <a:pt x="598" y="75"/>
                  </a:lnTo>
                  <a:lnTo>
                    <a:pt x="513" y="117"/>
                  </a:lnTo>
                  <a:lnTo>
                    <a:pt x="427" y="171"/>
                  </a:lnTo>
                  <a:lnTo>
                    <a:pt x="353" y="224"/>
                  </a:lnTo>
                  <a:lnTo>
                    <a:pt x="289" y="288"/>
                  </a:lnTo>
                  <a:lnTo>
                    <a:pt x="225" y="363"/>
                  </a:lnTo>
                  <a:lnTo>
                    <a:pt x="161" y="437"/>
                  </a:lnTo>
                  <a:lnTo>
                    <a:pt x="118" y="512"/>
                  </a:lnTo>
                  <a:lnTo>
                    <a:pt x="76" y="597"/>
                  </a:lnTo>
                  <a:lnTo>
                    <a:pt x="44" y="693"/>
                  </a:lnTo>
                  <a:lnTo>
                    <a:pt x="22" y="789"/>
                  </a:lnTo>
                  <a:lnTo>
                    <a:pt x="1" y="885"/>
                  </a:lnTo>
                  <a:lnTo>
                    <a:pt x="1" y="981"/>
                  </a:lnTo>
                  <a:lnTo>
                    <a:pt x="1" y="1088"/>
                  </a:lnTo>
                  <a:lnTo>
                    <a:pt x="22" y="1184"/>
                  </a:lnTo>
                  <a:lnTo>
                    <a:pt x="44" y="1280"/>
                  </a:lnTo>
                  <a:lnTo>
                    <a:pt x="76" y="1365"/>
                  </a:lnTo>
                  <a:lnTo>
                    <a:pt x="118" y="1450"/>
                  </a:lnTo>
                  <a:lnTo>
                    <a:pt x="161" y="1536"/>
                  </a:lnTo>
                  <a:lnTo>
                    <a:pt x="225" y="1610"/>
                  </a:lnTo>
                  <a:lnTo>
                    <a:pt x="289" y="1674"/>
                  </a:lnTo>
                  <a:lnTo>
                    <a:pt x="353" y="1738"/>
                  </a:lnTo>
                  <a:lnTo>
                    <a:pt x="427" y="1792"/>
                  </a:lnTo>
                  <a:lnTo>
                    <a:pt x="513" y="1845"/>
                  </a:lnTo>
                  <a:lnTo>
                    <a:pt x="598" y="1888"/>
                  </a:lnTo>
                  <a:lnTo>
                    <a:pt x="683" y="1920"/>
                  </a:lnTo>
                  <a:lnTo>
                    <a:pt x="779" y="1941"/>
                  </a:lnTo>
                  <a:lnTo>
                    <a:pt x="875" y="1962"/>
                  </a:lnTo>
                  <a:lnTo>
                    <a:pt x="1078" y="1962"/>
                  </a:lnTo>
                  <a:lnTo>
                    <a:pt x="1174" y="1941"/>
                  </a:lnTo>
                  <a:lnTo>
                    <a:pt x="1270" y="1920"/>
                  </a:lnTo>
                  <a:lnTo>
                    <a:pt x="1355" y="1888"/>
                  </a:lnTo>
                  <a:lnTo>
                    <a:pt x="1441" y="1845"/>
                  </a:lnTo>
                  <a:lnTo>
                    <a:pt x="1526" y="1792"/>
                  </a:lnTo>
                  <a:lnTo>
                    <a:pt x="1600" y="1738"/>
                  </a:lnTo>
                  <a:lnTo>
                    <a:pt x="1675" y="1674"/>
                  </a:lnTo>
                  <a:lnTo>
                    <a:pt x="1739" y="1610"/>
                  </a:lnTo>
                  <a:lnTo>
                    <a:pt x="1792" y="1536"/>
                  </a:lnTo>
                  <a:lnTo>
                    <a:pt x="1835" y="1450"/>
                  </a:lnTo>
                  <a:lnTo>
                    <a:pt x="1878" y="1365"/>
                  </a:lnTo>
                  <a:lnTo>
                    <a:pt x="1910" y="1280"/>
                  </a:lnTo>
                  <a:lnTo>
                    <a:pt x="1942" y="1184"/>
                  </a:lnTo>
                  <a:lnTo>
                    <a:pt x="1952" y="1088"/>
                  </a:lnTo>
                  <a:lnTo>
                    <a:pt x="1963" y="981"/>
                  </a:lnTo>
                  <a:lnTo>
                    <a:pt x="1952" y="885"/>
                  </a:lnTo>
                  <a:lnTo>
                    <a:pt x="1942" y="789"/>
                  </a:lnTo>
                  <a:lnTo>
                    <a:pt x="1910" y="693"/>
                  </a:lnTo>
                  <a:lnTo>
                    <a:pt x="1878" y="597"/>
                  </a:lnTo>
                  <a:lnTo>
                    <a:pt x="1835" y="512"/>
                  </a:lnTo>
                  <a:lnTo>
                    <a:pt x="1792" y="437"/>
                  </a:lnTo>
                  <a:lnTo>
                    <a:pt x="1739" y="363"/>
                  </a:lnTo>
                  <a:lnTo>
                    <a:pt x="1675" y="288"/>
                  </a:lnTo>
                  <a:lnTo>
                    <a:pt x="1600" y="224"/>
                  </a:lnTo>
                  <a:lnTo>
                    <a:pt x="1526" y="171"/>
                  </a:lnTo>
                  <a:lnTo>
                    <a:pt x="1441" y="117"/>
                  </a:lnTo>
                  <a:lnTo>
                    <a:pt x="1355" y="75"/>
                  </a:lnTo>
                  <a:lnTo>
                    <a:pt x="1270" y="43"/>
                  </a:lnTo>
                  <a:lnTo>
                    <a:pt x="1174" y="21"/>
                  </a:lnTo>
                  <a:lnTo>
                    <a:pt x="1078" y="11"/>
                  </a:lnTo>
                  <a:lnTo>
                    <a:pt x="9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14;p155"/>
            <p:cNvSpPr/>
            <p:nvPr/>
          </p:nvSpPr>
          <p:spPr>
            <a:xfrm>
              <a:off x="844991" y="2212524"/>
              <a:ext cx="224864" cy="225478"/>
            </a:xfrm>
            <a:custGeom>
              <a:avLst/>
              <a:gdLst/>
              <a:ahLst/>
              <a:cxnLst/>
              <a:rect l="l" t="t" r="r" b="b"/>
              <a:pathLst>
                <a:path w="3659" h="3669" extrusionOk="0">
                  <a:moveTo>
                    <a:pt x="1931" y="160"/>
                  </a:moveTo>
                  <a:lnTo>
                    <a:pt x="1984" y="171"/>
                  </a:lnTo>
                  <a:lnTo>
                    <a:pt x="2027" y="203"/>
                  </a:lnTo>
                  <a:lnTo>
                    <a:pt x="2059" y="245"/>
                  </a:lnTo>
                  <a:lnTo>
                    <a:pt x="2070" y="299"/>
                  </a:lnTo>
                  <a:lnTo>
                    <a:pt x="2070" y="523"/>
                  </a:lnTo>
                  <a:lnTo>
                    <a:pt x="2070" y="544"/>
                  </a:lnTo>
                  <a:lnTo>
                    <a:pt x="2080" y="565"/>
                  </a:lnTo>
                  <a:lnTo>
                    <a:pt x="2102" y="587"/>
                  </a:lnTo>
                  <a:lnTo>
                    <a:pt x="2123" y="597"/>
                  </a:lnTo>
                  <a:lnTo>
                    <a:pt x="2230" y="619"/>
                  </a:lnTo>
                  <a:lnTo>
                    <a:pt x="2315" y="661"/>
                  </a:lnTo>
                  <a:lnTo>
                    <a:pt x="2411" y="704"/>
                  </a:lnTo>
                  <a:lnTo>
                    <a:pt x="2496" y="747"/>
                  </a:lnTo>
                  <a:lnTo>
                    <a:pt x="2528" y="757"/>
                  </a:lnTo>
                  <a:lnTo>
                    <a:pt x="2571" y="757"/>
                  </a:lnTo>
                  <a:lnTo>
                    <a:pt x="2603" y="736"/>
                  </a:lnTo>
                  <a:lnTo>
                    <a:pt x="2752" y="576"/>
                  </a:lnTo>
                  <a:lnTo>
                    <a:pt x="2795" y="555"/>
                  </a:lnTo>
                  <a:lnTo>
                    <a:pt x="2848" y="544"/>
                  </a:lnTo>
                  <a:lnTo>
                    <a:pt x="2901" y="555"/>
                  </a:lnTo>
                  <a:lnTo>
                    <a:pt x="2944" y="576"/>
                  </a:lnTo>
                  <a:lnTo>
                    <a:pt x="3083" y="725"/>
                  </a:lnTo>
                  <a:lnTo>
                    <a:pt x="3115" y="768"/>
                  </a:lnTo>
                  <a:lnTo>
                    <a:pt x="3125" y="821"/>
                  </a:lnTo>
                  <a:lnTo>
                    <a:pt x="3115" y="874"/>
                  </a:lnTo>
                  <a:lnTo>
                    <a:pt x="3083" y="917"/>
                  </a:lnTo>
                  <a:lnTo>
                    <a:pt x="2933" y="1066"/>
                  </a:lnTo>
                  <a:lnTo>
                    <a:pt x="2912" y="1088"/>
                  </a:lnTo>
                  <a:lnTo>
                    <a:pt x="2901" y="1120"/>
                  </a:lnTo>
                  <a:lnTo>
                    <a:pt x="2912" y="1141"/>
                  </a:lnTo>
                  <a:lnTo>
                    <a:pt x="2923" y="1173"/>
                  </a:lnTo>
                  <a:lnTo>
                    <a:pt x="2965" y="1258"/>
                  </a:lnTo>
                  <a:lnTo>
                    <a:pt x="3008" y="1344"/>
                  </a:lnTo>
                  <a:lnTo>
                    <a:pt x="3040" y="1440"/>
                  </a:lnTo>
                  <a:lnTo>
                    <a:pt x="3072" y="1536"/>
                  </a:lnTo>
                  <a:lnTo>
                    <a:pt x="3083" y="1568"/>
                  </a:lnTo>
                  <a:lnTo>
                    <a:pt x="3104" y="1589"/>
                  </a:lnTo>
                  <a:lnTo>
                    <a:pt x="3125" y="1600"/>
                  </a:lnTo>
                  <a:lnTo>
                    <a:pt x="3371" y="1600"/>
                  </a:lnTo>
                  <a:lnTo>
                    <a:pt x="3424" y="1610"/>
                  </a:lnTo>
                  <a:lnTo>
                    <a:pt x="3467" y="1642"/>
                  </a:lnTo>
                  <a:lnTo>
                    <a:pt x="3488" y="1685"/>
                  </a:lnTo>
                  <a:lnTo>
                    <a:pt x="3498" y="1728"/>
                  </a:lnTo>
                  <a:lnTo>
                    <a:pt x="3498" y="1941"/>
                  </a:lnTo>
                  <a:lnTo>
                    <a:pt x="3488" y="1994"/>
                  </a:lnTo>
                  <a:lnTo>
                    <a:pt x="3467" y="2037"/>
                  </a:lnTo>
                  <a:lnTo>
                    <a:pt x="3424" y="2058"/>
                  </a:lnTo>
                  <a:lnTo>
                    <a:pt x="3371" y="2069"/>
                  </a:lnTo>
                  <a:lnTo>
                    <a:pt x="3147" y="2069"/>
                  </a:lnTo>
                  <a:lnTo>
                    <a:pt x="3125" y="2079"/>
                  </a:lnTo>
                  <a:lnTo>
                    <a:pt x="3104" y="2090"/>
                  </a:lnTo>
                  <a:lnTo>
                    <a:pt x="3083" y="2111"/>
                  </a:lnTo>
                  <a:lnTo>
                    <a:pt x="3072" y="2133"/>
                  </a:lnTo>
                  <a:lnTo>
                    <a:pt x="3040" y="2229"/>
                  </a:lnTo>
                  <a:lnTo>
                    <a:pt x="3008" y="2325"/>
                  </a:lnTo>
                  <a:lnTo>
                    <a:pt x="2965" y="2421"/>
                  </a:lnTo>
                  <a:lnTo>
                    <a:pt x="2912" y="2506"/>
                  </a:lnTo>
                  <a:lnTo>
                    <a:pt x="2912" y="2527"/>
                  </a:lnTo>
                  <a:lnTo>
                    <a:pt x="2901" y="2559"/>
                  </a:lnTo>
                  <a:lnTo>
                    <a:pt x="2912" y="2581"/>
                  </a:lnTo>
                  <a:lnTo>
                    <a:pt x="2933" y="2602"/>
                  </a:lnTo>
                  <a:lnTo>
                    <a:pt x="3083" y="2762"/>
                  </a:lnTo>
                  <a:lnTo>
                    <a:pt x="3115" y="2805"/>
                  </a:lnTo>
                  <a:lnTo>
                    <a:pt x="3125" y="2858"/>
                  </a:lnTo>
                  <a:lnTo>
                    <a:pt x="3115" y="2901"/>
                  </a:lnTo>
                  <a:lnTo>
                    <a:pt x="3083" y="2943"/>
                  </a:lnTo>
                  <a:lnTo>
                    <a:pt x="2944" y="3092"/>
                  </a:lnTo>
                  <a:lnTo>
                    <a:pt x="2901" y="3124"/>
                  </a:lnTo>
                  <a:lnTo>
                    <a:pt x="2848" y="3135"/>
                  </a:lnTo>
                  <a:lnTo>
                    <a:pt x="2795" y="3124"/>
                  </a:lnTo>
                  <a:lnTo>
                    <a:pt x="2752" y="3092"/>
                  </a:lnTo>
                  <a:lnTo>
                    <a:pt x="2603" y="2933"/>
                  </a:lnTo>
                  <a:lnTo>
                    <a:pt x="2581" y="2922"/>
                  </a:lnTo>
                  <a:lnTo>
                    <a:pt x="2549" y="2911"/>
                  </a:lnTo>
                  <a:lnTo>
                    <a:pt x="2528" y="2911"/>
                  </a:lnTo>
                  <a:lnTo>
                    <a:pt x="2496" y="2922"/>
                  </a:lnTo>
                  <a:lnTo>
                    <a:pt x="2411" y="2975"/>
                  </a:lnTo>
                  <a:lnTo>
                    <a:pt x="2315" y="3018"/>
                  </a:lnTo>
                  <a:lnTo>
                    <a:pt x="2230" y="3050"/>
                  </a:lnTo>
                  <a:lnTo>
                    <a:pt x="2123" y="3071"/>
                  </a:lnTo>
                  <a:lnTo>
                    <a:pt x="2102" y="3082"/>
                  </a:lnTo>
                  <a:lnTo>
                    <a:pt x="2080" y="3103"/>
                  </a:lnTo>
                  <a:lnTo>
                    <a:pt x="2070" y="3124"/>
                  </a:lnTo>
                  <a:lnTo>
                    <a:pt x="2070" y="3156"/>
                  </a:lnTo>
                  <a:lnTo>
                    <a:pt x="2070" y="3380"/>
                  </a:lnTo>
                  <a:lnTo>
                    <a:pt x="2059" y="3434"/>
                  </a:lnTo>
                  <a:lnTo>
                    <a:pt x="2027" y="3466"/>
                  </a:lnTo>
                  <a:lnTo>
                    <a:pt x="1984" y="3498"/>
                  </a:lnTo>
                  <a:lnTo>
                    <a:pt x="1931" y="3508"/>
                  </a:lnTo>
                  <a:lnTo>
                    <a:pt x="1728" y="3508"/>
                  </a:lnTo>
                  <a:lnTo>
                    <a:pt x="1675" y="3498"/>
                  </a:lnTo>
                  <a:lnTo>
                    <a:pt x="1632" y="3466"/>
                  </a:lnTo>
                  <a:lnTo>
                    <a:pt x="1611" y="3434"/>
                  </a:lnTo>
                  <a:lnTo>
                    <a:pt x="1600" y="3380"/>
                  </a:lnTo>
                  <a:lnTo>
                    <a:pt x="1600" y="3156"/>
                  </a:lnTo>
                  <a:lnTo>
                    <a:pt x="1590" y="3124"/>
                  </a:lnTo>
                  <a:lnTo>
                    <a:pt x="1579" y="3103"/>
                  </a:lnTo>
                  <a:lnTo>
                    <a:pt x="1558" y="3082"/>
                  </a:lnTo>
                  <a:lnTo>
                    <a:pt x="1536" y="3071"/>
                  </a:lnTo>
                  <a:lnTo>
                    <a:pt x="1440" y="3050"/>
                  </a:lnTo>
                  <a:lnTo>
                    <a:pt x="1344" y="3018"/>
                  </a:lnTo>
                  <a:lnTo>
                    <a:pt x="1248" y="2975"/>
                  </a:lnTo>
                  <a:lnTo>
                    <a:pt x="1163" y="2922"/>
                  </a:lnTo>
                  <a:lnTo>
                    <a:pt x="1121" y="2911"/>
                  </a:lnTo>
                  <a:lnTo>
                    <a:pt x="1089" y="2922"/>
                  </a:lnTo>
                  <a:lnTo>
                    <a:pt x="1067" y="2933"/>
                  </a:lnTo>
                  <a:lnTo>
                    <a:pt x="907" y="3092"/>
                  </a:lnTo>
                  <a:lnTo>
                    <a:pt x="865" y="3124"/>
                  </a:lnTo>
                  <a:lnTo>
                    <a:pt x="811" y="3135"/>
                  </a:lnTo>
                  <a:lnTo>
                    <a:pt x="769" y="3124"/>
                  </a:lnTo>
                  <a:lnTo>
                    <a:pt x="726" y="3092"/>
                  </a:lnTo>
                  <a:lnTo>
                    <a:pt x="577" y="2943"/>
                  </a:lnTo>
                  <a:lnTo>
                    <a:pt x="545" y="2901"/>
                  </a:lnTo>
                  <a:lnTo>
                    <a:pt x="534" y="2858"/>
                  </a:lnTo>
                  <a:lnTo>
                    <a:pt x="545" y="2805"/>
                  </a:lnTo>
                  <a:lnTo>
                    <a:pt x="577" y="2762"/>
                  </a:lnTo>
                  <a:lnTo>
                    <a:pt x="737" y="2602"/>
                  </a:lnTo>
                  <a:lnTo>
                    <a:pt x="747" y="2581"/>
                  </a:lnTo>
                  <a:lnTo>
                    <a:pt x="758" y="2559"/>
                  </a:lnTo>
                  <a:lnTo>
                    <a:pt x="758" y="2527"/>
                  </a:lnTo>
                  <a:lnTo>
                    <a:pt x="747" y="2506"/>
                  </a:lnTo>
                  <a:lnTo>
                    <a:pt x="694" y="2421"/>
                  </a:lnTo>
                  <a:lnTo>
                    <a:pt x="651" y="2325"/>
                  </a:lnTo>
                  <a:lnTo>
                    <a:pt x="619" y="2229"/>
                  </a:lnTo>
                  <a:lnTo>
                    <a:pt x="587" y="2133"/>
                  </a:lnTo>
                  <a:lnTo>
                    <a:pt x="577" y="2111"/>
                  </a:lnTo>
                  <a:lnTo>
                    <a:pt x="566" y="2090"/>
                  </a:lnTo>
                  <a:lnTo>
                    <a:pt x="545" y="2079"/>
                  </a:lnTo>
                  <a:lnTo>
                    <a:pt x="513" y="2069"/>
                  </a:lnTo>
                  <a:lnTo>
                    <a:pt x="289" y="2069"/>
                  </a:lnTo>
                  <a:lnTo>
                    <a:pt x="235" y="2058"/>
                  </a:lnTo>
                  <a:lnTo>
                    <a:pt x="193" y="2037"/>
                  </a:lnTo>
                  <a:lnTo>
                    <a:pt x="171" y="1994"/>
                  </a:lnTo>
                  <a:lnTo>
                    <a:pt x="161" y="1941"/>
                  </a:lnTo>
                  <a:lnTo>
                    <a:pt x="161" y="1728"/>
                  </a:lnTo>
                  <a:lnTo>
                    <a:pt x="171" y="1685"/>
                  </a:lnTo>
                  <a:lnTo>
                    <a:pt x="193" y="1642"/>
                  </a:lnTo>
                  <a:lnTo>
                    <a:pt x="235" y="1610"/>
                  </a:lnTo>
                  <a:lnTo>
                    <a:pt x="289" y="1600"/>
                  </a:lnTo>
                  <a:lnTo>
                    <a:pt x="545" y="1600"/>
                  </a:lnTo>
                  <a:lnTo>
                    <a:pt x="566" y="1589"/>
                  </a:lnTo>
                  <a:lnTo>
                    <a:pt x="577" y="1568"/>
                  </a:lnTo>
                  <a:lnTo>
                    <a:pt x="587" y="1536"/>
                  </a:lnTo>
                  <a:lnTo>
                    <a:pt x="619" y="1440"/>
                  </a:lnTo>
                  <a:lnTo>
                    <a:pt x="651" y="1344"/>
                  </a:lnTo>
                  <a:lnTo>
                    <a:pt x="694" y="1258"/>
                  </a:lnTo>
                  <a:lnTo>
                    <a:pt x="747" y="1173"/>
                  </a:lnTo>
                  <a:lnTo>
                    <a:pt x="758" y="1141"/>
                  </a:lnTo>
                  <a:lnTo>
                    <a:pt x="758" y="1120"/>
                  </a:lnTo>
                  <a:lnTo>
                    <a:pt x="747" y="1088"/>
                  </a:lnTo>
                  <a:lnTo>
                    <a:pt x="737" y="1066"/>
                  </a:lnTo>
                  <a:lnTo>
                    <a:pt x="577" y="917"/>
                  </a:lnTo>
                  <a:lnTo>
                    <a:pt x="545" y="864"/>
                  </a:lnTo>
                  <a:lnTo>
                    <a:pt x="534" y="821"/>
                  </a:lnTo>
                  <a:lnTo>
                    <a:pt x="545" y="768"/>
                  </a:lnTo>
                  <a:lnTo>
                    <a:pt x="577" y="725"/>
                  </a:lnTo>
                  <a:lnTo>
                    <a:pt x="726" y="576"/>
                  </a:lnTo>
                  <a:lnTo>
                    <a:pt x="769" y="555"/>
                  </a:lnTo>
                  <a:lnTo>
                    <a:pt x="811" y="544"/>
                  </a:lnTo>
                  <a:lnTo>
                    <a:pt x="865" y="555"/>
                  </a:lnTo>
                  <a:lnTo>
                    <a:pt x="907" y="576"/>
                  </a:lnTo>
                  <a:lnTo>
                    <a:pt x="1067" y="736"/>
                  </a:lnTo>
                  <a:lnTo>
                    <a:pt x="1089" y="757"/>
                  </a:lnTo>
                  <a:lnTo>
                    <a:pt x="1142" y="757"/>
                  </a:lnTo>
                  <a:lnTo>
                    <a:pt x="1163" y="747"/>
                  </a:lnTo>
                  <a:lnTo>
                    <a:pt x="1248" y="704"/>
                  </a:lnTo>
                  <a:lnTo>
                    <a:pt x="1344" y="661"/>
                  </a:lnTo>
                  <a:lnTo>
                    <a:pt x="1440" y="619"/>
                  </a:lnTo>
                  <a:lnTo>
                    <a:pt x="1536" y="597"/>
                  </a:lnTo>
                  <a:lnTo>
                    <a:pt x="1558" y="587"/>
                  </a:lnTo>
                  <a:lnTo>
                    <a:pt x="1579" y="565"/>
                  </a:lnTo>
                  <a:lnTo>
                    <a:pt x="1590" y="544"/>
                  </a:lnTo>
                  <a:lnTo>
                    <a:pt x="1600" y="523"/>
                  </a:lnTo>
                  <a:lnTo>
                    <a:pt x="1600" y="299"/>
                  </a:lnTo>
                  <a:lnTo>
                    <a:pt x="1611" y="245"/>
                  </a:lnTo>
                  <a:lnTo>
                    <a:pt x="1632" y="203"/>
                  </a:lnTo>
                  <a:lnTo>
                    <a:pt x="1675" y="171"/>
                  </a:lnTo>
                  <a:lnTo>
                    <a:pt x="1728" y="160"/>
                  </a:lnTo>
                  <a:close/>
                  <a:moveTo>
                    <a:pt x="1728" y="0"/>
                  </a:moveTo>
                  <a:lnTo>
                    <a:pt x="1664" y="11"/>
                  </a:lnTo>
                  <a:lnTo>
                    <a:pt x="1611" y="32"/>
                  </a:lnTo>
                  <a:lnTo>
                    <a:pt x="1568" y="53"/>
                  </a:lnTo>
                  <a:lnTo>
                    <a:pt x="1526" y="85"/>
                  </a:lnTo>
                  <a:lnTo>
                    <a:pt x="1483" y="128"/>
                  </a:lnTo>
                  <a:lnTo>
                    <a:pt x="1462" y="181"/>
                  </a:lnTo>
                  <a:lnTo>
                    <a:pt x="1440" y="235"/>
                  </a:lnTo>
                  <a:lnTo>
                    <a:pt x="1440" y="299"/>
                  </a:lnTo>
                  <a:lnTo>
                    <a:pt x="1440" y="459"/>
                  </a:lnTo>
                  <a:lnTo>
                    <a:pt x="1280" y="512"/>
                  </a:lnTo>
                  <a:lnTo>
                    <a:pt x="1131" y="587"/>
                  </a:lnTo>
                  <a:lnTo>
                    <a:pt x="1025" y="469"/>
                  </a:lnTo>
                  <a:lnTo>
                    <a:pt x="971" y="427"/>
                  </a:lnTo>
                  <a:lnTo>
                    <a:pt x="929" y="405"/>
                  </a:lnTo>
                  <a:lnTo>
                    <a:pt x="875" y="384"/>
                  </a:lnTo>
                  <a:lnTo>
                    <a:pt x="758" y="384"/>
                  </a:lnTo>
                  <a:lnTo>
                    <a:pt x="705" y="405"/>
                  </a:lnTo>
                  <a:lnTo>
                    <a:pt x="651" y="427"/>
                  </a:lnTo>
                  <a:lnTo>
                    <a:pt x="609" y="469"/>
                  </a:lnTo>
                  <a:lnTo>
                    <a:pt x="459" y="619"/>
                  </a:lnTo>
                  <a:lnTo>
                    <a:pt x="427" y="661"/>
                  </a:lnTo>
                  <a:lnTo>
                    <a:pt x="395" y="715"/>
                  </a:lnTo>
                  <a:lnTo>
                    <a:pt x="385" y="768"/>
                  </a:lnTo>
                  <a:lnTo>
                    <a:pt x="374" y="821"/>
                  </a:lnTo>
                  <a:lnTo>
                    <a:pt x="385" y="874"/>
                  </a:lnTo>
                  <a:lnTo>
                    <a:pt x="395" y="928"/>
                  </a:lnTo>
                  <a:lnTo>
                    <a:pt x="427" y="981"/>
                  </a:lnTo>
                  <a:lnTo>
                    <a:pt x="459" y="1024"/>
                  </a:lnTo>
                  <a:lnTo>
                    <a:pt x="577" y="1141"/>
                  </a:lnTo>
                  <a:lnTo>
                    <a:pt x="502" y="1290"/>
                  </a:lnTo>
                  <a:lnTo>
                    <a:pt x="449" y="1440"/>
                  </a:lnTo>
                  <a:lnTo>
                    <a:pt x="289" y="1440"/>
                  </a:lnTo>
                  <a:lnTo>
                    <a:pt x="235" y="1450"/>
                  </a:lnTo>
                  <a:lnTo>
                    <a:pt x="182" y="1461"/>
                  </a:lnTo>
                  <a:lnTo>
                    <a:pt x="129" y="1493"/>
                  </a:lnTo>
                  <a:lnTo>
                    <a:pt x="86" y="1525"/>
                  </a:lnTo>
                  <a:lnTo>
                    <a:pt x="54" y="1568"/>
                  </a:lnTo>
                  <a:lnTo>
                    <a:pt x="22" y="1621"/>
                  </a:lnTo>
                  <a:lnTo>
                    <a:pt x="1" y="1674"/>
                  </a:lnTo>
                  <a:lnTo>
                    <a:pt x="1" y="1728"/>
                  </a:lnTo>
                  <a:lnTo>
                    <a:pt x="1" y="1941"/>
                  </a:lnTo>
                  <a:lnTo>
                    <a:pt x="1" y="1994"/>
                  </a:lnTo>
                  <a:lnTo>
                    <a:pt x="22" y="2058"/>
                  </a:lnTo>
                  <a:lnTo>
                    <a:pt x="54" y="2101"/>
                  </a:lnTo>
                  <a:lnTo>
                    <a:pt x="86" y="2143"/>
                  </a:lnTo>
                  <a:lnTo>
                    <a:pt x="129" y="2175"/>
                  </a:lnTo>
                  <a:lnTo>
                    <a:pt x="182" y="2207"/>
                  </a:lnTo>
                  <a:lnTo>
                    <a:pt x="235" y="2229"/>
                  </a:lnTo>
                  <a:lnTo>
                    <a:pt x="449" y="2229"/>
                  </a:lnTo>
                  <a:lnTo>
                    <a:pt x="502" y="2389"/>
                  </a:lnTo>
                  <a:lnTo>
                    <a:pt x="577" y="2538"/>
                  </a:lnTo>
                  <a:lnTo>
                    <a:pt x="459" y="2645"/>
                  </a:lnTo>
                  <a:lnTo>
                    <a:pt x="427" y="2698"/>
                  </a:lnTo>
                  <a:lnTo>
                    <a:pt x="395" y="2741"/>
                  </a:lnTo>
                  <a:lnTo>
                    <a:pt x="385" y="2794"/>
                  </a:lnTo>
                  <a:lnTo>
                    <a:pt x="374" y="2858"/>
                  </a:lnTo>
                  <a:lnTo>
                    <a:pt x="385" y="2911"/>
                  </a:lnTo>
                  <a:lnTo>
                    <a:pt x="395" y="2965"/>
                  </a:lnTo>
                  <a:lnTo>
                    <a:pt x="427" y="3018"/>
                  </a:lnTo>
                  <a:lnTo>
                    <a:pt x="459" y="3060"/>
                  </a:lnTo>
                  <a:lnTo>
                    <a:pt x="609" y="3210"/>
                  </a:lnTo>
                  <a:lnTo>
                    <a:pt x="651" y="3242"/>
                  </a:lnTo>
                  <a:lnTo>
                    <a:pt x="705" y="3274"/>
                  </a:lnTo>
                  <a:lnTo>
                    <a:pt x="758" y="3284"/>
                  </a:lnTo>
                  <a:lnTo>
                    <a:pt x="811" y="3295"/>
                  </a:lnTo>
                  <a:lnTo>
                    <a:pt x="875" y="3284"/>
                  </a:lnTo>
                  <a:lnTo>
                    <a:pt x="929" y="3274"/>
                  </a:lnTo>
                  <a:lnTo>
                    <a:pt x="971" y="3242"/>
                  </a:lnTo>
                  <a:lnTo>
                    <a:pt x="1025" y="3210"/>
                  </a:lnTo>
                  <a:lnTo>
                    <a:pt x="1131" y="3092"/>
                  </a:lnTo>
                  <a:lnTo>
                    <a:pt x="1280" y="3167"/>
                  </a:lnTo>
                  <a:lnTo>
                    <a:pt x="1440" y="3220"/>
                  </a:lnTo>
                  <a:lnTo>
                    <a:pt x="1440" y="3380"/>
                  </a:lnTo>
                  <a:lnTo>
                    <a:pt x="1440" y="3434"/>
                  </a:lnTo>
                  <a:lnTo>
                    <a:pt x="1462" y="3487"/>
                  </a:lnTo>
                  <a:lnTo>
                    <a:pt x="1483" y="3540"/>
                  </a:lnTo>
                  <a:lnTo>
                    <a:pt x="1526" y="3583"/>
                  </a:lnTo>
                  <a:lnTo>
                    <a:pt x="1568" y="3615"/>
                  </a:lnTo>
                  <a:lnTo>
                    <a:pt x="1611" y="3647"/>
                  </a:lnTo>
                  <a:lnTo>
                    <a:pt x="1664" y="3658"/>
                  </a:lnTo>
                  <a:lnTo>
                    <a:pt x="1728" y="3668"/>
                  </a:lnTo>
                  <a:lnTo>
                    <a:pt x="1931" y="3668"/>
                  </a:lnTo>
                  <a:lnTo>
                    <a:pt x="1995" y="3658"/>
                  </a:lnTo>
                  <a:lnTo>
                    <a:pt x="2048" y="3647"/>
                  </a:lnTo>
                  <a:lnTo>
                    <a:pt x="2102" y="3615"/>
                  </a:lnTo>
                  <a:lnTo>
                    <a:pt x="2144" y="3583"/>
                  </a:lnTo>
                  <a:lnTo>
                    <a:pt x="2176" y="3540"/>
                  </a:lnTo>
                  <a:lnTo>
                    <a:pt x="2198" y="3487"/>
                  </a:lnTo>
                  <a:lnTo>
                    <a:pt x="2219" y="3434"/>
                  </a:lnTo>
                  <a:lnTo>
                    <a:pt x="2230" y="3380"/>
                  </a:lnTo>
                  <a:lnTo>
                    <a:pt x="2230" y="3220"/>
                  </a:lnTo>
                  <a:lnTo>
                    <a:pt x="2379" y="3167"/>
                  </a:lnTo>
                  <a:lnTo>
                    <a:pt x="2528" y="3092"/>
                  </a:lnTo>
                  <a:lnTo>
                    <a:pt x="2645" y="3210"/>
                  </a:lnTo>
                  <a:lnTo>
                    <a:pt x="2688" y="3242"/>
                  </a:lnTo>
                  <a:lnTo>
                    <a:pt x="2741" y="3274"/>
                  </a:lnTo>
                  <a:lnTo>
                    <a:pt x="2795" y="3284"/>
                  </a:lnTo>
                  <a:lnTo>
                    <a:pt x="2848" y="3295"/>
                  </a:lnTo>
                  <a:lnTo>
                    <a:pt x="2901" y="3284"/>
                  </a:lnTo>
                  <a:lnTo>
                    <a:pt x="2955" y="3274"/>
                  </a:lnTo>
                  <a:lnTo>
                    <a:pt x="3008" y="3242"/>
                  </a:lnTo>
                  <a:lnTo>
                    <a:pt x="3051" y="3210"/>
                  </a:lnTo>
                  <a:lnTo>
                    <a:pt x="3200" y="3060"/>
                  </a:lnTo>
                  <a:lnTo>
                    <a:pt x="3232" y="3018"/>
                  </a:lnTo>
                  <a:lnTo>
                    <a:pt x="3264" y="2965"/>
                  </a:lnTo>
                  <a:lnTo>
                    <a:pt x="3275" y="2911"/>
                  </a:lnTo>
                  <a:lnTo>
                    <a:pt x="3285" y="2858"/>
                  </a:lnTo>
                  <a:lnTo>
                    <a:pt x="3275" y="2794"/>
                  </a:lnTo>
                  <a:lnTo>
                    <a:pt x="3264" y="2741"/>
                  </a:lnTo>
                  <a:lnTo>
                    <a:pt x="3232" y="2687"/>
                  </a:lnTo>
                  <a:lnTo>
                    <a:pt x="3200" y="2645"/>
                  </a:lnTo>
                  <a:lnTo>
                    <a:pt x="3083" y="2538"/>
                  </a:lnTo>
                  <a:lnTo>
                    <a:pt x="3157" y="2389"/>
                  </a:lnTo>
                  <a:lnTo>
                    <a:pt x="3211" y="2229"/>
                  </a:lnTo>
                  <a:lnTo>
                    <a:pt x="3435" y="2229"/>
                  </a:lnTo>
                  <a:lnTo>
                    <a:pt x="3488" y="2207"/>
                  </a:lnTo>
                  <a:lnTo>
                    <a:pt x="3530" y="2175"/>
                  </a:lnTo>
                  <a:lnTo>
                    <a:pt x="3573" y="2143"/>
                  </a:lnTo>
                  <a:lnTo>
                    <a:pt x="3616" y="2101"/>
                  </a:lnTo>
                  <a:lnTo>
                    <a:pt x="3637" y="2058"/>
                  </a:lnTo>
                  <a:lnTo>
                    <a:pt x="3658" y="1994"/>
                  </a:lnTo>
                  <a:lnTo>
                    <a:pt x="3658" y="1941"/>
                  </a:lnTo>
                  <a:lnTo>
                    <a:pt x="3658" y="1728"/>
                  </a:lnTo>
                  <a:lnTo>
                    <a:pt x="3658" y="1674"/>
                  </a:lnTo>
                  <a:lnTo>
                    <a:pt x="3637" y="1621"/>
                  </a:lnTo>
                  <a:lnTo>
                    <a:pt x="3616" y="1568"/>
                  </a:lnTo>
                  <a:lnTo>
                    <a:pt x="3573" y="1525"/>
                  </a:lnTo>
                  <a:lnTo>
                    <a:pt x="3530" y="1493"/>
                  </a:lnTo>
                  <a:lnTo>
                    <a:pt x="3488" y="1461"/>
                  </a:lnTo>
                  <a:lnTo>
                    <a:pt x="3435" y="1450"/>
                  </a:lnTo>
                  <a:lnTo>
                    <a:pt x="3371" y="1440"/>
                  </a:lnTo>
                  <a:lnTo>
                    <a:pt x="3211" y="1440"/>
                  </a:lnTo>
                  <a:lnTo>
                    <a:pt x="3157" y="1290"/>
                  </a:lnTo>
                  <a:lnTo>
                    <a:pt x="3083" y="1141"/>
                  </a:lnTo>
                  <a:lnTo>
                    <a:pt x="3200" y="1024"/>
                  </a:lnTo>
                  <a:lnTo>
                    <a:pt x="3232" y="981"/>
                  </a:lnTo>
                  <a:lnTo>
                    <a:pt x="3264" y="928"/>
                  </a:lnTo>
                  <a:lnTo>
                    <a:pt x="3275" y="874"/>
                  </a:lnTo>
                  <a:lnTo>
                    <a:pt x="3285" y="821"/>
                  </a:lnTo>
                  <a:lnTo>
                    <a:pt x="3275" y="757"/>
                  </a:lnTo>
                  <a:lnTo>
                    <a:pt x="3264" y="704"/>
                  </a:lnTo>
                  <a:lnTo>
                    <a:pt x="3232" y="661"/>
                  </a:lnTo>
                  <a:lnTo>
                    <a:pt x="3200" y="619"/>
                  </a:lnTo>
                  <a:lnTo>
                    <a:pt x="3051" y="469"/>
                  </a:lnTo>
                  <a:lnTo>
                    <a:pt x="3008" y="427"/>
                  </a:lnTo>
                  <a:lnTo>
                    <a:pt x="2955" y="405"/>
                  </a:lnTo>
                  <a:lnTo>
                    <a:pt x="2901" y="384"/>
                  </a:lnTo>
                  <a:lnTo>
                    <a:pt x="2795" y="384"/>
                  </a:lnTo>
                  <a:lnTo>
                    <a:pt x="2741" y="405"/>
                  </a:lnTo>
                  <a:lnTo>
                    <a:pt x="2688" y="427"/>
                  </a:lnTo>
                  <a:lnTo>
                    <a:pt x="2645" y="469"/>
                  </a:lnTo>
                  <a:lnTo>
                    <a:pt x="2528" y="587"/>
                  </a:lnTo>
                  <a:lnTo>
                    <a:pt x="2379" y="512"/>
                  </a:lnTo>
                  <a:lnTo>
                    <a:pt x="2230" y="459"/>
                  </a:lnTo>
                  <a:lnTo>
                    <a:pt x="2230" y="299"/>
                  </a:lnTo>
                  <a:lnTo>
                    <a:pt x="2219" y="235"/>
                  </a:lnTo>
                  <a:lnTo>
                    <a:pt x="2198" y="181"/>
                  </a:lnTo>
                  <a:lnTo>
                    <a:pt x="2176" y="128"/>
                  </a:lnTo>
                  <a:lnTo>
                    <a:pt x="2144" y="85"/>
                  </a:lnTo>
                  <a:lnTo>
                    <a:pt x="2102" y="53"/>
                  </a:lnTo>
                  <a:lnTo>
                    <a:pt x="2048" y="32"/>
                  </a:lnTo>
                  <a:lnTo>
                    <a:pt x="1995" y="11"/>
                  </a:lnTo>
                  <a:lnTo>
                    <a:pt x="19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15;p155"/>
            <p:cNvSpPr/>
            <p:nvPr/>
          </p:nvSpPr>
          <p:spPr>
            <a:xfrm>
              <a:off x="1101877" y="2354058"/>
              <a:ext cx="103613" cy="102937"/>
            </a:xfrm>
            <a:custGeom>
              <a:avLst/>
              <a:gdLst/>
              <a:ahLst/>
              <a:cxnLst/>
              <a:rect l="l" t="t" r="r" b="b"/>
              <a:pathLst>
                <a:path w="1686" h="1675" extrusionOk="0">
                  <a:moveTo>
                    <a:pt x="843" y="160"/>
                  </a:moveTo>
                  <a:lnTo>
                    <a:pt x="939" y="171"/>
                  </a:lnTo>
                  <a:lnTo>
                    <a:pt x="1035" y="182"/>
                  </a:lnTo>
                  <a:lnTo>
                    <a:pt x="1131" y="224"/>
                  </a:lnTo>
                  <a:lnTo>
                    <a:pt x="1217" y="267"/>
                  </a:lnTo>
                  <a:lnTo>
                    <a:pt x="1291" y="331"/>
                  </a:lnTo>
                  <a:lnTo>
                    <a:pt x="1366" y="395"/>
                  </a:lnTo>
                  <a:lnTo>
                    <a:pt x="1419" y="480"/>
                  </a:lnTo>
                  <a:lnTo>
                    <a:pt x="1473" y="576"/>
                  </a:lnTo>
                  <a:lnTo>
                    <a:pt x="1494" y="640"/>
                  </a:lnTo>
                  <a:lnTo>
                    <a:pt x="1515" y="704"/>
                  </a:lnTo>
                  <a:lnTo>
                    <a:pt x="1515" y="768"/>
                  </a:lnTo>
                  <a:lnTo>
                    <a:pt x="1526" y="832"/>
                  </a:lnTo>
                  <a:lnTo>
                    <a:pt x="1526" y="907"/>
                  </a:lnTo>
                  <a:lnTo>
                    <a:pt x="1515" y="971"/>
                  </a:lnTo>
                  <a:lnTo>
                    <a:pt x="1473" y="1088"/>
                  </a:lnTo>
                  <a:lnTo>
                    <a:pt x="1409" y="1205"/>
                  </a:lnTo>
                  <a:lnTo>
                    <a:pt x="1377" y="1259"/>
                  </a:lnTo>
                  <a:lnTo>
                    <a:pt x="1334" y="1312"/>
                  </a:lnTo>
                  <a:lnTo>
                    <a:pt x="1281" y="1355"/>
                  </a:lnTo>
                  <a:lnTo>
                    <a:pt x="1227" y="1397"/>
                  </a:lnTo>
                  <a:lnTo>
                    <a:pt x="1174" y="1429"/>
                  </a:lnTo>
                  <a:lnTo>
                    <a:pt x="1110" y="1461"/>
                  </a:lnTo>
                  <a:lnTo>
                    <a:pt x="1046" y="1493"/>
                  </a:lnTo>
                  <a:lnTo>
                    <a:pt x="982" y="1504"/>
                  </a:lnTo>
                  <a:lnTo>
                    <a:pt x="918" y="1515"/>
                  </a:lnTo>
                  <a:lnTo>
                    <a:pt x="779" y="1515"/>
                  </a:lnTo>
                  <a:lnTo>
                    <a:pt x="715" y="1504"/>
                  </a:lnTo>
                  <a:lnTo>
                    <a:pt x="651" y="1493"/>
                  </a:lnTo>
                  <a:lnTo>
                    <a:pt x="587" y="1472"/>
                  </a:lnTo>
                  <a:lnTo>
                    <a:pt x="523" y="1440"/>
                  </a:lnTo>
                  <a:lnTo>
                    <a:pt x="470" y="1408"/>
                  </a:lnTo>
                  <a:lnTo>
                    <a:pt x="417" y="1365"/>
                  </a:lnTo>
                  <a:lnTo>
                    <a:pt x="364" y="1323"/>
                  </a:lnTo>
                  <a:lnTo>
                    <a:pt x="321" y="1280"/>
                  </a:lnTo>
                  <a:lnTo>
                    <a:pt x="278" y="1227"/>
                  </a:lnTo>
                  <a:lnTo>
                    <a:pt x="246" y="1163"/>
                  </a:lnTo>
                  <a:lnTo>
                    <a:pt x="214" y="1109"/>
                  </a:lnTo>
                  <a:lnTo>
                    <a:pt x="193" y="1045"/>
                  </a:lnTo>
                  <a:lnTo>
                    <a:pt x="182" y="981"/>
                  </a:lnTo>
                  <a:lnTo>
                    <a:pt x="172" y="907"/>
                  </a:lnTo>
                  <a:lnTo>
                    <a:pt x="161" y="843"/>
                  </a:lnTo>
                  <a:lnTo>
                    <a:pt x="161" y="779"/>
                  </a:lnTo>
                  <a:lnTo>
                    <a:pt x="172" y="715"/>
                  </a:lnTo>
                  <a:lnTo>
                    <a:pt x="193" y="651"/>
                  </a:lnTo>
                  <a:lnTo>
                    <a:pt x="214" y="587"/>
                  </a:lnTo>
                  <a:lnTo>
                    <a:pt x="246" y="523"/>
                  </a:lnTo>
                  <a:lnTo>
                    <a:pt x="278" y="470"/>
                  </a:lnTo>
                  <a:lnTo>
                    <a:pt x="310" y="416"/>
                  </a:lnTo>
                  <a:lnTo>
                    <a:pt x="353" y="363"/>
                  </a:lnTo>
                  <a:lnTo>
                    <a:pt x="406" y="320"/>
                  </a:lnTo>
                  <a:lnTo>
                    <a:pt x="459" y="278"/>
                  </a:lnTo>
                  <a:lnTo>
                    <a:pt x="513" y="246"/>
                  </a:lnTo>
                  <a:lnTo>
                    <a:pt x="577" y="214"/>
                  </a:lnTo>
                  <a:lnTo>
                    <a:pt x="641" y="192"/>
                  </a:lnTo>
                  <a:lnTo>
                    <a:pt x="705" y="171"/>
                  </a:lnTo>
                  <a:lnTo>
                    <a:pt x="779" y="160"/>
                  </a:lnTo>
                  <a:close/>
                  <a:moveTo>
                    <a:pt x="758" y="0"/>
                  </a:moveTo>
                  <a:lnTo>
                    <a:pt x="673" y="11"/>
                  </a:lnTo>
                  <a:lnTo>
                    <a:pt x="598" y="32"/>
                  </a:lnTo>
                  <a:lnTo>
                    <a:pt x="513" y="64"/>
                  </a:lnTo>
                  <a:lnTo>
                    <a:pt x="438" y="96"/>
                  </a:lnTo>
                  <a:lnTo>
                    <a:pt x="374" y="150"/>
                  </a:lnTo>
                  <a:lnTo>
                    <a:pt x="300" y="192"/>
                  </a:lnTo>
                  <a:lnTo>
                    <a:pt x="246" y="246"/>
                  </a:lnTo>
                  <a:lnTo>
                    <a:pt x="193" y="310"/>
                  </a:lnTo>
                  <a:lnTo>
                    <a:pt x="140" y="374"/>
                  </a:lnTo>
                  <a:lnTo>
                    <a:pt x="97" y="448"/>
                  </a:lnTo>
                  <a:lnTo>
                    <a:pt x="65" y="523"/>
                  </a:lnTo>
                  <a:lnTo>
                    <a:pt x="33" y="608"/>
                  </a:lnTo>
                  <a:lnTo>
                    <a:pt x="22" y="683"/>
                  </a:lnTo>
                  <a:lnTo>
                    <a:pt x="12" y="768"/>
                  </a:lnTo>
                  <a:lnTo>
                    <a:pt x="1" y="843"/>
                  </a:lnTo>
                  <a:lnTo>
                    <a:pt x="12" y="928"/>
                  </a:lnTo>
                  <a:lnTo>
                    <a:pt x="22" y="1013"/>
                  </a:lnTo>
                  <a:lnTo>
                    <a:pt x="44" y="1088"/>
                  </a:lnTo>
                  <a:lnTo>
                    <a:pt x="65" y="1163"/>
                  </a:lnTo>
                  <a:lnTo>
                    <a:pt x="108" y="1237"/>
                  </a:lnTo>
                  <a:lnTo>
                    <a:pt x="150" y="1312"/>
                  </a:lnTo>
                  <a:lnTo>
                    <a:pt x="204" y="1376"/>
                  </a:lnTo>
                  <a:lnTo>
                    <a:pt x="257" y="1440"/>
                  </a:lnTo>
                  <a:lnTo>
                    <a:pt x="310" y="1493"/>
                  </a:lnTo>
                  <a:lnTo>
                    <a:pt x="385" y="1536"/>
                  </a:lnTo>
                  <a:lnTo>
                    <a:pt x="449" y="1579"/>
                  </a:lnTo>
                  <a:lnTo>
                    <a:pt x="534" y="1621"/>
                  </a:lnTo>
                  <a:lnTo>
                    <a:pt x="609" y="1643"/>
                  </a:lnTo>
                  <a:lnTo>
                    <a:pt x="683" y="1664"/>
                  </a:lnTo>
                  <a:lnTo>
                    <a:pt x="769" y="1675"/>
                  </a:lnTo>
                  <a:lnTo>
                    <a:pt x="929" y="1675"/>
                  </a:lnTo>
                  <a:lnTo>
                    <a:pt x="1014" y="1664"/>
                  </a:lnTo>
                  <a:lnTo>
                    <a:pt x="1089" y="1643"/>
                  </a:lnTo>
                  <a:lnTo>
                    <a:pt x="1174" y="1611"/>
                  </a:lnTo>
                  <a:lnTo>
                    <a:pt x="1249" y="1579"/>
                  </a:lnTo>
                  <a:lnTo>
                    <a:pt x="1323" y="1525"/>
                  </a:lnTo>
                  <a:lnTo>
                    <a:pt x="1387" y="1483"/>
                  </a:lnTo>
                  <a:lnTo>
                    <a:pt x="1451" y="1419"/>
                  </a:lnTo>
                  <a:lnTo>
                    <a:pt x="1505" y="1365"/>
                  </a:lnTo>
                  <a:lnTo>
                    <a:pt x="1547" y="1301"/>
                  </a:lnTo>
                  <a:lnTo>
                    <a:pt x="1590" y="1227"/>
                  </a:lnTo>
                  <a:lnTo>
                    <a:pt x="1622" y="1152"/>
                  </a:lnTo>
                  <a:lnTo>
                    <a:pt x="1654" y="1077"/>
                  </a:lnTo>
                  <a:lnTo>
                    <a:pt x="1664" y="1003"/>
                  </a:lnTo>
                  <a:lnTo>
                    <a:pt x="1675" y="917"/>
                  </a:lnTo>
                  <a:lnTo>
                    <a:pt x="1686" y="832"/>
                  </a:lnTo>
                  <a:lnTo>
                    <a:pt x="1675" y="757"/>
                  </a:lnTo>
                  <a:lnTo>
                    <a:pt x="1664" y="672"/>
                  </a:lnTo>
                  <a:lnTo>
                    <a:pt x="1643" y="587"/>
                  </a:lnTo>
                  <a:lnTo>
                    <a:pt x="1622" y="512"/>
                  </a:lnTo>
                  <a:lnTo>
                    <a:pt x="1579" y="438"/>
                  </a:lnTo>
                  <a:lnTo>
                    <a:pt x="1537" y="363"/>
                  </a:lnTo>
                  <a:lnTo>
                    <a:pt x="1483" y="299"/>
                  </a:lnTo>
                  <a:lnTo>
                    <a:pt x="1430" y="235"/>
                  </a:lnTo>
                  <a:lnTo>
                    <a:pt x="1366" y="182"/>
                  </a:lnTo>
                  <a:lnTo>
                    <a:pt x="1302" y="139"/>
                  </a:lnTo>
                  <a:lnTo>
                    <a:pt x="1227" y="96"/>
                  </a:lnTo>
                  <a:lnTo>
                    <a:pt x="1163" y="64"/>
                  </a:lnTo>
                  <a:lnTo>
                    <a:pt x="1078" y="32"/>
                  </a:lnTo>
                  <a:lnTo>
                    <a:pt x="1003" y="11"/>
                  </a:lnTo>
                  <a:lnTo>
                    <a:pt x="9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16;p155"/>
            <p:cNvSpPr/>
            <p:nvPr/>
          </p:nvSpPr>
          <p:spPr>
            <a:xfrm>
              <a:off x="1061931" y="2313435"/>
              <a:ext cx="183566" cy="184181"/>
            </a:xfrm>
            <a:custGeom>
              <a:avLst/>
              <a:gdLst/>
              <a:ahLst/>
              <a:cxnLst/>
              <a:rect l="l" t="t" r="r" b="b"/>
              <a:pathLst>
                <a:path w="2987" h="2997" extrusionOk="0">
                  <a:moveTo>
                    <a:pt x="1899" y="160"/>
                  </a:moveTo>
                  <a:lnTo>
                    <a:pt x="1941" y="171"/>
                  </a:lnTo>
                  <a:lnTo>
                    <a:pt x="2101" y="235"/>
                  </a:lnTo>
                  <a:lnTo>
                    <a:pt x="2133" y="256"/>
                  </a:lnTo>
                  <a:lnTo>
                    <a:pt x="2155" y="288"/>
                  </a:lnTo>
                  <a:lnTo>
                    <a:pt x="2155" y="320"/>
                  </a:lnTo>
                  <a:lnTo>
                    <a:pt x="2155" y="363"/>
                  </a:lnTo>
                  <a:lnTo>
                    <a:pt x="2080" y="533"/>
                  </a:lnTo>
                  <a:lnTo>
                    <a:pt x="2080" y="565"/>
                  </a:lnTo>
                  <a:lnTo>
                    <a:pt x="2080" y="587"/>
                  </a:lnTo>
                  <a:lnTo>
                    <a:pt x="2091" y="619"/>
                  </a:lnTo>
                  <a:lnTo>
                    <a:pt x="2112" y="629"/>
                  </a:lnTo>
                  <a:lnTo>
                    <a:pt x="2176" y="683"/>
                  </a:lnTo>
                  <a:lnTo>
                    <a:pt x="2240" y="736"/>
                  </a:lnTo>
                  <a:lnTo>
                    <a:pt x="2293" y="800"/>
                  </a:lnTo>
                  <a:lnTo>
                    <a:pt x="2346" y="864"/>
                  </a:lnTo>
                  <a:lnTo>
                    <a:pt x="2368" y="885"/>
                  </a:lnTo>
                  <a:lnTo>
                    <a:pt x="2389" y="896"/>
                  </a:lnTo>
                  <a:lnTo>
                    <a:pt x="2442" y="896"/>
                  </a:lnTo>
                  <a:lnTo>
                    <a:pt x="2624" y="821"/>
                  </a:lnTo>
                  <a:lnTo>
                    <a:pt x="2656" y="811"/>
                  </a:lnTo>
                  <a:lnTo>
                    <a:pt x="2698" y="821"/>
                  </a:lnTo>
                  <a:lnTo>
                    <a:pt x="2730" y="843"/>
                  </a:lnTo>
                  <a:lnTo>
                    <a:pt x="2752" y="875"/>
                  </a:lnTo>
                  <a:lnTo>
                    <a:pt x="2816" y="1035"/>
                  </a:lnTo>
                  <a:lnTo>
                    <a:pt x="2826" y="1067"/>
                  </a:lnTo>
                  <a:lnTo>
                    <a:pt x="2816" y="1109"/>
                  </a:lnTo>
                  <a:lnTo>
                    <a:pt x="2794" y="1141"/>
                  </a:lnTo>
                  <a:lnTo>
                    <a:pt x="2762" y="1163"/>
                  </a:lnTo>
                  <a:lnTo>
                    <a:pt x="2592" y="1237"/>
                  </a:lnTo>
                  <a:lnTo>
                    <a:pt x="2570" y="1248"/>
                  </a:lnTo>
                  <a:lnTo>
                    <a:pt x="2549" y="1269"/>
                  </a:lnTo>
                  <a:lnTo>
                    <a:pt x="2538" y="1291"/>
                  </a:lnTo>
                  <a:lnTo>
                    <a:pt x="2538" y="1323"/>
                  </a:lnTo>
                  <a:lnTo>
                    <a:pt x="2549" y="1408"/>
                  </a:lnTo>
                  <a:lnTo>
                    <a:pt x="2560" y="1493"/>
                  </a:lnTo>
                  <a:lnTo>
                    <a:pt x="2560" y="1578"/>
                  </a:lnTo>
                  <a:lnTo>
                    <a:pt x="2549" y="1653"/>
                  </a:lnTo>
                  <a:lnTo>
                    <a:pt x="2549" y="1674"/>
                  </a:lnTo>
                  <a:lnTo>
                    <a:pt x="2549" y="1696"/>
                  </a:lnTo>
                  <a:lnTo>
                    <a:pt x="2560" y="1717"/>
                  </a:lnTo>
                  <a:lnTo>
                    <a:pt x="2581" y="1738"/>
                  </a:lnTo>
                  <a:lnTo>
                    <a:pt x="2602" y="1749"/>
                  </a:lnTo>
                  <a:lnTo>
                    <a:pt x="2773" y="1813"/>
                  </a:lnTo>
                  <a:lnTo>
                    <a:pt x="2805" y="1834"/>
                  </a:lnTo>
                  <a:lnTo>
                    <a:pt x="2826" y="1866"/>
                  </a:lnTo>
                  <a:lnTo>
                    <a:pt x="2826" y="1909"/>
                  </a:lnTo>
                  <a:lnTo>
                    <a:pt x="2826" y="1941"/>
                  </a:lnTo>
                  <a:lnTo>
                    <a:pt x="2762" y="2101"/>
                  </a:lnTo>
                  <a:lnTo>
                    <a:pt x="2741" y="2133"/>
                  </a:lnTo>
                  <a:lnTo>
                    <a:pt x="2709" y="2154"/>
                  </a:lnTo>
                  <a:lnTo>
                    <a:pt x="2666" y="2165"/>
                  </a:lnTo>
                  <a:lnTo>
                    <a:pt x="2634" y="2154"/>
                  </a:lnTo>
                  <a:lnTo>
                    <a:pt x="2453" y="2090"/>
                  </a:lnTo>
                  <a:lnTo>
                    <a:pt x="2432" y="2080"/>
                  </a:lnTo>
                  <a:lnTo>
                    <a:pt x="2400" y="2090"/>
                  </a:lnTo>
                  <a:lnTo>
                    <a:pt x="2378" y="2101"/>
                  </a:lnTo>
                  <a:lnTo>
                    <a:pt x="2357" y="2112"/>
                  </a:lnTo>
                  <a:lnTo>
                    <a:pt x="2314" y="2186"/>
                  </a:lnTo>
                  <a:lnTo>
                    <a:pt x="2250" y="2250"/>
                  </a:lnTo>
                  <a:lnTo>
                    <a:pt x="2187" y="2304"/>
                  </a:lnTo>
                  <a:lnTo>
                    <a:pt x="2123" y="2357"/>
                  </a:lnTo>
                  <a:lnTo>
                    <a:pt x="2101" y="2378"/>
                  </a:lnTo>
                  <a:lnTo>
                    <a:pt x="2091" y="2400"/>
                  </a:lnTo>
                  <a:lnTo>
                    <a:pt x="2091" y="2421"/>
                  </a:lnTo>
                  <a:lnTo>
                    <a:pt x="2101" y="2453"/>
                  </a:lnTo>
                  <a:lnTo>
                    <a:pt x="2176" y="2623"/>
                  </a:lnTo>
                  <a:lnTo>
                    <a:pt x="2176" y="2666"/>
                  </a:lnTo>
                  <a:lnTo>
                    <a:pt x="2176" y="2698"/>
                  </a:lnTo>
                  <a:lnTo>
                    <a:pt x="2155" y="2730"/>
                  </a:lnTo>
                  <a:lnTo>
                    <a:pt x="2123" y="2751"/>
                  </a:lnTo>
                  <a:lnTo>
                    <a:pt x="1963" y="2826"/>
                  </a:lnTo>
                  <a:lnTo>
                    <a:pt x="1888" y="2826"/>
                  </a:lnTo>
                  <a:lnTo>
                    <a:pt x="1856" y="2805"/>
                  </a:lnTo>
                  <a:lnTo>
                    <a:pt x="1835" y="2773"/>
                  </a:lnTo>
                  <a:lnTo>
                    <a:pt x="1760" y="2591"/>
                  </a:lnTo>
                  <a:lnTo>
                    <a:pt x="1739" y="2570"/>
                  </a:lnTo>
                  <a:lnTo>
                    <a:pt x="1728" y="2559"/>
                  </a:lnTo>
                  <a:lnTo>
                    <a:pt x="1696" y="2549"/>
                  </a:lnTo>
                  <a:lnTo>
                    <a:pt x="1675" y="2549"/>
                  </a:lnTo>
                  <a:lnTo>
                    <a:pt x="1589" y="2559"/>
                  </a:lnTo>
                  <a:lnTo>
                    <a:pt x="1419" y="2559"/>
                  </a:lnTo>
                  <a:lnTo>
                    <a:pt x="1333" y="2549"/>
                  </a:lnTo>
                  <a:lnTo>
                    <a:pt x="1301" y="2549"/>
                  </a:lnTo>
                  <a:lnTo>
                    <a:pt x="1280" y="2559"/>
                  </a:lnTo>
                  <a:lnTo>
                    <a:pt x="1259" y="2581"/>
                  </a:lnTo>
                  <a:lnTo>
                    <a:pt x="1248" y="2602"/>
                  </a:lnTo>
                  <a:lnTo>
                    <a:pt x="1173" y="2773"/>
                  </a:lnTo>
                  <a:lnTo>
                    <a:pt x="1152" y="2805"/>
                  </a:lnTo>
                  <a:lnTo>
                    <a:pt x="1131" y="2826"/>
                  </a:lnTo>
                  <a:lnTo>
                    <a:pt x="1088" y="2837"/>
                  </a:lnTo>
                  <a:lnTo>
                    <a:pt x="1046" y="2826"/>
                  </a:lnTo>
                  <a:lnTo>
                    <a:pt x="886" y="2762"/>
                  </a:lnTo>
                  <a:lnTo>
                    <a:pt x="854" y="2741"/>
                  </a:lnTo>
                  <a:lnTo>
                    <a:pt x="832" y="2709"/>
                  </a:lnTo>
                  <a:lnTo>
                    <a:pt x="832" y="2677"/>
                  </a:lnTo>
                  <a:lnTo>
                    <a:pt x="832" y="2634"/>
                  </a:lnTo>
                  <a:lnTo>
                    <a:pt x="907" y="2464"/>
                  </a:lnTo>
                  <a:lnTo>
                    <a:pt x="907" y="2442"/>
                  </a:lnTo>
                  <a:lnTo>
                    <a:pt x="907" y="2410"/>
                  </a:lnTo>
                  <a:lnTo>
                    <a:pt x="896" y="2389"/>
                  </a:lnTo>
                  <a:lnTo>
                    <a:pt x="886" y="2368"/>
                  </a:lnTo>
                  <a:lnTo>
                    <a:pt x="875" y="2368"/>
                  </a:lnTo>
                  <a:lnTo>
                    <a:pt x="811" y="2314"/>
                  </a:lnTo>
                  <a:lnTo>
                    <a:pt x="747" y="2261"/>
                  </a:lnTo>
                  <a:lnTo>
                    <a:pt x="694" y="2197"/>
                  </a:lnTo>
                  <a:lnTo>
                    <a:pt x="640" y="2133"/>
                  </a:lnTo>
                  <a:lnTo>
                    <a:pt x="619" y="2112"/>
                  </a:lnTo>
                  <a:lnTo>
                    <a:pt x="598" y="2101"/>
                  </a:lnTo>
                  <a:lnTo>
                    <a:pt x="544" y="2101"/>
                  </a:lnTo>
                  <a:lnTo>
                    <a:pt x="363" y="2176"/>
                  </a:lnTo>
                  <a:lnTo>
                    <a:pt x="331" y="2186"/>
                  </a:lnTo>
                  <a:lnTo>
                    <a:pt x="288" y="2176"/>
                  </a:lnTo>
                  <a:lnTo>
                    <a:pt x="267" y="2154"/>
                  </a:lnTo>
                  <a:lnTo>
                    <a:pt x="235" y="2122"/>
                  </a:lnTo>
                  <a:lnTo>
                    <a:pt x="171" y="1962"/>
                  </a:lnTo>
                  <a:lnTo>
                    <a:pt x="160" y="1930"/>
                  </a:lnTo>
                  <a:lnTo>
                    <a:pt x="171" y="1888"/>
                  </a:lnTo>
                  <a:lnTo>
                    <a:pt x="192" y="1856"/>
                  </a:lnTo>
                  <a:lnTo>
                    <a:pt x="224" y="1834"/>
                  </a:lnTo>
                  <a:lnTo>
                    <a:pt x="395" y="1760"/>
                  </a:lnTo>
                  <a:lnTo>
                    <a:pt x="416" y="1749"/>
                  </a:lnTo>
                  <a:lnTo>
                    <a:pt x="438" y="1728"/>
                  </a:lnTo>
                  <a:lnTo>
                    <a:pt x="448" y="1706"/>
                  </a:lnTo>
                  <a:lnTo>
                    <a:pt x="448" y="1674"/>
                  </a:lnTo>
                  <a:lnTo>
                    <a:pt x="438" y="1589"/>
                  </a:lnTo>
                  <a:lnTo>
                    <a:pt x="427" y="1504"/>
                  </a:lnTo>
                  <a:lnTo>
                    <a:pt x="438" y="1429"/>
                  </a:lnTo>
                  <a:lnTo>
                    <a:pt x="438" y="1344"/>
                  </a:lnTo>
                  <a:lnTo>
                    <a:pt x="438" y="1312"/>
                  </a:lnTo>
                  <a:lnTo>
                    <a:pt x="427" y="1291"/>
                  </a:lnTo>
                  <a:lnTo>
                    <a:pt x="416" y="1269"/>
                  </a:lnTo>
                  <a:lnTo>
                    <a:pt x="395" y="1259"/>
                  </a:lnTo>
                  <a:lnTo>
                    <a:pt x="214" y="1184"/>
                  </a:lnTo>
                  <a:lnTo>
                    <a:pt x="182" y="1163"/>
                  </a:lnTo>
                  <a:lnTo>
                    <a:pt x="160" y="1131"/>
                  </a:lnTo>
                  <a:lnTo>
                    <a:pt x="160" y="1099"/>
                  </a:lnTo>
                  <a:lnTo>
                    <a:pt x="160" y="1056"/>
                  </a:lnTo>
                  <a:lnTo>
                    <a:pt x="224" y="896"/>
                  </a:lnTo>
                  <a:lnTo>
                    <a:pt x="246" y="864"/>
                  </a:lnTo>
                  <a:lnTo>
                    <a:pt x="278" y="843"/>
                  </a:lnTo>
                  <a:lnTo>
                    <a:pt x="320" y="832"/>
                  </a:lnTo>
                  <a:lnTo>
                    <a:pt x="352" y="843"/>
                  </a:lnTo>
                  <a:lnTo>
                    <a:pt x="534" y="907"/>
                  </a:lnTo>
                  <a:lnTo>
                    <a:pt x="555" y="917"/>
                  </a:lnTo>
                  <a:lnTo>
                    <a:pt x="587" y="917"/>
                  </a:lnTo>
                  <a:lnTo>
                    <a:pt x="608" y="907"/>
                  </a:lnTo>
                  <a:lnTo>
                    <a:pt x="630" y="885"/>
                  </a:lnTo>
                  <a:lnTo>
                    <a:pt x="683" y="821"/>
                  </a:lnTo>
                  <a:lnTo>
                    <a:pt x="736" y="757"/>
                  </a:lnTo>
                  <a:lnTo>
                    <a:pt x="800" y="693"/>
                  </a:lnTo>
                  <a:lnTo>
                    <a:pt x="864" y="640"/>
                  </a:lnTo>
                  <a:lnTo>
                    <a:pt x="886" y="629"/>
                  </a:lnTo>
                  <a:lnTo>
                    <a:pt x="896" y="597"/>
                  </a:lnTo>
                  <a:lnTo>
                    <a:pt x="896" y="576"/>
                  </a:lnTo>
                  <a:lnTo>
                    <a:pt x="886" y="544"/>
                  </a:lnTo>
                  <a:lnTo>
                    <a:pt x="811" y="373"/>
                  </a:lnTo>
                  <a:lnTo>
                    <a:pt x="811" y="341"/>
                  </a:lnTo>
                  <a:lnTo>
                    <a:pt x="811" y="299"/>
                  </a:lnTo>
                  <a:lnTo>
                    <a:pt x="832" y="267"/>
                  </a:lnTo>
                  <a:lnTo>
                    <a:pt x="864" y="246"/>
                  </a:lnTo>
                  <a:lnTo>
                    <a:pt x="1024" y="182"/>
                  </a:lnTo>
                  <a:lnTo>
                    <a:pt x="1067" y="171"/>
                  </a:lnTo>
                  <a:lnTo>
                    <a:pt x="1099" y="182"/>
                  </a:lnTo>
                  <a:lnTo>
                    <a:pt x="1131" y="203"/>
                  </a:lnTo>
                  <a:lnTo>
                    <a:pt x="1152" y="235"/>
                  </a:lnTo>
                  <a:lnTo>
                    <a:pt x="1227" y="405"/>
                  </a:lnTo>
                  <a:lnTo>
                    <a:pt x="1248" y="427"/>
                  </a:lnTo>
                  <a:lnTo>
                    <a:pt x="1269" y="437"/>
                  </a:lnTo>
                  <a:lnTo>
                    <a:pt x="1291" y="448"/>
                  </a:lnTo>
                  <a:lnTo>
                    <a:pt x="1312" y="448"/>
                  </a:lnTo>
                  <a:lnTo>
                    <a:pt x="1397" y="437"/>
                  </a:lnTo>
                  <a:lnTo>
                    <a:pt x="1568" y="437"/>
                  </a:lnTo>
                  <a:lnTo>
                    <a:pt x="1653" y="448"/>
                  </a:lnTo>
                  <a:lnTo>
                    <a:pt x="1675" y="448"/>
                  </a:lnTo>
                  <a:lnTo>
                    <a:pt x="1707" y="437"/>
                  </a:lnTo>
                  <a:lnTo>
                    <a:pt x="1728" y="427"/>
                  </a:lnTo>
                  <a:lnTo>
                    <a:pt x="1739" y="395"/>
                  </a:lnTo>
                  <a:lnTo>
                    <a:pt x="1813" y="224"/>
                  </a:lnTo>
                  <a:lnTo>
                    <a:pt x="1835" y="192"/>
                  </a:lnTo>
                  <a:lnTo>
                    <a:pt x="1867" y="171"/>
                  </a:lnTo>
                  <a:lnTo>
                    <a:pt x="1899" y="160"/>
                  </a:lnTo>
                  <a:close/>
                  <a:moveTo>
                    <a:pt x="1899" y="0"/>
                  </a:moveTo>
                  <a:lnTo>
                    <a:pt x="1845" y="11"/>
                  </a:lnTo>
                  <a:lnTo>
                    <a:pt x="1803" y="22"/>
                  </a:lnTo>
                  <a:lnTo>
                    <a:pt x="1760" y="43"/>
                  </a:lnTo>
                  <a:lnTo>
                    <a:pt x="1717" y="75"/>
                  </a:lnTo>
                  <a:lnTo>
                    <a:pt x="1685" y="118"/>
                  </a:lnTo>
                  <a:lnTo>
                    <a:pt x="1664" y="160"/>
                  </a:lnTo>
                  <a:lnTo>
                    <a:pt x="1611" y="278"/>
                  </a:lnTo>
                  <a:lnTo>
                    <a:pt x="1483" y="278"/>
                  </a:lnTo>
                  <a:lnTo>
                    <a:pt x="1355" y="288"/>
                  </a:lnTo>
                  <a:lnTo>
                    <a:pt x="1301" y="171"/>
                  </a:lnTo>
                  <a:lnTo>
                    <a:pt x="1280" y="118"/>
                  </a:lnTo>
                  <a:lnTo>
                    <a:pt x="1248" y="86"/>
                  </a:lnTo>
                  <a:lnTo>
                    <a:pt x="1205" y="54"/>
                  </a:lnTo>
                  <a:lnTo>
                    <a:pt x="1163" y="32"/>
                  </a:lnTo>
                  <a:lnTo>
                    <a:pt x="1109" y="11"/>
                  </a:lnTo>
                  <a:lnTo>
                    <a:pt x="1014" y="11"/>
                  </a:lnTo>
                  <a:lnTo>
                    <a:pt x="960" y="32"/>
                  </a:lnTo>
                  <a:lnTo>
                    <a:pt x="800" y="96"/>
                  </a:lnTo>
                  <a:lnTo>
                    <a:pt x="758" y="128"/>
                  </a:lnTo>
                  <a:lnTo>
                    <a:pt x="726" y="160"/>
                  </a:lnTo>
                  <a:lnTo>
                    <a:pt x="694" y="192"/>
                  </a:lnTo>
                  <a:lnTo>
                    <a:pt x="662" y="235"/>
                  </a:lnTo>
                  <a:lnTo>
                    <a:pt x="651" y="288"/>
                  </a:lnTo>
                  <a:lnTo>
                    <a:pt x="651" y="341"/>
                  </a:lnTo>
                  <a:lnTo>
                    <a:pt x="651" y="384"/>
                  </a:lnTo>
                  <a:lnTo>
                    <a:pt x="672" y="437"/>
                  </a:lnTo>
                  <a:lnTo>
                    <a:pt x="715" y="555"/>
                  </a:lnTo>
                  <a:lnTo>
                    <a:pt x="619" y="640"/>
                  </a:lnTo>
                  <a:lnTo>
                    <a:pt x="534" y="736"/>
                  </a:lnTo>
                  <a:lnTo>
                    <a:pt x="416" y="693"/>
                  </a:lnTo>
                  <a:lnTo>
                    <a:pt x="363" y="683"/>
                  </a:lnTo>
                  <a:lnTo>
                    <a:pt x="320" y="672"/>
                  </a:lnTo>
                  <a:lnTo>
                    <a:pt x="267" y="683"/>
                  </a:lnTo>
                  <a:lnTo>
                    <a:pt x="224" y="693"/>
                  </a:lnTo>
                  <a:lnTo>
                    <a:pt x="171" y="715"/>
                  </a:lnTo>
                  <a:lnTo>
                    <a:pt x="139" y="747"/>
                  </a:lnTo>
                  <a:lnTo>
                    <a:pt x="107" y="789"/>
                  </a:lnTo>
                  <a:lnTo>
                    <a:pt x="86" y="832"/>
                  </a:lnTo>
                  <a:lnTo>
                    <a:pt x="11" y="992"/>
                  </a:lnTo>
                  <a:lnTo>
                    <a:pt x="0" y="1045"/>
                  </a:lnTo>
                  <a:lnTo>
                    <a:pt x="0" y="1099"/>
                  </a:lnTo>
                  <a:lnTo>
                    <a:pt x="0" y="1152"/>
                  </a:lnTo>
                  <a:lnTo>
                    <a:pt x="22" y="1195"/>
                  </a:lnTo>
                  <a:lnTo>
                    <a:pt x="43" y="1237"/>
                  </a:lnTo>
                  <a:lnTo>
                    <a:pt x="75" y="1280"/>
                  </a:lnTo>
                  <a:lnTo>
                    <a:pt x="107" y="1312"/>
                  </a:lnTo>
                  <a:lnTo>
                    <a:pt x="160" y="1333"/>
                  </a:lnTo>
                  <a:lnTo>
                    <a:pt x="278" y="1376"/>
                  </a:lnTo>
                  <a:lnTo>
                    <a:pt x="267" y="1514"/>
                  </a:lnTo>
                  <a:lnTo>
                    <a:pt x="278" y="1642"/>
                  </a:lnTo>
                  <a:lnTo>
                    <a:pt x="160" y="1696"/>
                  </a:lnTo>
                  <a:lnTo>
                    <a:pt x="118" y="1717"/>
                  </a:lnTo>
                  <a:lnTo>
                    <a:pt x="75" y="1749"/>
                  </a:lnTo>
                  <a:lnTo>
                    <a:pt x="43" y="1781"/>
                  </a:lnTo>
                  <a:lnTo>
                    <a:pt x="22" y="1834"/>
                  </a:lnTo>
                  <a:lnTo>
                    <a:pt x="11" y="1877"/>
                  </a:lnTo>
                  <a:lnTo>
                    <a:pt x="0" y="1930"/>
                  </a:lnTo>
                  <a:lnTo>
                    <a:pt x="11" y="1984"/>
                  </a:lnTo>
                  <a:lnTo>
                    <a:pt x="22" y="2026"/>
                  </a:lnTo>
                  <a:lnTo>
                    <a:pt x="96" y="2186"/>
                  </a:lnTo>
                  <a:lnTo>
                    <a:pt x="118" y="2240"/>
                  </a:lnTo>
                  <a:lnTo>
                    <a:pt x="150" y="2272"/>
                  </a:lnTo>
                  <a:lnTo>
                    <a:pt x="192" y="2304"/>
                  </a:lnTo>
                  <a:lnTo>
                    <a:pt x="235" y="2325"/>
                  </a:lnTo>
                  <a:lnTo>
                    <a:pt x="278" y="2346"/>
                  </a:lnTo>
                  <a:lnTo>
                    <a:pt x="384" y="2346"/>
                  </a:lnTo>
                  <a:lnTo>
                    <a:pt x="427" y="2325"/>
                  </a:lnTo>
                  <a:lnTo>
                    <a:pt x="544" y="2272"/>
                  </a:lnTo>
                  <a:lnTo>
                    <a:pt x="640" y="2368"/>
                  </a:lnTo>
                  <a:lnTo>
                    <a:pt x="736" y="2464"/>
                  </a:lnTo>
                  <a:lnTo>
                    <a:pt x="683" y="2581"/>
                  </a:lnTo>
                  <a:lnTo>
                    <a:pt x="672" y="2623"/>
                  </a:lnTo>
                  <a:lnTo>
                    <a:pt x="672" y="2677"/>
                  </a:lnTo>
                  <a:lnTo>
                    <a:pt x="672" y="2730"/>
                  </a:lnTo>
                  <a:lnTo>
                    <a:pt x="683" y="2773"/>
                  </a:lnTo>
                  <a:lnTo>
                    <a:pt x="715" y="2815"/>
                  </a:lnTo>
                  <a:lnTo>
                    <a:pt x="747" y="2858"/>
                  </a:lnTo>
                  <a:lnTo>
                    <a:pt x="779" y="2890"/>
                  </a:lnTo>
                  <a:lnTo>
                    <a:pt x="832" y="2911"/>
                  </a:lnTo>
                  <a:lnTo>
                    <a:pt x="992" y="2975"/>
                  </a:lnTo>
                  <a:lnTo>
                    <a:pt x="1035" y="2997"/>
                  </a:lnTo>
                  <a:lnTo>
                    <a:pt x="1088" y="2997"/>
                  </a:lnTo>
                  <a:lnTo>
                    <a:pt x="1163" y="2986"/>
                  </a:lnTo>
                  <a:lnTo>
                    <a:pt x="1227" y="2954"/>
                  </a:lnTo>
                  <a:lnTo>
                    <a:pt x="1291" y="2901"/>
                  </a:lnTo>
                  <a:lnTo>
                    <a:pt x="1323" y="2837"/>
                  </a:lnTo>
                  <a:lnTo>
                    <a:pt x="1376" y="2719"/>
                  </a:lnTo>
                  <a:lnTo>
                    <a:pt x="1632" y="2719"/>
                  </a:lnTo>
                  <a:lnTo>
                    <a:pt x="1685" y="2837"/>
                  </a:lnTo>
                  <a:lnTo>
                    <a:pt x="1707" y="2879"/>
                  </a:lnTo>
                  <a:lnTo>
                    <a:pt x="1739" y="2911"/>
                  </a:lnTo>
                  <a:lnTo>
                    <a:pt x="1781" y="2943"/>
                  </a:lnTo>
                  <a:lnTo>
                    <a:pt x="1824" y="2975"/>
                  </a:lnTo>
                  <a:lnTo>
                    <a:pt x="1877" y="2986"/>
                  </a:lnTo>
                  <a:lnTo>
                    <a:pt x="1973" y="2986"/>
                  </a:lnTo>
                  <a:lnTo>
                    <a:pt x="2027" y="2965"/>
                  </a:lnTo>
                  <a:lnTo>
                    <a:pt x="2187" y="2901"/>
                  </a:lnTo>
                  <a:lnTo>
                    <a:pt x="2229" y="2879"/>
                  </a:lnTo>
                  <a:lnTo>
                    <a:pt x="2272" y="2847"/>
                  </a:lnTo>
                  <a:lnTo>
                    <a:pt x="2304" y="2805"/>
                  </a:lnTo>
                  <a:lnTo>
                    <a:pt x="2325" y="2762"/>
                  </a:lnTo>
                  <a:lnTo>
                    <a:pt x="2336" y="2709"/>
                  </a:lnTo>
                  <a:lnTo>
                    <a:pt x="2336" y="2666"/>
                  </a:lnTo>
                  <a:lnTo>
                    <a:pt x="2336" y="2613"/>
                  </a:lnTo>
                  <a:lnTo>
                    <a:pt x="2325" y="2559"/>
                  </a:lnTo>
                  <a:lnTo>
                    <a:pt x="2272" y="2442"/>
                  </a:lnTo>
                  <a:lnTo>
                    <a:pt x="2368" y="2357"/>
                  </a:lnTo>
                  <a:lnTo>
                    <a:pt x="2453" y="2261"/>
                  </a:lnTo>
                  <a:lnTo>
                    <a:pt x="2570" y="2304"/>
                  </a:lnTo>
                  <a:lnTo>
                    <a:pt x="2624" y="2325"/>
                  </a:lnTo>
                  <a:lnTo>
                    <a:pt x="2720" y="2325"/>
                  </a:lnTo>
                  <a:lnTo>
                    <a:pt x="2773" y="2304"/>
                  </a:lnTo>
                  <a:lnTo>
                    <a:pt x="2816" y="2282"/>
                  </a:lnTo>
                  <a:lnTo>
                    <a:pt x="2848" y="2250"/>
                  </a:lnTo>
                  <a:lnTo>
                    <a:pt x="2880" y="2208"/>
                  </a:lnTo>
                  <a:lnTo>
                    <a:pt x="2912" y="2165"/>
                  </a:lnTo>
                  <a:lnTo>
                    <a:pt x="2976" y="2005"/>
                  </a:lnTo>
                  <a:lnTo>
                    <a:pt x="2986" y="1952"/>
                  </a:lnTo>
                  <a:lnTo>
                    <a:pt x="2986" y="1898"/>
                  </a:lnTo>
                  <a:lnTo>
                    <a:pt x="2986" y="1856"/>
                  </a:lnTo>
                  <a:lnTo>
                    <a:pt x="2965" y="1802"/>
                  </a:lnTo>
                  <a:lnTo>
                    <a:pt x="2944" y="1760"/>
                  </a:lnTo>
                  <a:lnTo>
                    <a:pt x="2912" y="1717"/>
                  </a:lnTo>
                  <a:lnTo>
                    <a:pt x="2880" y="1696"/>
                  </a:lnTo>
                  <a:lnTo>
                    <a:pt x="2826" y="1664"/>
                  </a:lnTo>
                  <a:lnTo>
                    <a:pt x="2709" y="1621"/>
                  </a:lnTo>
                  <a:lnTo>
                    <a:pt x="2720" y="1493"/>
                  </a:lnTo>
                  <a:lnTo>
                    <a:pt x="2709" y="1355"/>
                  </a:lnTo>
                  <a:lnTo>
                    <a:pt x="2826" y="1312"/>
                  </a:lnTo>
                  <a:lnTo>
                    <a:pt x="2869" y="1280"/>
                  </a:lnTo>
                  <a:lnTo>
                    <a:pt x="2912" y="1248"/>
                  </a:lnTo>
                  <a:lnTo>
                    <a:pt x="2944" y="1216"/>
                  </a:lnTo>
                  <a:lnTo>
                    <a:pt x="2965" y="1173"/>
                  </a:lnTo>
                  <a:lnTo>
                    <a:pt x="2976" y="1120"/>
                  </a:lnTo>
                  <a:lnTo>
                    <a:pt x="2986" y="1067"/>
                  </a:lnTo>
                  <a:lnTo>
                    <a:pt x="2976" y="1024"/>
                  </a:lnTo>
                  <a:lnTo>
                    <a:pt x="2965" y="971"/>
                  </a:lnTo>
                  <a:lnTo>
                    <a:pt x="2890" y="811"/>
                  </a:lnTo>
                  <a:lnTo>
                    <a:pt x="2869" y="768"/>
                  </a:lnTo>
                  <a:lnTo>
                    <a:pt x="2837" y="725"/>
                  </a:lnTo>
                  <a:lnTo>
                    <a:pt x="2794" y="693"/>
                  </a:lnTo>
                  <a:lnTo>
                    <a:pt x="2752" y="672"/>
                  </a:lnTo>
                  <a:lnTo>
                    <a:pt x="2709" y="661"/>
                  </a:lnTo>
                  <a:lnTo>
                    <a:pt x="2656" y="651"/>
                  </a:lnTo>
                  <a:lnTo>
                    <a:pt x="2602" y="661"/>
                  </a:lnTo>
                  <a:lnTo>
                    <a:pt x="2560" y="672"/>
                  </a:lnTo>
                  <a:lnTo>
                    <a:pt x="2442" y="725"/>
                  </a:lnTo>
                  <a:lnTo>
                    <a:pt x="2346" y="629"/>
                  </a:lnTo>
                  <a:lnTo>
                    <a:pt x="2250" y="544"/>
                  </a:lnTo>
                  <a:lnTo>
                    <a:pt x="2304" y="427"/>
                  </a:lnTo>
                  <a:lnTo>
                    <a:pt x="2314" y="373"/>
                  </a:lnTo>
                  <a:lnTo>
                    <a:pt x="2314" y="320"/>
                  </a:lnTo>
                  <a:lnTo>
                    <a:pt x="2314" y="278"/>
                  </a:lnTo>
                  <a:lnTo>
                    <a:pt x="2304" y="224"/>
                  </a:lnTo>
                  <a:lnTo>
                    <a:pt x="2272" y="182"/>
                  </a:lnTo>
                  <a:lnTo>
                    <a:pt x="2240" y="139"/>
                  </a:lnTo>
                  <a:lnTo>
                    <a:pt x="2208" y="107"/>
                  </a:lnTo>
                  <a:lnTo>
                    <a:pt x="2155" y="86"/>
                  </a:lnTo>
                  <a:lnTo>
                    <a:pt x="1995" y="22"/>
                  </a:lnTo>
                  <a:lnTo>
                    <a:pt x="1941" y="11"/>
                  </a:lnTo>
                  <a:lnTo>
                    <a:pt x="18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61594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p133"/>
          <p:cNvSpPr txBox="1">
            <a:spLocks noGrp="1"/>
          </p:cNvSpPr>
          <p:nvPr>
            <p:ph type="title"/>
          </p:nvPr>
        </p:nvSpPr>
        <p:spPr>
          <a:xfrm>
            <a:off x="676650" y="10225"/>
            <a:ext cx="8278164" cy="1278000"/>
          </a:xfrm>
          <a:prstGeom prst="rect">
            <a:avLst/>
          </a:prstGeom>
        </p:spPr>
        <p:txBody>
          <a:bodyPr spcFirstLastPara="1" wrap="square" lIns="0" tIns="0" rIns="0" bIns="2286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200" dirty="0" err="1"/>
              <a:t>Pre-measurement</a:t>
            </a:r>
            <a:r>
              <a:rPr lang="de-DE" sz="3200" dirty="0"/>
              <a:t> </a:t>
            </a:r>
            <a:r>
              <a:rPr lang="de-DE" sz="3200" dirty="0" err="1"/>
              <a:t>for</a:t>
            </a:r>
            <a:r>
              <a:rPr lang="de-DE" sz="3200" dirty="0"/>
              <a:t> </a:t>
            </a:r>
            <a:r>
              <a:rPr lang="de-DE" sz="3200" dirty="0" err="1"/>
              <a:t>Tamping</a:t>
            </a:r>
            <a:endParaRPr sz="3200" dirty="0"/>
          </a:p>
        </p:txBody>
      </p:sp>
      <p:sp>
        <p:nvSpPr>
          <p:cNvPr id="1461" name="Google Shape;1461;p133"/>
          <p:cNvSpPr txBox="1">
            <a:spLocks noGrp="1"/>
          </p:cNvSpPr>
          <p:nvPr>
            <p:ph type="body" idx="2"/>
          </p:nvPr>
        </p:nvSpPr>
        <p:spPr>
          <a:xfrm>
            <a:off x="76887" y="3778416"/>
            <a:ext cx="2512772" cy="11907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rPr lang="en" b="1" dirty="0"/>
              <a:t>GEDO Track</a:t>
            </a:r>
          </a:p>
          <a:p>
            <a:r>
              <a:rPr lang="en" dirty="0"/>
              <a:t>Geodetic setup</a:t>
            </a:r>
          </a:p>
          <a:p>
            <a:r>
              <a:rPr lang="en" dirty="0"/>
              <a:t>Track alignment data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dirty="0"/>
              <a:t>Live results</a:t>
            </a:r>
          </a:p>
        </p:txBody>
      </p:sp>
      <p:pic>
        <p:nvPicPr>
          <p:cNvPr id="57" name="Google Shape;249;p13" descr="G:\Marketing\bilder\produkte\GEDO_CE_2_0\Application\GEDO_Rec_Track\Komprimiert\Railway app GEDO CE 2.0 Rec 8144.jp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824" y="1319524"/>
            <a:ext cx="1975438" cy="1279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8" name="Google Shape;250;p1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075" y="2574808"/>
            <a:ext cx="1593497" cy="11647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9" name="Google Shape;251;p13" descr="S:\bilder\produkte\GEDO_CE_2_0\Application\GEDO_Vorsys\Konprimiert\Railway app GEDO CE 2.0 Vorsys 7987.jp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3571" y="1316147"/>
            <a:ext cx="1975437" cy="12792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0" name="Google Shape;253;p13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7046" y="2574807"/>
            <a:ext cx="1593504" cy="1181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" name="Google Shape;254;p13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2526" y="1288225"/>
            <a:ext cx="2047124" cy="13257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2" name="Google Shape;255;p13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5622" y="2574807"/>
            <a:ext cx="1946943" cy="11647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3" name="Google Shape;1461;p133"/>
          <p:cNvSpPr txBox="1">
            <a:spLocks/>
          </p:cNvSpPr>
          <p:nvPr/>
        </p:nvSpPr>
        <p:spPr>
          <a:xfrm>
            <a:off x="2770308" y="3778416"/>
            <a:ext cx="3289958" cy="1190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 eaLnBrk="1" hangingPunct="1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 eaLnBrk="1" hangingPunct="1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 eaLnBrk="1" hangingPunct="1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 eaLnBrk="1" hangingPunct="1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 eaLnBrk="1" hangingPunct="1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 eaLnBrk="1" hangingPunct="1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 eaLnBrk="1" hangingPunct="1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 eaLnBrk="1" hangingPunct="1">
              <a:lnSpc>
                <a:spcPct val="114000"/>
              </a:lnSpc>
              <a:spcBef>
                <a:spcPts val="1100"/>
              </a:spcBef>
              <a:spcAft>
                <a:spcPts val="1100"/>
              </a:spcAft>
              <a:buClr>
                <a:schemeClr val="lt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39700" indent="0">
              <a:buFont typeface="Open Sans"/>
              <a:buNone/>
            </a:pPr>
            <a:r>
              <a:rPr lang="en" b="1" dirty="0"/>
              <a:t>GEDO Vorsys</a:t>
            </a:r>
          </a:p>
          <a:p>
            <a:r>
              <a:rPr lang="en" dirty="0"/>
              <a:t>High productivity and flexibility</a:t>
            </a:r>
          </a:p>
          <a:p>
            <a:r>
              <a:rPr lang="en" dirty="0"/>
              <a:t>Long chord method</a:t>
            </a:r>
          </a:p>
          <a:p>
            <a:r>
              <a:rPr lang="en" dirty="0"/>
              <a:t>Live results after tamper</a:t>
            </a:r>
          </a:p>
        </p:txBody>
      </p:sp>
      <p:sp>
        <p:nvSpPr>
          <p:cNvPr id="64" name="Google Shape;1461;p133"/>
          <p:cNvSpPr txBox="1">
            <a:spLocks/>
          </p:cNvSpPr>
          <p:nvPr/>
        </p:nvSpPr>
        <p:spPr>
          <a:xfrm>
            <a:off x="5911848" y="3756490"/>
            <a:ext cx="3289958" cy="1190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 eaLnBrk="1" hangingPunct="1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 eaLnBrk="1" hangingPunct="1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 eaLnBrk="1" hangingPunct="1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 eaLnBrk="1" hangingPunct="1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 eaLnBrk="1" hangingPunct="1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 eaLnBrk="1" hangingPunct="1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 eaLnBrk="1" hangingPunct="1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 eaLnBrk="1" hangingPunct="1">
              <a:lnSpc>
                <a:spcPct val="114000"/>
              </a:lnSpc>
              <a:spcBef>
                <a:spcPts val="1100"/>
              </a:spcBef>
              <a:spcAft>
                <a:spcPts val="1100"/>
              </a:spcAft>
              <a:buClr>
                <a:schemeClr val="lt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39700" indent="0">
              <a:buFont typeface="Open Sans"/>
              <a:buNone/>
            </a:pPr>
            <a:r>
              <a:rPr lang="en" b="1" dirty="0"/>
              <a:t>GEDO IMS</a:t>
            </a:r>
          </a:p>
          <a:p>
            <a:r>
              <a:rPr lang="en" dirty="0"/>
              <a:t>Highest productivity</a:t>
            </a:r>
          </a:p>
          <a:p>
            <a:r>
              <a:rPr lang="en" dirty="0"/>
              <a:t>Flexible work planning</a:t>
            </a:r>
          </a:p>
          <a:p>
            <a:r>
              <a:rPr lang="en" dirty="0"/>
              <a:t>Inertial technology</a:t>
            </a:r>
          </a:p>
          <a:p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519688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p133"/>
          <p:cNvSpPr txBox="1">
            <a:spLocks noGrp="1"/>
          </p:cNvSpPr>
          <p:nvPr>
            <p:ph type="title"/>
          </p:nvPr>
        </p:nvSpPr>
        <p:spPr>
          <a:xfrm>
            <a:off x="676650" y="10225"/>
            <a:ext cx="8301750" cy="1278000"/>
          </a:xfrm>
          <a:prstGeom prst="rect">
            <a:avLst/>
          </a:prstGeom>
        </p:spPr>
        <p:txBody>
          <a:bodyPr spcFirstLastPara="1" wrap="square" lIns="0" tIns="0" rIns="0" bIns="2286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200" dirty="0"/>
              <a:t>Track </a:t>
            </a:r>
            <a:r>
              <a:rPr lang="de-DE" sz="3200" dirty="0" err="1"/>
              <a:t>realignment</a:t>
            </a:r>
            <a:r>
              <a:rPr lang="de-DE" sz="3200" dirty="0"/>
              <a:t> – GEDO NovaTrack</a:t>
            </a:r>
            <a:endParaRPr sz="3200" dirty="0"/>
          </a:p>
        </p:txBody>
      </p:sp>
      <p:sp>
        <p:nvSpPr>
          <p:cNvPr id="1462" name="Google Shape;1462;p133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de-DE" dirty="0" err="1"/>
              <a:t>Alignment</a:t>
            </a:r>
            <a:r>
              <a:rPr lang="de-DE" dirty="0"/>
              <a:t> </a:t>
            </a:r>
            <a:r>
              <a:rPr lang="de-DE" dirty="0" err="1"/>
              <a:t>calculation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track</a:t>
            </a:r>
            <a:r>
              <a:rPr lang="de-DE" dirty="0"/>
              <a:t> </a:t>
            </a:r>
            <a:r>
              <a:rPr lang="de-DE" dirty="0" err="1"/>
              <a:t>optimization</a:t>
            </a:r>
            <a:endParaRPr b="1" dirty="0"/>
          </a:p>
        </p:txBody>
      </p:sp>
      <p:sp>
        <p:nvSpPr>
          <p:cNvPr id="1461" name="Google Shape;1461;p133"/>
          <p:cNvSpPr txBox="1">
            <a:spLocks noGrp="1"/>
          </p:cNvSpPr>
          <p:nvPr>
            <p:ph type="body" idx="2"/>
          </p:nvPr>
        </p:nvSpPr>
        <p:spPr>
          <a:xfrm>
            <a:off x="676674" y="1609399"/>
            <a:ext cx="4027949" cy="32972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>
              <a:buNone/>
            </a:pPr>
            <a:r>
              <a:rPr lang="en-US" b="1" dirty="0"/>
              <a:t>FEATURES</a:t>
            </a:r>
          </a:p>
          <a:p>
            <a:pPr lvl="0"/>
            <a:r>
              <a:rPr lang="en-US" dirty="0"/>
              <a:t>Automatic or semi-automatic reverse calculation of alignments in absolute</a:t>
            </a:r>
          </a:p>
          <a:p>
            <a:pPr lvl="0"/>
            <a:r>
              <a:rPr lang="en-US" dirty="0"/>
              <a:t>Advanced track analysis using regression</a:t>
            </a:r>
          </a:p>
          <a:p>
            <a:pPr lvl="0"/>
            <a:r>
              <a:rPr lang="en-US" dirty="0"/>
              <a:t>Alignment element calculation with Best-fit-to-Limitations option</a:t>
            </a: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endParaRPr lang="en" dirty="0"/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rPr lang="en" b="1" dirty="0"/>
              <a:t>APPLICATIONS</a:t>
            </a:r>
          </a:p>
          <a:p>
            <a:pPr lvl="0"/>
            <a:r>
              <a:rPr lang="en-US" dirty="0"/>
              <a:t>Track alignment reconstruction for design and tamping</a:t>
            </a:r>
          </a:p>
          <a:p>
            <a:pPr lvl="0"/>
            <a:r>
              <a:rPr lang="en-US" dirty="0"/>
              <a:t>Track geometry assessment </a:t>
            </a:r>
          </a:p>
          <a:p>
            <a:pPr lvl="0"/>
            <a:r>
              <a:rPr lang="en-US" dirty="0"/>
              <a:t>Track condition monitoring </a:t>
            </a:r>
          </a:p>
          <a:p>
            <a:pPr lvl="0"/>
            <a:endParaRPr lang="en-US" dirty="0"/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endParaRPr lang="en" b="1" dirty="0"/>
          </a:p>
        </p:txBody>
      </p:sp>
      <p:grpSp>
        <p:nvGrpSpPr>
          <p:cNvPr id="12" name="Google Shape;3839;p155"/>
          <p:cNvGrpSpPr/>
          <p:nvPr/>
        </p:nvGrpSpPr>
        <p:grpSpPr>
          <a:xfrm>
            <a:off x="301008" y="1952077"/>
            <a:ext cx="236602" cy="306107"/>
            <a:chOff x="8024906" y="3662764"/>
            <a:chExt cx="236602" cy="306107"/>
          </a:xfrm>
        </p:grpSpPr>
        <p:sp>
          <p:nvSpPr>
            <p:cNvPr id="13" name="Google Shape;3840;p155"/>
            <p:cNvSpPr/>
            <p:nvPr/>
          </p:nvSpPr>
          <p:spPr>
            <a:xfrm>
              <a:off x="8024906" y="3662764"/>
              <a:ext cx="236602" cy="306107"/>
            </a:xfrm>
            <a:custGeom>
              <a:avLst/>
              <a:gdLst/>
              <a:ahLst/>
              <a:cxnLst/>
              <a:rect l="l" t="t" r="r" b="b"/>
              <a:pathLst>
                <a:path w="3850" h="4981" extrusionOk="0">
                  <a:moveTo>
                    <a:pt x="3509" y="160"/>
                  </a:moveTo>
                  <a:lnTo>
                    <a:pt x="3551" y="182"/>
                  </a:lnTo>
                  <a:lnTo>
                    <a:pt x="3583" y="203"/>
                  </a:lnTo>
                  <a:lnTo>
                    <a:pt x="3626" y="224"/>
                  </a:lnTo>
                  <a:lnTo>
                    <a:pt x="3647" y="256"/>
                  </a:lnTo>
                  <a:lnTo>
                    <a:pt x="3669" y="299"/>
                  </a:lnTo>
                  <a:lnTo>
                    <a:pt x="3679" y="342"/>
                  </a:lnTo>
                  <a:lnTo>
                    <a:pt x="3690" y="384"/>
                  </a:lnTo>
                  <a:lnTo>
                    <a:pt x="3690" y="4586"/>
                  </a:lnTo>
                  <a:lnTo>
                    <a:pt x="3679" y="4639"/>
                  </a:lnTo>
                  <a:lnTo>
                    <a:pt x="3669" y="4682"/>
                  </a:lnTo>
                  <a:lnTo>
                    <a:pt x="3647" y="4714"/>
                  </a:lnTo>
                  <a:lnTo>
                    <a:pt x="3626" y="4756"/>
                  </a:lnTo>
                  <a:lnTo>
                    <a:pt x="3583" y="4778"/>
                  </a:lnTo>
                  <a:lnTo>
                    <a:pt x="3551" y="4799"/>
                  </a:lnTo>
                  <a:lnTo>
                    <a:pt x="3509" y="4810"/>
                  </a:lnTo>
                  <a:lnTo>
                    <a:pt x="3455" y="4820"/>
                  </a:lnTo>
                  <a:lnTo>
                    <a:pt x="384" y="4820"/>
                  </a:lnTo>
                  <a:lnTo>
                    <a:pt x="341" y="4810"/>
                  </a:lnTo>
                  <a:lnTo>
                    <a:pt x="299" y="4799"/>
                  </a:lnTo>
                  <a:lnTo>
                    <a:pt x="256" y="4778"/>
                  </a:lnTo>
                  <a:lnTo>
                    <a:pt x="224" y="4756"/>
                  </a:lnTo>
                  <a:lnTo>
                    <a:pt x="203" y="4714"/>
                  </a:lnTo>
                  <a:lnTo>
                    <a:pt x="182" y="4682"/>
                  </a:lnTo>
                  <a:lnTo>
                    <a:pt x="160" y="4639"/>
                  </a:lnTo>
                  <a:lnTo>
                    <a:pt x="160" y="4586"/>
                  </a:lnTo>
                  <a:lnTo>
                    <a:pt x="160" y="384"/>
                  </a:lnTo>
                  <a:lnTo>
                    <a:pt x="160" y="342"/>
                  </a:lnTo>
                  <a:lnTo>
                    <a:pt x="182" y="299"/>
                  </a:lnTo>
                  <a:lnTo>
                    <a:pt x="203" y="256"/>
                  </a:lnTo>
                  <a:lnTo>
                    <a:pt x="224" y="224"/>
                  </a:lnTo>
                  <a:lnTo>
                    <a:pt x="256" y="203"/>
                  </a:lnTo>
                  <a:lnTo>
                    <a:pt x="299" y="182"/>
                  </a:lnTo>
                  <a:lnTo>
                    <a:pt x="341" y="160"/>
                  </a:lnTo>
                  <a:close/>
                  <a:moveTo>
                    <a:pt x="384" y="0"/>
                  </a:moveTo>
                  <a:lnTo>
                    <a:pt x="309" y="11"/>
                  </a:lnTo>
                  <a:lnTo>
                    <a:pt x="235" y="32"/>
                  </a:lnTo>
                  <a:lnTo>
                    <a:pt x="171" y="64"/>
                  </a:lnTo>
                  <a:lnTo>
                    <a:pt x="118" y="118"/>
                  </a:lnTo>
                  <a:lnTo>
                    <a:pt x="64" y="171"/>
                  </a:lnTo>
                  <a:lnTo>
                    <a:pt x="32" y="235"/>
                  </a:lnTo>
                  <a:lnTo>
                    <a:pt x="11" y="310"/>
                  </a:lnTo>
                  <a:lnTo>
                    <a:pt x="0" y="384"/>
                  </a:lnTo>
                  <a:lnTo>
                    <a:pt x="0" y="4586"/>
                  </a:lnTo>
                  <a:lnTo>
                    <a:pt x="11" y="4671"/>
                  </a:lnTo>
                  <a:lnTo>
                    <a:pt x="32" y="4746"/>
                  </a:lnTo>
                  <a:lnTo>
                    <a:pt x="64" y="4810"/>
                  </a:lnTo>
                  <a:lnTo>
                    <a:pt x="118" y="4863"/>
                  </a:lnTo>
                  <a:lnTo>
                    <a:pt x="171" y="4916"/>
                  </a:lnTo>
                  <a:lnTo>
                    <a:pt x="235" y="4948"/>
                  </a:lnTo>
                  <a:lnTo>
                    <a:pt x="309" y="4969"/>
                  </a:lnTo>
                  <a:lnTo>
                    <a:pt x="384" y="4980"/>
                  </a:lnTo>
                  <a:lnTo>
                    <a:pt x="3455" y="4980"/>
                  </a:lnTo>
                  <a:lnTo>
                    <a:pt x="3541" y="4969"/>
                  </a:lnTo>
                  <a:lnTo>
                    <a:pt x="3615" y="4948"/>
                  </a:lnTo>
                  <a:lnTo>
                    <a:pt x="3679" y="4916"/>
                  </a:lnTo>
                  <a:lnTo>
                    <a:pt x="3732" y="4863"/>
                  </a:lnTo>
                  <a:lnTo>
                    <a:pt x="3786" y="4810"/>
                  </a:lnTo>
                  <a:lnTo>
                    <a:pt x="3818" y="4746"/>
                  </a:lnTo>
                  <a:lnTo>
                    <a:pt x="3839" y="4671"/>
                  </a:lnTo>
                  <a:lnTo>
                    <a:pt x="3850" y="4586"/>
                  </a:lnTo>
                  <a:lnTo>
                    <a:pt x="3850" y="384"/>
                  </a:lnTo>
                  <a:lnTo>
                    <a:pt x="3839" y="310"/>
                  </a:lnTo>
                  <a:lnTo>
                    <a:pt x="3818" y="235"/>
                  </a:lnTo>
                  <a:lnTo>
                    <a:pt x="3786" y="171"/>
                  </a:lnTo>
                  <a:lnTo>
                    <a:pt x="3732" y="118"/>
                  </a:lnTo>
                  <a:lnTo>
                    <a:pt x="3679" y="64"/>
                  </a:lnTo>
                  <a:lnTo>
                    <a:pt x="3615" y="32"/>
                  </a:lnTo>
                  <a:lnTo>
                    <a:pt x="3541" y="11"/>
                  </a:lnTo>
                  <a:lnTo>
                    <a:pt x="34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841;p155"/>
            <p:cNvSpPr/>
            <p:nvPr/>
          </p:nvSpPr>
          <p:spPr>
            <a:xfrm>
              <a:off x="8056987" y="3662764"/>
              <a:ext cx="172443" cy="39393"/>
            </a:xfrm>
            <a:custGeom>
              <a:avLst/>
              <a:gdLst/>
              <a:ahLst/>
              <a:cxnLst/>
              <a:rect l="l" t="t" r="r" b="b"/>
              <a:pathLst>
                <a:path w="2806" h="641" extrusionOk="0">
                  <a:moveTo>
                    <a:pt x="2645" y="160"/>
                  </a:moveTo>
                  <a:lnTo>
                    <a:pt x="2645" y="480"/>
                  </a:lnTo>
                  <a:lnTo>
                    <a:pt x="161" y="480"/>
                  </a:lnTo>
                  <a:lnTo>
                    <a:pt x="161" y="160"/>
                  </a:lnTo>
                  <a:close/>
                  <a:moveTo>
                    <a:pt x="75" y="0"/>
                  </a:moveTo>
                  <a:lnTo>
                    <a:pt x="43" y="11"/>
                  </a:lnTo>
                  <a:lnTo>
                    <a:pt x="22" y="22"/>
                  </a:lnTo>
                  <a:lnTo>
                    <a:pt x="1" y="54"/>
                  </a:lnTo>
                  <a:lnTo>
                    <a:pt x="1" y="86"/>
                  </a:lnTo>
                  <a:lnTo>
                    <a:pt x="1" y="565"/>
                  </a:lnTo>
                  <a:lnTo>
                    <a:pt x="1" y="597"/>
                  </a:lnTo>
                  <a:lnTo>
                    <a:pt x="22" y="619"/>
                  </a:lnTo>
                  <a:lnTo>
                    <a:pt x="43" y="640"/>
                  </a:lnTo>
                  <a:lnTo>
                    <a:pt x="2752" y="640"/>
                  </a:lnTo>
                  <a:lnTo>
                    <a:pt x="2784" y="619"/>
                  </a:lnTo>
                  <a:lnTo>
                    <a:pt x="2795" y="597"/>
                  </a:lnTo>
                  <a:lnTo>
                    <a:pt x="2805" y="565"/>
                  </a:lnTo>
                  <a:lnTo>
                    <a:pt x="2805" y="86"/>
                  </a:lnTo>
                  <a:lnTo>
                    <a:pt x="2795" y="54"/>
                  </a:lnTo>
                  <a:lnTo>
                    <a:pt x="2784" y="22"/>
                  </a:lnTo>
                  <a:lnTo>
                    <a:pt x="2752" y="11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842;p155"/>
            <p:cNvSpPr/>
            <p:nvPr/>
          </p:nvSpPr>
          <p:spPr>
            <a:xfrm>
              <a:off x="8070138" y="3747942"/>
              <a:ext cx="47197" cy="35460"/>
            </a:xfrm>
            <a:custGeom>
              <a:avLst/>
              <a:gdLst/>
              <a:ahLst/>
              <a:cxnLst/>
              <a:rect l="l" t="t" r="r" b="b"/>
              <a:pathLst>
                <a:path w="768" h="577" extrusionOk="0">
                  <a:moveTo>
                    <a:pt x="683" y="1"/>
                  </a:moveTo>
                  <a:lnTo>
                    <a:pt x="661" y="11"/>
                  </a:lnTo>
                  <a:lnTo>
                    <a:pt x="629" y="33"/>
                  </a:lnTo>
                  <a:lnTo>
                    <a:pt x="277" y="374"/>
                  </a:lnTo>
                  <a:lnTo>
                    <a:pt x="139" y="235"/>
                  </a:lnTo>
                  <a:lnTo>
                    <a:pt x="107" y="214"/>
                  </a:lnTo>
                  <a:lnTo>
                    <a:pt x="75" y="203"/>
                  </a:lnTo>
                  <a:lnTo>
                    <a:pt x="43" y="214"/>
                  </a:lnTo>
                  <a:lnTo>
                    <a:pt x="21" y="235"/>
                  </a:lnTo>
                  <a:lnTo>
                    <a:pt x="0" y="256"/>
                  </a:lnTo>
                  <a:lnTo>
                    <a:pt x="0" y="288"/>
                  </a:lnTo>
                  <a:lnTo>
                    <a:pt x="0" y="320"/>
                  </a:lnTo>
                  <a:lnTo>
                    <a:pt x="21" y="342"/>
                  </a:lnTo>
                  <a:lnTo>
                    <a:pt x="224" y="544"/>
                  </a:lnTo>
                  <a:lnTo>
                    <a:pt x="245" y="566"/>
                  </a:lnTo>
                  <a:lnTo>
                    <a:pt x="277" y="576"/>
                  </a:lnTo>
                  <a:lnTo>
                    <a:pt x="309" y="566"/>
                  </a:lnTo>
                  <a:lnTo>
                    <a:pt x="341" y="544"/>
                  </a:lnTo>
                  <a:lnTo>
                    <a:pt x="746" y="139"/>
                  </a:lnTo>
                  <a:lnTo>
                    <a:pt x="757" y="118"/>
                  </a:lnTo>
                  <a:lnTo>
                    <a:pt x="768" y="86"/>
                  </a:lnTo>
                  <a:lnTo>
                    <a:pt x="757" y="54"/>
                  </a:lnTo>
                  <a:lnTo>
                    <a:pt x="746" y="33"/>
                  </a:lnTo>
                  <a:lnTo>
                    <a:pt x="714" y="11"/>
                  </a:lnTo>
                  <a:lnTo>
                    <a:pt x="6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843;p155"/>
            <p:cNvSpPr/>
            <p:nvPr/>
          </p:nvSpPr>
          <p:spPr>
            <a:xfrm>
              <a:off x="8070138" y="3810873"/>
              <a:ext cx="47197" cy="34784"/>
            </a:xfrm>
            <a:custGeom>
              <a:avLst/>
              <a:gdLst/>
              <a:ahLst/>
              <a:cxnLst/>
              <a:rect l="l" t="t" r="r" b="b"/>
              <a:pathLst>
                <a:path w="768" h="566" extrusionOk="0">
                  <a:moveTo>
                    <a:pt x="661" y="0"/>
                  </a:moveTo>
                  <a:lnTo>
                    <a:pt x="629" y="22"/>
                  </a:lnTo>
                  <a:lnTo>
                    <a:pt x="277" y="373"/>
                  </a:lnTo>
                  <a:lnTo>
                    <a:pt x="139" y="224"/>
                  </a:lnTo>
                  <a:lnTo>
                    <a:pt x="107" y="203"/>
                  </a:lnTo>
                  <a:lnTo>
                    <a:pt x="43" y="203"/>
                  </a:lnTo>
                  <a:lnTo>
                    <a:pt x="21" y="224"/>
                  </a:lnTo>
                  <a:lnTo>
                    <a:pt x="0" y="246"/>
                  </a:lnTo>
                  <a:lnTo>
                    <a:pt x="0" y="277"/>
                  </a:lnTo>
                  <a:lnTo>
                    <a:pt x="0" y="309"/>
                  </a:lnTo>
                  <a:lnTo>
                    <a:pt x="21" y="331"/>
                  </a:lnTo>
                  <a:lnTo>
                    <a:pt x="224" y="533"/>
                  </a:lnTo>
                  <a:lnTo>
                    <a:pt x="245" y="555"/>
                  </a:lnTo>
                  <a:lnTo>
                    <a:pt x="277" y="565"/>
                  </a:lnTo>
                  <a:lnTo>
                    <a:pt x="309" y="555"/>
                  </a:lnTo>
                  <a:lnTo>
                    <a:pt x="341" y="533"/>
                  </a:lnTo>
                  <a:lnTo>
                    <a:pt x="746" y="128"/>
                  </a:lnTo>
                  <a:lnTo>
                    <a:pt x="757" y="107"/>
                  </a:lnTo>
                  <a:lnTo>
                    <a:pt x="768" y="75"/>
                  </a:lnTo>
                  <a:lnTo>
                    <a:pt x="757" y="43"/>
                  </a:lnTo>
                  <a:lnTo>
                    <a:pt x="746" y="22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844;p155"/>
            <p:cNvSpPr/>
            <p:nvPr/>
          </p:nvSpPr>
          <p:spPr>
            <a:xfrm>
              <a:off x="8070138" y="3873128"/>
              <a:ext cx="47197" cy="34784"/>
            </a:xfrm>
            <a:custGeom>
              <a:avLst/>
              <a:gdLst/>
              <a:ahLst/>
              <a:cxnLst/>
              <a:rect l="l" t="t" r="r" b="b"/>
              <a:pathLst>
                <a:path w="768" h="566" extrusionOk="0">
                  <a:moveTo>
                    <a:pt x="661" y="0"/>
                  </a:moveTo>
                  <a:lnTo>
                    <a:pt x="629" y="22"/>
                  </a:lnTo>
                  <a:lnTo>
                    <a:pt x="277" y="373"/>
                  </a:lnTo>
                  <a:lnTo>
                    <a:pt x="139" y="224"/>
                  </a:lnTo>
                  <a:lnTo>
                    <a:pt x="107" y="203"/>
                  </a:lnTo>
                  <a:lnTo>
                    <a:pt x="43" y="203"/>
                  </a:lnTo>
                  <a:lnTo>
                    <a:pt x="21" y="224"/>
                  </a:lnTo>
                  <a:lnTo>
                    <a:pt x="0" y="246"/>
                  </a:lnTo>
                  <a:lnTo>
                    <a:pt x="0" y="278"/>
                  </a:lnTo>
                  <a:lnTo>
                    <a:pt x="0" y="310"/>
                  </a:lnTo>
                  <a:lnTo>
                    <a:pt x="21" y="342"/>
                  </a:lnTo>
                  <a:lnTo>
                    <a:pt x="224" y="544"/>
                  </a:lnTo>
                  <a:lnTo>
                    <a:pt x="245" y="555"/>
                  </a:lnTo>
                  <a:lnTo>
                    <a:pt x="277" y="565"/>
                  </a:lnTo>
                  <a:lnTo>
                    <a:pt x="309" y="555"/>
                  </a:lnTo>
                  <a:lnTo>
                    <a:pt x="341" y="544"/>
                  </a:lnTo>
                  <a:lnTo>
                    <a:pt x="746" y="139"/>
                  </a:lnTo>
                  <a:lnTo>
                    <a:pt x="757" y="107"/>
                  </a:lnTo>
                  <a:lnTo>
                    <a:pt x="768" y="75"/>
                  </a:lnTo>
                  <a:lnTo>
                    <a:pt x="757" y="43"/>
                  </a:lnTo>
                  <a:lnTo>
                    <a:pt x="746" y="22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845;p155"/>
            <p:cNvSpPr/>
            <p:nvPr/>
          </p:nvSpPr>
          <p:spPr>
            <a:xfrm>
              <a:off x="8135650" y="3773508"/>
              <a:ext cx="80629" cy="9894"/>
            </a:xfrm>
            <a:custGeom>
              <a:avLst/>
              <a:gdLst/>
              <a:ahLst/>
              <a:cxnLst/>
              <a:rect l="l" t="t" r="r" b="b"/>
              <a:pathLst>
                <a:path w="1312" h="161" extrusionOk="0">
                  <a:moveTo>
                    <a:pt x="43" y="0"/>
                  </a:moveTo>
                  <a:lnTo>
                    <a:pt x="22" y="22"/>
                  </a:lnTo>
                  <a:lnTo>
                    <a:pt x="0" y="43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22" y="128"/>
                  </a:lnTo>
                  <a:lnTo>
                    <a:pt x="43" y="150"/>
                  </a:lnTo>
                  <a:lnTo>
                    <a:pt x="75" y="160"/>
                  </a:lnTo>
                  <a:lnTo>
                    <a:pt x="1227" y="160"/>
                  </a:lnTo>
                  <a:lnTo>
                    <a:pt x="1259" y="150"/>
                  </a:lnTo>
                  <a:lnTo>
                    <a:pt x="1291" y="128"/>
                  </a:lnTo>
                  <a:lnTo>
                    <a:pt x="1301" y="107"/>
                  </a:lnTo>
                  <a:lnTo>
                    <a:pt x="1312" y="75"/>
                  </a:lnTo>
                  <a:lnTo>
                    <a:pt x="1301" y="43"/>
                  </a:lnTo>
                  <a:lnTo>
                    <a:pt x="1291" y="22"/>
                  </a:lnTo>
                  <a:lnTo>
                    <a:pt x="1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846;p155"/>
            <p:cNvSpPr/>
            <p:nvPr/>
          </p:nvSpPr>
          <p:spPr>
            <a:xfrm>
              <a:off x="8135650" y="3835763"/>
              <a:ext cx="80629" cy="9894"/>
            </a:xfrm>
            <a:custGeom>
              <a:avLst/>
              <a:gdLst/>
              <a:ahLst/>
              <a:cxnLst/>
              <a:rect l="l" t="t" r="r" b="b"/>
              <a:pathLst>
                <a:path w="1312" h="161" extrusionOk="0">
                  <a:moveTo>
                    <a:pt x="43" y="0"/>
                  </a:moveTo>
                  <a:lnTo>
                    <a:pt x="22" y="22"/>
                  </a:lnTo>
                  <a:lnTo>
                    <a:pt x="0" y="43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22" y="128"/>
                  </a:lnTo>
                  <a:lnTo>
                    <a:pt x="43" y="150"/>
                  </a:lnTo>
                  <a:lnTo>
                    <a:pt x="75" y="160"/>
                  </a:lnTo>
                  <a:lnTo>
                    <a:pt x="1227" y="160"/>
                  </a:lnTo>
                  <a:lnTo>
                    <a:pt x="1259" y="150"/>
                  </a:lnTo>
                  <a:lnTo>
                    <a:pt x="1291" y="128"/>
                  </a:lnTo>
                  <a:lnTo>
                    <a:pt x="1301" y="107"/>
                  </a:lnTo>
                  <a:lnTo>
                    <a:pt x="1312" y="75"/>
                  </a:lnTo>
                  <a:lnTo>
                    <a:pt x="1301" y="43"/>
                  </a:lnTo>
                  <a:lnTo>
                    <a:pt x="1291" y="22"/>
                  </a:lnTo>
                  <a:lnTo>
                    <a:pt x="1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847;p155"/>
            <p:cNvSpPr/>
            <p:nvPr/>
          </p:nvSpPr>
          <p:spPr>
            <a:xfrm>
              <a:off x="8173892" y="3845705"/>
              <a:ext cx="80629" cy="9894"/>
            </a:xfrm>
            <a:custGeom>
              <a:avLst/>
              <a:gdLst/>
              <a:ahLst/>
              <a:cxnLst/>
              <a:rect l="l" t="t" r="r" b="b"/>
              <a:pathLst>
                <a:path w="1312" h="161" extrusionOk="0">
                  <a:moveTo>
                    <a:pt x="43" y="0"/>
                  </a:moveTo>
                  <a:lnTo>
                    <a:pt x="22" y="22"/>
                  </a:lnTo>
                  <a:lnTo>
                    <a:pt x="0" y="43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22" y="139"/>
                  </a:lnTo>
                  <a:lnTo>
                    <a:pt x="43" y="150"/>
                  </a:lnTo>
                  <a:lnTo>
                    <a:pt x="75" y="160"/>
                  </a:lnTo>
                  <a:lnTo>
                    <a:pt x="1227" y="160"/>
                  </a:lnTo>
                  <a:lnTo>
                    <a:pt x="1259" y="150"/>
                  </a:lnTo>
                  <a:lnTo>
                    <a:pt x="1291" y="139"/>
                  </a:lnTo>
                  <a:lnTo>
                    <a:pt x="1301" y="107"/>
                  </a:lnTo>
                  <a:lnTo>
                    <a:pt x="1312" y="75"/>
                  </a:lnTo>
                  <a:lnTo>
                    <a:pt x="1301" y="43"/>
                  </a:lnTo>
                  <a:lnTo>
                    <a:pt x="1291" y="22"/>
                  </a:lnTo>
                  <a:lnTo>
                    <a:pt x="1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3412;p155"/>
          <p:cNvGrpSpPr/>
          <p:nvPr/>
        </p:nvGrpSpPr>
        <p:grpSpPr>
          <a:xfrm>
            <a:off x="190597" y="3657163"/>
            <a:ext cx="400506" cy="285091"/>
            <a:chOff x="844991" y="2212524"/>
            <a:chExt cx="400506" cy="285091"/>
          </a:xfrm>
        </p:grpSpPr>
        <p:sp>
          <p:nvSpPr>
            <p:cNvPr id="22" name="Google Shape;3413;p155"/>
            <p:cNvSpPr/>
            <p:nvPr/>
          </p:nvSpPr>
          <p:spPr>
            <a:xfrm>
              <a:off x="897413" y="2264946"/>
              <a:ext cx="120698" cy="120636"/>
            </a:xfrm>
            <a:custGeom>
              <a:avLst/>
              <a:gdLst/>
              <a:ahLst/>
              <a:cxnLst/>
              <a:rect l="l" t="t" r="r" b="b"/>
              <a:pathLst>
                <a:path w="1964" h="1963" extrusionOk="0">
                  <a:moveTo>
                    <a:pt x="982" y="160"/>
                  </a:moveTo>
                  <a:lnTo>
                    <a:pt x="1067" y="171"/>
                  </a:lnTo>
                  <a:lnTo>
                    <a:pt x="1142" y="181"/>
                  </a:lnTo>
                  <a:lnTo>
                    <a:pt x="1227" y="203"/>
                  </a:lnTo>
                  <a:lnTo>
                    <a:pt x="1302" y="224"/>
                  </a:lnTo>
                  <a:lnTo>
                    <a:pt x="1366" y="267"/>
                  </a:lnTo>
                  <a:lnTo>
                    <a:pt x="1441" y="299"/>
                  </a:lnTo>
                  <a:lnTo>
                    <a:pt x="1505" y="352"/>
                  </a:lnTo>
                  <a:lnTo>
                    <a:pt x="1558" y="405"/>
                  </a:lnTo>
                  <a:lnTo>
                    <a:pt x="1611" y="459"/>
                  </a:lnTo>
                  <a:lnTo>
                    <a:pt x="1654" y="523"/>
                  </a:lnTo>
                  <a:lnTo>
                    <a:pt x="1696" y="597"/>
                  </a:lnTo>
                  <a:lnTo>
                    <a:pt x="1739" y="661"/>
                  </a:lnTo>
                  <a:lnTo>
                    <a:pt x="1760" y="736"/>
                  </a:lnTo>
                  <a:lnTo>
                    <a:pt x="1782" y="821"/>
                  </a:lnTo>
                  <a:lnTo>
                    <a:pt x="1792" y="896"/>
                  </a:lnTo>
                  <a:lnTo>
                    <a:pt x="1803" y="981"/>
                  </a:lnTo>
                  <a:lnTo>
                    <a:pt x="1792" y="1067"/>
                  </a:lnTo>
                  <a:lnTo>
                    <a:pt x="1782" y="1152"/>
                  </a:lnTo>
                  <a:lnTo>
                    <a:pt x="1760" y="1226"/>
                  </a:lnTo>
                  <a:lnTo>
                    <a:pt x="1739" y="1301"/>
                  </a:lnTo>
                  <a:lnTo>
                    <a:pt x="1696" y="1376"/>
                  </a:lnTo>
                  <a:lnTo>
                    <a:pt x="1654" y="1440"/>
                  </a:lnTo>
                  <a:lnTo>
                    <a:pt x="1611" y="1504"/>
                  </a:lnTo>
                  <a:lnTo>
                    <a:pt x="1558" y="1568"/>
                  </a:lnTo>
                  <a:lnTo>
                    <a:pt x="1505" y="1621"/>
                  </a:lnTo>
                  <a:lnTo>
                    <a:pt x="1441" y="1664"/>
                  </a:lnTo>
                  <a:lnTo>
                    <a:pt x="1366" y="1706"/>
                  </a:lnTo>
                  <a:lnTo>
                    <a:pt x="1302" y="1738"/>
                  </a:lnTo>
                  <a:lnTo>
                    <a:pt x="1227" y="1770"/>
                  </a:lnTo>
                  <a:lnTo>
                    <a:pt x="1142" y="1792"/>
                  </a:lnTo>
                  <a:lnTo>
                    <a:pt x="1067" y="1802"/>
                  </a:lnTo>
                  <a:lnTo>
                    <a:pt x="897" y="1802"/>
                  </a:lnTo>
                  <a:lnTo>
                    <a:pt x="811" y="1792"/>
                  </a:lnTo>
                  <a:lnTo>
                    <a:pt x="737" y="1770"/>
                  </a:lnTo>
                  <a:lnTo>
                    <a:pt x="662" y="1738"/>
                  </a:lnTo>
                  <a:lnTo>
                    <a:pt x="587" y="1706"/>
                  </a:lnTo>
                  <a:lnTo>
                    <a:pt x="523" y="1664"/>
                  </a:lnTo>
                  <a:lnTo>
                    <a:pt x="459" y="1621"/>
                  </a:lnTo>
                  <a:lnTo>
                    <a:pt x="395" y="1568"/>
                  </a:lnTo>
                  <a:lnTo>
                    <a:pt x="342" y="1504"/>
                  </a:lnTo>
                  <a:lnTo>
                    <a:pt x="300" y="1440"/>
                  </a:lnTo>
                  <a:lnTo>
                    <a:pt x="257" y="1376"/>
                  </a:lnTo>
                  <a:lnTo>
                    <a:pt x="225" y="1301"/>
                  </a:lnTo>
                  <a:lnTo>
                    <a:pt x="193" y="1226"/>
                  </a:lnTo>
                  <a:lnTo>
                    <a:pt x="172" y="1152"/>
                  </a:lnTo>
                  <a:lnTo>
                    <a:pt x="161" y="1067"/>
                  </a:lnTo>
                  <a:lnTo>
                    <a:pt x="161" y="981"/>
                  </a:lnTo>
                  <a:lnTo>
                    <a:pt x="161" y="896"/>
                  </a:lnTo>
                  <a:lnTo>
                    <a:pt x="172" y="821"/>
                  </a:lnTo>
                  <a:lnTo>
                    <a:pt x="193" y="736"/>
                  </a:lnTo>
                  <a:lnTo>
                    <a:pt x="225" y="661"/>
                  </a:lnTo>
                  <a:lnTo>
                    <a:pt x="257" y="597"/>
                  </a:lnTo>
                  <a:lnTo>
                    <a:pt x="300" y="523"/>
                  </a:lnTo>
                  <a:lnTo>
                    <a:pt x="342" y="459"/>
                  </a:lnTo>
                  <a:lnTo>
                    <a:pt x="395" y="405"/>
                  </a:lnTo>
                  <a:lnTo>
                    <a:pt x="459" y="352"/>
                  </a:lnTo>
                  <a:lnTo>
                    <a:pt x="523" y="299"/>
                  </a:lnTo>
                  <a:lnTo>
                    <a:pt x="587" y="267"/>
                  </a:lnTo>
                  <a:lnTo>
                    <a:pt x="662" y="224"/>
                  </a:lnTo>
                  <a:lnTo>
                    <a:pt x="737" y="203"/>
                  </a:lnTo>
                  <a:lnTo>
                    <a:pt x="811" y="181"/>
                  </a:lnTo>
                  <a:lnTo>
                    <a:pt x="897" y="171"/>
                  </a:lnTo>
                  <a:lnTo>
                    <a:pt x="982" y="160"/>
                  </a:lnTo>
                  <a:close/>
                  <a:moveTo>
                    <a:pt x="982" y="0"/>
                  </a:moveTo>
                  <a:lnTo>
                    <a:pt x="875" y="11"/>
                  </a:lnTo>
                  <a:lnTo>
                    <a:pt x="779" y="21"/>
                  </a:lnTo>
                  <a:lnTo>
                    <a:pt x="683" y="43"/>
                  </a:lnTo>
                  <a:lnTo>
                    <a:pt x="598" y="75"/>
                  </a:lnTo>
                  <a:lnTo>
                    <a:pt x="513" y="117"/>
                  </a:lnTo>
                  <a:lnTo>
                    <a:pt x="427" y="171"/>
                  </a:lnTo>
                  <a:lnTo>
                    <a:pt x="353" y="224"/>
                  </a:lnTo>
                  <a:lnTo>
                    <a:pt x="289" y="288"/>
                  </a:lnTo>
                  <a:lnTo>
                    <a:pt x="225" y="363"/>
                  </a:lnTo>
                  <a:lnTo>
                    <a:pt x="161" y="437"/>
                  </a:lnTo>
                  <a:lnTo>
                    <a:pt x="118" y="512"/>
                  </a:lnTo>
                  <a:lnTo>
                    <a:pt x="76" y="597"/>
                  </a:lnTo>
                  <a:lnTo>
                    <a:pt x="44" y="693"/>
                  </a:lnTo>
                  <a:lnTo>
                    <a:pt x="22" y="789"/>
                  </a:lnTo>
                  <a:lnTo>
                    <a:pt x="1" y="885"/>
                  </a:lnTo>
                  <a:lnTo>
                    <a:pt x="1" y="981"/>
                  </a:lnTo>
                  <a:lnTo>
                    <a:pt x="1" y="1088"/>
                  </a:lnTo>
                  <a:lnTo>
                    <a:pt x="22" y="1184"/>
                  </a:lnTo>
                  <a:lnTo>
                    <a:pt x="44" y="1280"/>
                  </a:lnTo>
                  <a:lnTo>
                    <a:pt x="76" y="1365"/>
                  </a:lnTo>
                  <a:lnTo>
                    <a:pt x="118" y="1450"/>
                  </a:lnTo>
                  <a:lnTo>
                    <a:pt x="161" y="1536"/>
                  </a:lnTo>
                  <a:lnTo>
                    <a:pt x="225" y="1610"/>
                  </a:lnTo>
                  <a:lnTo>
                    <a:pt x="289" y="1674"/>
                  </a:lnTo>
                  <a:lnTo>
                    <a:pt x="353" y="1738"/>
                  </a:lnTo>
                  <a:lnTo>
                    <a:pt x="427" y="1792"/>
                  </a:lnTo>
                  <a:lnTo>
                    <a:pt x="513" y="1845"/>
                  </a:lnTo>
                  <a:lnTo>
                    <a:pt x="598" y="1888"/>
                  </a:lnTo>
                  <a:lnTo>
                    <a:pt x="683" y="1920"/>
                  </a:lnTo>
                  <a:lnTo>
                    <a:pt x="779" y="1941"/>
                  </a:lnTo>
                  <a:lnTo>
                    <a:pt x="875" y="1962"/>
                  </a:lnTo>
                  <a:lnTo>
                    <a:pt x="1078" y="1962"/>
                  </a:lnTo>
                  <a:lnTo>
                    <a:pt x="1174" y="1941"/>
                  </a:lnTo>
                  <a:lnTo>
                    <a:pt x="1270" y="1920"/>
                  </a:lnTo>
                  <a:lnTo>
                    <a:pt x="1355" y="1888"/>
                  </a:lnTo>
                  <a:lnTo>
                    <a:pt x="1441" y="1845"/>
                  </a:lnTo>
                  <a:lnTo>
                    <a:pt x="1526" y="1792"/>
                  </a:lnTo>
                  <a:lnTo>
                    <a:pt x="1600" y="1738"/>
                  </a:lnTo>
                  <a:lnTo>
                    <a:pt x="1675" y="1674"/>
                  </a:lnTo>
                  <a:lnTo>
                    <a:pt x="1739" y="1610"/>
                  </a:lnTo>
                  <a:lnTo>
                    <a:pt x="1792" y="1536"/>
                  </a:lnTo>
                  <a:lnTo>
                    <a:pt x="1835" y="1450"/>
                  </a:lnTo>
                  <a:lnTo>
                    <a:pt x="1878" y="1365"/>
                  </a:lnTo>
                  <a:lnTo>
                    <a:pt x="1910" y="1280"/>
                  </a:lnTo>
                  <a:lnTo>
                    <a:pt x="1942" y="1184"/>
                  </a:lnTo>
                  <a:lnTo>
                    <a:pt x="1952" y="1088"/>
                  </a:lnTo>
                  <a:lnTo>
                    <a:pt x="1963" y="981"/>
                  </a:lnTo>
                  <a:lnTo>
                    <a:pt x="1952" y="885"/>
                  </a:lnTo>
                  <a:lnTo>
                    <a:pt x="1942" y="789"/>
                  </a:lnTo>
                  <a:lnTo>
                    <a:pt x="1910" y="693"/>
                  </a:lnTo>
                  <a:lnTo>
                    <a:pt x="1878" y="597"/>
                  </a:lnTo>
                  <a:lnTo>
                    <a:pt x="1835" y="512"/>
                  </a:lnTo>
                  <a:lnTo>
                    <a:pt x="1792" y="437"/>
                  </a:lnTo>
                  <a:lnTo>
                    <a:pt x="1739" y="363"/>
                  </a:lnTo>
                  <a:lnTo>
                    <a:pt x="1675" y="288"/>
                  </a:lnTo>
                  <a:lnTo>
                    <a:pt x="1600" y="224"/>
                  </a:lnTo>
                  <a:lnTo>
                    <a:pt x="1526" y="171"/>
                  </a:lnTo>
                  <a:lnTo>
                    <a:pt x="1441" y="117"/>
                  </a:lnTo>
                  <a:lnTo>
                    <a:pt x="1355" y="75"/>
                  </a:lnTo>
                  <a:lnTo>
                    <a:pt x="1270" y="43"/>
                  </a:lnTo>
                  <a:lnTo>
                    <a:pt x="1174" y="21"/>
                  </a:lnTo>
                  <a:lnTo>
                    <a:pt x="1078" y="11"/>
                  </a:lnTo>
                  <a:lnTo>
                    <a:pt x="9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14;p155"/>
            <p:cNvSpPr/>
            <p:nvPr/>
          </p:nvSpPr>
          <p:spPr>
            <a:xfrm>
              <a:off x="844991" y="2212524"/>
              <a:ext cx="224864" cy="225478"/>
            </a:xfrm>
            <a:custGeom>
              <a:avLst/>
              <a:gdLst/>
              <a:ahLst/>
              <a:cxnLst/>
              <a:rect l="l" t="t" r="r" b="b"/>
              <a:pathLst>
                <a:path w="3659" h="3669" extrusionOk="0">
                  <a:moveTo>
                    <a:pt x="1931" y="160"/>
                  </a:moveTo>
                  <a:lnTo>
                    <a:pt x="1984" y="171"/>
                  </a:lnTo>
                  <a:lnTo>
                    <a:pt x="2027" y="203"/>
                  </a:lnTo>
                  <a:lnTo>
                    <a:pt x="2059" y="245"/>
                  </a:lnTo>
                  <a:lnTo>
                    <a:pt x="2070" y="299"/>
                  </a:lnTo>
                  <a:lnTo>
                    <a:pt x="2070" y="523"/>
                  </a:lnTo>
                  <a:lnTo>
                    <a:pt x="2070" y="544"/>
                  </a:lnTo>
                  <a:lnTo>
                    <a:pt x="2080" y="565"/>
                  </a:lnTo>
                  <a:lnTo>
                    <a:pt x="2102" y="587"/>
                  </a:lnTo>
                  <a:lnTo>
                    <a:pt x="2123" y="597"/>
                  </a:lnTo>
                  <a:lnTo>
                    <a:pt x="2230" y="619"/>
                  </a:lnTo>
                  <a:lnTo>
                    <a:pt x="2315" y="661"/>
                  </a:lnTo>
                  <a:lnTo>
                    <a:pt x="2411" y="704"/>
                  </a:lnTo>
                  <a:lnTo>
                    <a:pt x="2496" y="747"/>
                  </a:lnTo>
                  <a:lnTo>
                    <a:pt x="2528" y="757"/>
                  </a:lnTo>
                  <a:lnTo>
                    <a:pt x="2571" y="757"/>
                  </a:lnTo>
                  <a:lnTo>
                    <a:pt x="2603" y="736"/>
                  </a:lnTo>
                  <a:lnTo>
                    <a:pt x="2752" y="576"/>
                  </a:lnTo>
                  <a:lnTo>
                    <a:pt x="2795" y="555"/>
                  </a:lnTo>
                  <a:lnTo>
                    <a:pt x="2848" y="544"/>
                  </a:lnTo>
                  <a:lnTo>
                    <a:pt x="2901" y="555"/>
                  </a:lnTo>
                  <a:lnTo>
                    <a:pt x="2944" y="576"/>
                  </a:lnTo>
                  <a:lnTo>
                    <a:pt x="3083" y="725"/>
                  </a:lnTo>
                  <a:lnTo>
                    <a:pt x="3115" y="768"/>
                  </a:lnTo>
                  <a:lnTo>
                    <a:pt x="3125" y="821"/>
                  </a:lnTo>
                  <a:lnTo>
                    <a:pt x="3115" y="874"/>
                  </a:lnTo>
                  <a:lnTo>
                    <a:pt x="3083" y="917"/>
                  </a:lnTo>
                  <a:lnTo>
                    <a:pt x="2933" y="1066"/>
                  </a:lnTo>
                  <a:lnTo>
                    <a:pt x="2912" y="1088"/>
                  </a:lnTo>
                  <a:lnTo>
                    <a:pt x="2901" y="1120"/>
                  </a:lnTo>
                  <a:lnTo>
                    <a:pt x="2912" y="1141"/>
                  </a:lnTo>
                  <a:lnTo>
                    <a:pt x="2923" y="1173"/>
                  </a:lnTo>
                  <a:lnTo>
                    <a:pt x="2965" y="1258"/>
                  </a:lnTo>
                  <a:lnTo>
                    <a:pt x="3008" y="1344"/>
                  </a:lnTo>
                  <a:lnTo>
                    <a:pt x="3040" y="1440"/>
                  </a:lnTo>
                  <a:lnTo>
                    <a:pt x="3072" y="1536"/>
                  </a:lnTo>
                  <a:lnTo>
                    <a:pt x="3083" y="1568"/>
                  </a:lnTo>
                  <a:lnTo>
                    <a:pt x="3104" y="1589"/>
                  </a:lnTo>
                  <a:lnTo>
                    <a:pt x="3125" y="1600"/>
                  </a:lnTo>
                  <a:lnTo>
                    <a:pt x="3371" y="1600"/>
                  </a:lnTo>
                  <a:lnTo>
                    <a:pt x="3424" y="1610"/>
                  </a:lnTo>
                  <a:lnTo>
                    <a:pt x="3467" y="1642"/>
                  </a:lnTo>
                  <a:lnTo>
                    <a:pt x="3488" y="1685"/>
                  </a:lnTo>
                  <a:lnTo>
                    <a:pt x="3498" y="1728"/>
                  </a:lnTo>
                  <a:lnTo>
                    <a:pt x="3498" y="1941"/>
                  </a:lnTo>
                  <a:lnTo>
                    <a:pt x="3488" y="1994"/>
                  </a:lnTo>
                  <a:lnTo>
                    <a:pt x="3467" y="2037"/>
                  </a:lnTo>
                  <a:lnTo>
                    <a:pt x="3424" y="2058"/>
                  </a:lnTo>
                  <a:lnTo>
                    <a:pt x="3371" y="2069"/>
                  </a:lnTo>
                  <a:lnTo>
                    <a:pt x="3147" y="2069"/>
                  </a:lnTo>
                  <a:lnTo>
                    <a:pt x="3125" y="2079"/>
                  </a:lnTo>
                  <a:lnTo>
                    <a:pt x="3104" y="2090"/>
                  </a:lnTo>
                  <a:lnTo>
                    <a:pt x="3083" y="2111"/>
                  </a:lnTo>
                  <a:lnTo>
                    <a:pt x="3072" y="2133"/>
                  </a:lnTo>
                  <a:lnTo>
                    <a:pt x="3040" y="2229"/>
                  </a:lnTo>
                  <a:lnTo>
                    <a:pt x="3008" y="2325"/>
                  </a:lnTo>
                  <a:lnTo>
                    <a:pt x="2965" y="2421"/>
                  </a:lnTo>
                  <a:lnTo>
                    <a:pt x="2912" y="2506"/>
                  </a:lnTo>
                  <a:lnTo>
                    <a:pt x="2912" y="2527"/>
                  </a:lnTo>
                  <a:lnTo>
                    <a:pt x="2901" y="2559"/>
                  </a:lnTo>
                  <a:lnTo>
                    <a:pt x="2912" y="2581"/>
                  </a:lnTo>
                  <a:lnTo>
                    <a:pt x="2933" y="2602"/>
                  </a:lnTo>
                  <a:lnTo>
                    <a:pt x="3083" y="2762"/>
                  </a:lnTo>
                  <a:lnTo>
                    <a:pt x="3115" y="2805"/>
                  </a:lnTo>
                  <a:lnTo>
                    <a:pt x="3125" y="2858"/>
                  </a:lnTo>
                  <a:lnTo>
                    <a:pt x="3115" y="2901"/>
                  </a:lnTo>
                  <a:lnTo>
                    <a:pt x="3083" y="2943"/>
                  </a:lnTo>
                  <a:lnTo>
                    <a:pt x="2944" y="3092"/>
                  </a:lnTo>
                  <a:lnTo>
                    <a:pt x="2901" y="3124"/>
                  </a:lnTo>
                  <a:lnTo>
                    <a:pt x="2848" y="3135"/>
                  </a:lnTo>
                  <a:lnTo>
                    <a:pt x="2795" y="3124"/>
                  </a:lnTo>
                  <a:lnTo>
                    <a:pt x="2752" y="3092"/>
                  </a:lnTo>
                  <a:lnTo>
                    <a:pt x="2603" y="2933"/>
                  </a:lnTo>
                  <a:lnTo>
                    <a:pt x="2581" y="2922"/>
                  </a:lnTo>
                  <a:lnTo>
                    <a:pt x="2549" y="2911"/>
                  </a:lnTo>
                  <a:lnTo>
                    <a:pt x="2528" y="2911"/>
                  </a:lnTo>
                  <a:lnTo>
                    <a:pt x="2496" y="2922"/>
                  </a:lnTo>
                  <a:lnTo>
                    <a:pt x="2411" y="2975"/>
                  </a:lnTo>
                  <a:lnTo>
                    <a:pt x="2315" y="3018"/>
                  </a:lnTo>
                  <a:lnTo>
                    <a:pt x="2230" y="3050"/>
                  </a:lnTo>
                  <a:lnTo>
                    <a:pt x="2123" y="3071"/>
                  </a:lnTo>
                  <a:lnTo>
                    <a:pt x="2102" y="3082"/>
                  </a:lnTo>
                  <a:lnTo>
                    <a:pt x="2080" y="3103"/>
                  </a:lnTo>
                  <a:lnTo>
                    <a:pt x="2070" y="3124"/>
                  </a:lnTo>
                  <a:lnTo>
                    <a:pt x="2070" y="3156"/>
                  </a:lnTo>
                  <a:lnTo>
                    <a:pt x="2070" y="3380"/>
                  </a:lnTo>
                  <a:lnTo>
                    <a:pt x="2059" y="3434"/>
                  </a:lnTo>
                  <a:lnTo>
                    <a:pt x="2027" y="3466"/>
                  </a:lnTo>
                  <a:lnTo>
                    <a:pt x="1984" y="3498"/>
                  </a:lnTo>
                  <a:lnTo>
                    <a:pt x="1931" y="3508"/>
                  </a:lnTo>
                  <a:lnTo>
                    <a:pt x="1728" y="3508"/>
                  </a:lnTo>
                  <a:lnTo>
                    <a:pt x="1675" y="3498"/>
                  </a:lnTo>
                  <a:lnTo>
                    <a:pt x="1632" y="3466"/>
                  </a:lnTo>
                  <a:lnTo>
                    <a:pt x="1611" y="3434"/>
                  </a:lnTo>
                  <a:lnTo>
                    <a:pt x="1600" y="3380"/>
                  </a:lnTo>
                  <a:lnTo>
                    <a:pt x="1600" y="3156"/>
                  </a:lnTo>
                  <a:lnTo>
                    <a:pt x="1590" y="3124"/>
                  </a:lnTo>
                  <a:lnTo>
                    <a:pt x="1579" y="3103"/>
                  </a:lnTo>
                  <a:lnTo>
                    <a:pt x="1558" y="3082"/>
                  </a:lnTo>
                  <a:lnTo>
                    <a:pt x="1536" y="3071"/>
                  </a:lnTo>
                  <a:lnTo>
                    <a:pt x="1440" y="3050"/>
                  </a:lnTo>
                  <a:lnTo>
                    <a:pt x="1344" y="3018"/>
                  </a:lnTo>
                  <a:lnTo>
                    <a:pt x="1248" y="2975"/>
                  </a:lnTo>
                  <a:lnTo>
                    <a:pt x="1163" y="2922"/>
                  </a:lnTo>
                  <a:lnTo>
                    <a:pt x="1121" y="2911"/>
                  </a:lnTo>
                  <a:lnTo>
                    <a:pt x="1089" y="2922"/>
                  </a:lnTo>
                  <a:lnTo>
                    <a:pt x="1067" y="2933"/>
                  </a:lnTo>
                  <a:lnTo>
                    <a:pt x="907" y="3092"/>
                  </a:lnTo>
                  <a:lnTo>
                    <a:pt x="865" y="3124"/>
                  </a:lnTo>
                  <a:lnTo>
                    <a:pt x="811" y="3135"/>
                  </a:lnTo>
                  <a:lnTo>
                    <a:pt x="769" y="3124"/>
                  </a:lnTo>
                  <a:lnTo>
                    <a:pt x="726" y="3092"/>
                  </a:lnTo>
                  <a:lnTo>
                    <a:pt x="577" y="2943"/>
                  </a:lnTo>
                  <a:lnTo>
                    <a:pt x="545" y="2901"/>
                  </a:lnTo>
                  <a:lnTo>
                    <a:pt x="534" y="2858"/>
                  </a:lnTo>
                  <a:lnTo>
                    <a:pt x="545" y="2805"/>
                  </a:lnTo>
                  <a:lnTo>
                    <a:pt x="577" y="2762"/>
                  </a:lnTo>
                  <a:lnTo>
                    <a:pt x="737" y="2602"/>
                  </a:lnTo>
                  <a:lnTo>
                    <a:pt x="747" y="2581"/>
                  </a:lnTo>
                  <a:lnTo>
                    <a:pt x="758" y="2559"/>
                  </a:lnTo>
                  <a:lnTo>
                    <a:pt x="758" y="2527"/>
                  </a:lnTo>
                  <a:lnTo>
                    <a:pt x="747" y="2506"/>
                  </a:lnTo>
                  <a:lnTo>
                    <a:pt x="694" y="2421"/>
                  </a:lnTo>
                  <a:lnTo>
                    <a:pt x="651" y="2325"/>
                  </a:lnTo>
                  <a:lnTo>
                    <a:pt x="619" y="2229"/>
                  </a:lnTo>
                  <a:lnTo>
                    <a:pt x="587" y="2133"/>
                  </a:lnTo>
                  <a:lnTo>
                    <a:pt x="577" y="2111"/>
                  </a:lnTo>
                  <a:lnTo>
                    <a:pt x="566" y="2090"/>
                  </a:lnTo>
                  <a:lnTo>
                    <a:pt x="545" y="2079"/>
                  </a:lnTo>
                  <a:lnTo>
                    <a:pt x="513" y="2069"/>
                  </a:lnTo>
                  <a:lnTo>
                    <a:pt x="289" y="2069"/>
                  </a:lnTo>
                  <a:lnTo>
                    <a:pt x="235" y="2058"/>
                  </a:lnTo>
                  <a:lnTo>
                    <a:pt x="193" y="2037"/>
                  </a:lnTo>
                  <a:lnTo>
                    <a:pt x="171" y="1994"/>
                  </a:lnTo>
                  <a:lnTo>
                    <a:pt x="161" y="1941"/>
                  </a:lnTo>
                  <a:lnTo>
                    <a:pt x="161" y="1728"/>
                  </a:lnTo>
                  <a:lnTo>
                    <a:pt x="171" y="1685"/>
                  </a:lnTo>
                  <a:lnTo>
                    <a:pt x="193" y="1642"/>
                  </a:lnTo>
                  <a:lnTo>
                    <a:pt x="235" y="1610"/>
                  </a:lnTo>
                  <a:lnTo>
                    <a:pt x="289" y="1600"/>
                  </a:lnTo>
                  <a:lnTo>
                    <a:pt x="545" y="1600"/>
                  </a:lnTo>
                  <a:lnTo>
                    <a:pt x="566" y="1589"/>
                  </a:lnTo>
                  <a:lnTo>
                    <a:pt x="577" y="1568"/>
                  </a:lnTo>
                  <a:lnTo>
                    <a:pt x="587" y="1536"/>
                  </a:lnTo>
                  <a:lnTo>
                    <a:pt x="619" y="1440"/>
                  </a:lnTo>
                  <a:lnTo>
                    <a:pt x="651" y="1344"/>
                  </a:lnTo>
                  <a:lnTo>
                    <a:pt x="694" y="1258"/>
                  </a:lnTo>
                  <a:lnTo>
                    <a:pt x="747" y="1173"/>
                  </a:lnTo>
                  <a:lnTo>
                    <a:pt x="758" y="1141"/>
                  </a:lnTo>
                  <a:lnTo>
                    <a:pt x="758" y="1120"/>
                  </a:lnTo>
                  <a:lnTo>
                    <a:pt x="747" y="1088"/>
                  </a:lnTo>
                  <a:lnTo>
                    <a:pt x="737" y="1066"/>
                  </a:lnTo>
                  <a:lnTo>
                    <a:pt x="577" y="917"/>
                  </a:lnTo>
                  <a:lnTo>
                    <a:pt x="545" y="864"/>
                  </a:lnTo>
                  <a:lnTo>
                    <a:pt x="534" y="821"/>
                  </a:lnTo>
                  <a:lnTo>
                    <a:pt x="545" y="768"/>
                  </a:lnTo>
                  <a:lnTo>
                    <a:pt x="577" y="725"/>
                  </a:lnTo>
                  <a:lnTo>
                    <a:pt x="726" y="576"/>
                  </a:lnTo>
                  <a:lnTo>
                    <a:pt x="769" y="555"/>
                  </a:lnTo>
                  <a:lnTo>
                    <a:pt x="811" y="544"/>
                  </a:lnTo>
                  <a:lnTo>
                    <a:pt x="865" y="555"/>
                  </a:lnTo>
                  <a:lnTo>
                    <a:pt x="907" y="576"/>
                  </a:lnTo>
                  <a:lnTo>
                    <a:pt x="1067" y="736"/>
                  </a:lnTo>
                  <a:lnTo>
                    <a:pt x="1089" y="757"/>
                  </a:lnTo>
                  <a:lnTo>
                    <a:pt x="1142" y="757"/>
                  </a:lnTo>
                  <a:lnTo>
                    <a:pt x="1163" y="747"/>
                  </a:lnTo>
                  <a:lnTo>
                    <a:pt x="1248" y="704"/>
                  </a:lnTo>
                  <a:lnTo>
                    <a:pt x="1344" y="661"/>
                  </a:lnTo>
                  <a:lnTo>
                    <a:pt x="1440" y="619"/>
                  </a:lnTo>
                  <a:lnTo>
                    <a:pt x="1536" y="597"/>
                  </a:lnTo>
                  <a:lnTo>
                    <a:pt x="1558" y="587"/>
                  </a:lnTo>
                  <a:lnTo>
                    <a:pt x="1579" y="565"/>
                  </a:lnTo>
                  <a:lnTo>
                    <a:pt x="1590" y="544"/>
                  </a:lnTo>
                  <a:lnTo>
                    <a:pt x="1600" y="523"/>
                  </a:lnTo>
                  <a:lnTo>
                    <a:pt x="1600" y="299"/>
                  </a:lnTo>
                  <a:lnTo>
                    <a:pt x="1611" y="245"/>
                  </a:lnTo>
                  <a:lnTo>
                    <a:pt x="1632" y="203"/>
                  </a:lnTo>
                  <a:lnTo>
                    <a:pt x="1675" y="171"/>
                  </a:lnTo>
                  <a:lnTo>
                    <a:pt x="1728" y="160"/>
                  </a:lnTo>
                  <a:close/>
                  <a:moveTo>
                    <a:pt x="1728" y="0"/>
                  </a:moveTo>
                  <a:lnTo>
                    <a:pt x="1664" y="11"/>
                  </a:lnTo>
                  <a:lnTo>
                    <a:pt x="1611" y="32"/>
                  </a:lnTo>
                  <a:lnTo>
                    <a:pt x="1568" y="53"/>
                  </a:lnTo>
                  <a:lnTo>
                    <a:pt x="1526" y="85"/>
                  </a:lnTo>
                  <a:lnTo>
                    <a:pt x="1483" y="128"/>
                  </a:lnTo>
                  <a:lnTo>
                    <a:pt x="1462" y="181"/>
                  </a:lnTo>
                  <a:lnTo>
                    <a:pt x="1440" y="235"/>
                  </a:lnTo>
                  <a:lnTo>
                    <a:pt x="1440" y="299"/>
                  </a:lnTo>
                  <a:lnTo>
                    <a:pt x="1440" y="459"/>
                  </a:lnTo>
                  <a:lnTo>
                    <a:pt x="1280" y="512"/>
                  </a:lnTo>
                  <a:lnTo>
                    <a:pt x="1131" y="587"/>
                  </a:lnTo>
                  <a:lnTo>
                    <a:pt x="1025" y="469"/>
                  </a:lnTo>
                  <a:lnTo>
                    <a:pt x="971" y="427"/>
                  </a:lnTo>
                  <a:lnTo>
                    <a:pt x="929" y="405"/>
                  </a:lnTo>
                  <a:lnTo>
                    <a:pt x="875" y="384"/>
                  </a:lnTo>
                  <a:lnTo>
                    <a:pt x="758" y="384"/>
                  </a:lnTo>
                  <a:lnTo>
                    <a:pt x="705" y="405"/>
                  </a:lnTo>
                  <a:lnTo>
                    <a:pt x="651" y="427"/>
                  </a:lnTo>
                  <a:lnTo>
                    <a:pt x="609" y="469"/>
                  </a:lnTo>
                  <a:lnTo>
                    <a:pt x="459" y="619"/>
                  </a:lnTo>
                  <a:lnTo>
                    <a:pt x="427" y="661"/>
                  </a:lnTo>
                  <a:lnTo>
                    <a:pt x="395" y="715"/>
                  </a:lnTo>
                  <a:lnTo>
                    <a:pt x="385" y="768"/>
                  </a:lnTo>
                  <a:lnTo>
                    <a:pt x="374" y="821"/>
                  </a:lnTo>
                  <a:lnTo>
                    <a:pt x="385" y="874"/>
                  </a:lnTo>
                  <a:lnTo>
                    <a:pt x="395" y="928"/>
                  </a:lnTo>
                  <a:lnTo>
                    <a:pt x="427" y="981"/>
                  </a:lnTo>
                  <a:lnTo>
                    <a:pt x="459" y="1024"/>
                  </a:lnTo>
                  <a:lnTo>
                    <a:pt x="577" y="1141"/>
                  </a:lnTo>
                  <a:lnTo>
                    <a:pt x="502" y="1290"/>
                  </a:lnTo>
                  <a:lnTo>
                    <a:pt x="449" y="1440"/>
                  </a:lnTo>
                  <a:lnTo>
                    <a:pt x="289" y="1440"/>
                  </a:lnTo>
                  <a:lnTo>
                    <a:pt x="235" y="1450"/>
                  </a:lnTo>
                  <a:lnTo>
                    <a:pt x="182" y="1461"/>
                  </a:lnTo>
                  <a:lnTo>
                    <a:pt x="129" y="1493"/>
                  </a:lnTo>
                  <a:lnTo>
                    <a:pt x="86" y="1525"/>
                  </a:lnTo>
                  <a:lnTo>
                    <a:pt x="54" y="1568"/>
                  </a:lnTo>
                  <a:lnTo>
                    <a:pt x="22" y="1621"/>
                  </a:lnTo>
                  <a:lnTo>
                    <a:pt x="1" y="1674"/>
                  </a:lnTo>
                  <a:lnTo>
                    <a:pt x="1" y="1728"/>
                  </a:lnTo>
                  <a:lnTo>
                    <a:pt x="1" y="1941"/>
                  </a:lnTo>
                  <a:lnTo>
                    <a:pt x="1" y="1994"/>
                  </a:lnTo>
                  <a:lnTo>
                    <a:pt x="22" y="2058"/>
                  </a:lnTo>
                  <a:lnTo>
                    <a:pt x="54" y="2101"/>
                  </a:lnTo>
                  <a:lnTo>
                    <a:pt x="86" y="2143"/>
                  </a:lnTo>
                  <a:lnTo>
                    <a:pt x="129" y="2175"/>
                  </a:lnTo>
                  <a:lnTo>
                    <a:pt x="182" y="2207"/>
                  </a:lnTo>
                  <a:lnTo>
                    <a:pt x="235" y="2229"/>
                  </a:lnTo>
                  <a:lnTo>
                    <a:pt x="449" y="2229"/>
                  </a:lnTo>
                  <a:lnTo>
                    <a:pt x="502" y="2389"/>
                  </a:lnTo>
                  <a:lnTo>
                    <a:pt x="577" y="2538"/>
                  </a:lnTo>
                  <a:lnTo>
                    <a:pt x="459" y="2645"/>
                  </a:lnTo>
                  <a:lnTo>
                    <a:pt x="427" y="2698"/>
                  </a:lnTo>
                  <a:lnTo>
                    <a:pt x="395" y="2741"/>
                  </a:lnTo>
                  <a:lnTo>
                    <a:pt x="385" y="2794"/>
                  </a:lnTo>
                  <a:lnTo>
                    <a:pt x="374" y="2858"/>
                  </a:lnTo>
                  <a:lnTo>
                    <a:pt x="385" y="2911"/>
                  </a:lnTo>
                  <a:lnTo>
                    <a:pt x="395" y="2965"/>
                  </a:lnTo>
                  <a:lnTo>
                    <a:pt x="427" y="3018"/>
                  </a:lnTo>
                  <a:lnTo>
                    <a:pt x="459" y="3060"/>
                  </a:lnTo>
                  <a:lnTo>
                    <a:pt x="609" y="3210"/>
                  </a:lnTo>
                  <a:lnTo>
                    <a:pt x="651" y="3242"/>
                  </a:lnTo>
                  <a:lnTo>
                    <a:pt x="705" y="3274"/>
                  </a:lnTo>
                  <a:lnTo>
                    <a:pt x="758" y="3284"/>
                  </a:lnTo>
                  <a:lnTo>
                    <a:pt x="811" y="3295"/>
                  </a:lnTo>
                  <a:lnTo>
                    <a:pt x="875" y="3284"/>
                  </a:lnTo>
                  <a:lnTo>
                    <a:pt x="929" y="3274"/>
                  </a:lnTo>
                  <a:lnTo>
                    <a:pt x="971" y="3242"/>
                  </a:lnTo>
                  <a:lnTo>
                    <a:pt x="1025" y="3210"/>
                  </a:lnTo>
                  <a:lnTo>
                    <a:pt x="1131" y="3092"/>
                  </a:lnTo>
                  <a:lnTo>
                    <a:pt x="1280" y="3167"/>
                  </a:lnTo>
                  <a:lnTo>
                    <a:pt x="1440" y="3220"/>
                  </a:lnTo>
                  <a:lnTo>
                    <a:pt x="1440" y="3380"/>
                  </a:lnTo>
                  <a:lnTo>
                    <a:pt x="1440" y="3434"/>
                  </a:lnTo>
                  <a:lnTo>
                    <a:pt x="1462" y="3487"/>
                  </a:lnTo>
                  <a:lnTo>
                    <a:pt x="1483" y="3540"/>
                  </a:lnTo>
                  <a:lnTo>
                    <a:pt x="1526" y="3583"/>
                  </a:lnTo>
                  <a:lnTo>
                    <a:pt x="1568" y="3615"/>
                  </a:lnTo>
                  <a:lnTo>
                    <a:pt x="1611" y="3647"/>
                  </a:lnTo>
                  <a:lnTo>
                    <a:pt x="1664" y="3658"/>
                  </a:lnTo>
                  <a:lnTo>
                    <a:pt x="1728" y="3668"/>
                  </a:lnTo>
                  <a:lnTo>
                    <a:pt x="1931" y="3668"/>
                  </a:lnTo>
                  <a:lnTo>
                    <a:pt x="1995" y="3658"/>
                  </a:lnTo>
                  <a:lnTo>
                    <a:pt x="2048" y="3647"/>
                  </a:lnTo>
                  <a:lnTo>
                    <a:pt x="2102" y="3615"/>
                  </a:lnTo>
                  <a:lnTo>
                    <a:pt x="2144" y="3583"/>
                  </a:lnTo>
                  <a:lnTo>
                    <a:pt x="2176" y="3540"/>
                  </a:lnTo>
                  <a:lnTo>
                    <a:pt x="2198" y="3487"/>
                  </a:lnTo>
                  <a:lnTo>
                    <a:pt x="2219" y="3434"/>
                  </a:lnTo>
                  <a:lnTo>
                    <a:pt x="2230" y="3380"/>
                  </a:lnTo>
                  <a:lnTo>
                    <a:pt x="2230" y="3220"/>
                  </a:lnTo>
                  <a:lnTo>
                    <a:pt x="2379" y="3167"/>
                  </a:lnTo>
                  <a:lnTo>
                    <a:pt x="2528" y="3092"/>
                  </a:lnTo>
                  <a:lnTo>
                    <a:pt x="2645" y="3210"/>
                  </a:lnTo>
                  <a:lnTo>
                    <a:pt x="2688" y="3242"/>
                  </a:lnTo>
                  <a:lnTo>
                    <a:pt x="2741" y="3274"/>
                  </a:lnTo>
                  <a:lnTo>
                    <a:pt x="2795" y="3284"/>
                  </a:lnTo>
                  <a:lnTo>
                    <a:pt x="2848" y="3295"/>
                  </a:lnTo>
                  <a:lnTo>
                    <a:pt x="2901" y="3284"/>
                  </a:lnTo>
                  <a:lnTo>
                    <a:pt x="2955" y="3274"/>
                  </a:lnTo>
                  <a:lnTo>
                    <a:pt x="3008" y="3242"/>
                  </a:lnTo>
                  <a:lnTo>
                    <a:pt x="3051" y="3210"/>
                  </a:lnTo>
                  <a:lnTo>
                    <a:pt x="3200" y="3060"/>
                  </a:lnTo>
                  <a:lnTo>
                    <a:pt x="3232" y="3018"/>
                  </a:lnTo>
                  <a:lnTo>
                    <a:pt x="3264" y="2965"/>
                  </a:lnTo>
                  <a:lnTo>
                    <a:pt x="3275" y="2911"/>
                  </a:lnTo>
                  <a:lnTo>
                    <a:pt x="3285" y="2858"/>
                  </a:lnTo>
                  <a:lnTo>
                    <a:pt x="3275" y="2794"/>
                  </a:lnTo>
                  <a:lnTo>
                    <a:pt x="3264" y="2741"/>
                  </a:lnTo>
                  <a:lnTo>
                    <a:pt x="3232" y="2687"/>
                  </a:lnTo>
                  <a:lnTo>
                    <a:pt x="3200" y="2645"/>
                  </a:lnTo>
                  <a:lnTo>
                    <a:pt x="3083" y="2538"/>
                  </a:lnTo>
                  <a:lnTo>
                    <a:pt x="3157" y="2389"/>
                  </a:lnTo>
                  <a:lnTo>
                    <a:pt x="3211" y="2229"/>
                  </a:lnTo>
                  <a:lnTo>
                    <a:pt x="3435" y="2229"/>
                  </a:lnTo>
                  <a:lnTo>
                    <a:pt x="3488" y="2207"/>
                  </a:lnTo>
                  <a:lnTo>
                    <a:pt x="3530" y="2175"/>
                  </a:lnTo>
                  <a:lnTo>
                    <a:pt x="3573" y="2143"/>
                  </a:lnTo>
                  <a:lnTo>
                    <a:pt x="3616" y="2101"/>
                  </a:lnTo>
                  <a:lnTo>
                    <a:pt x="3637" y="2058"/>
                  </a:lnTo>
                  <a:lnTo>
                    <a:pt x="3658" y="1994"/>
                  </a:lnTo>
                  <a:lnTo>
                    <a:pt x="3658" y="1941"/>
                  </a:lnTo>
                  <a:lnTo>
                    <a:pt x="3658" y="1728"/>
                  </a:lnTo>
                  <a:lnTo>
                    <a:pt x="3658" y="1674"/>
                  </a:lnTo>
                  <a:lnTo>
                    <a:pt x="3637" y="1621"/>
                  </a:lnTo>
                  <a:lnTo>
                    <a:pt x="3616" y="1568"/>
                  </a:lnTo>
                  <a:lnTo>
                    <a:pt x="3573" y="1525"/>
                  </a:lnTo>
                  <a:lnTo>
                    <a:pt x="3530" y="1493"/>
                  </a:lnTo>
                  <a:lnTo>
                    <a:pt x="3488" y="1461"/>
                  </a:lnTo>
                  <a:lnTo>
                    <a:pt x="3435" y="1450"/>
                  </a:lnTo>
                  <a:lnTo>
                    <a:pt x="3371" y="1440"/>
                  </a:lnTo>
                  <a:lnTo>
                    <a:pt x="3211" y="1440"/>
                  </a:lnTo>
                  <a:lnTo>
                    <a:pt x="3157" y="1290"/>
                  </a:lnTo>
                  <a:lnTo>
                    <a:pt x="3083" y="1141"/>
                  </a:lnTo>
                  <a:lnTo>
                    <a:pt x="3200" y="1024"/>
                  </a:lnTo>
                  <a:lnTo>
                    <a:pt x="3232" y="981"/>
                  </a:lnTo>
                  <a:lnTo>
                    <a:pt x="3264" y="928"/>
                  </a:lnTo>
                  <a:lnTo>
                    <a:pt x="3275" y="874"/>
                  </a:lnTo>
                  <a:lnTo>
                    <a:pt x="3285" y="821"/>
                  </a:lnTo>
                  <a:lnTo>
                    <a:pt x="3275" y="757"/>
                  </a:lnTo>
                  <a:lnTo>
                    <a:pt x="3264" y="704"/>
                  </a:lnTo>
                  <a:lnTo>
                    <a:pt x="3232" y="661"/>
                  </a:lnTo>
                  <a:lnTo>
                    <a:pt x="3200" y="619"/>
                  </a:lnTo>
                  <a:lnTo>
                    <a:pt x="3051" y="469"/>
                  </a:lnTo>
                  <a:lnTo>
                    <a:pt x="3008" y="427"/>
                  </a:lnTo>
                  <a:lnTo>
                    <a:pt x="2955" y="405"/>
                  </a:lnTo>
                  <a:lnTo>
                    <a:pt x="2901" y="384"/>
                  </a:lnTo>
                  <a:lnTo>
                    <a:pt x="2795" y="384"/>
                  </a:lnTo>
                  <a:lnTo>
                    <a:pt x="2741" y="405"/>
                  </a:lnTo>
                  <a:lnTo>
                    <a:pt x="2688" y="427"/>
                  </a:lnTo>
                  <a:lnTo>
                    <a:pt x="2645" y="469"/>
                  </a:lnTo>
                  <a:lnTo>
                    <a:pt x="2528" y="587"/>
                  </a:lnTo>
                  <a:lnTo>
                    <a:pt x="2379" y="512"/>
                  </a:lnTo>
                  <a:lnTo>
                    <a:pt x="2230" y="459"/>
                  </a:lnTo>
                  <a:lnTo>
                    <a:pt x="2230" y="299"/>
                  </a:lnTo>
                  <a:lnTo>
                    <a:pt x="2219" y="235"/>
                  </a:lnTo>
                  <a:lnTo>
                    <a:pt x="2198" y="181"/>
                  </a:lnTo>
                  <a:lnTo>
                    <a:pt x="2176" y="128"/>
                  </a:lnTo>
                  <a:lnTo>
                    <a:pt x="2144" y="85"/>
                  </a:lnTo>
                  <a:lnTo>
                    <a:pt x="2102" y="53"/>
                  </a:lnTo>
                  <a:lnTo>
                    <a:pt x="2048" y="32"/>
                  </a:lnTo>
                  <a:lnTo>
                    <a:pt x="1995" y="11"/>
                  </a:lnTo>
                  <a:lnTo>
                    <a:pt x="19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15;p155"/>
            <p:cNvSpPr/>
            <p:nvPr/>
          </p:nvSpPr>
          <p:spPr>
            <a:xfrm>
              <a:off x="1101877" y="2354058"/>
              <a:ext cx="103613" cy="102937"/>
            </a:xfrm>
            <a:custGeom>
              <a:avLst/>
              <a:gdLst/>
              <a:ahLst/>
              <a:cxnLst/>
              <a:rect l="l" t="t" r="r" b="b"/>
              <a:pathLst>
                <a:path w="1686" h="1675" extrusionOk="0">
                  <a:moveTo>
                    <a:pt x="843" y="160"/>
                  </a:moveTo>
                  <a:lnTo>
                    <a:pt x="939" y="171"/>
                  </a:lnTo>
                  <a:lnTo>
                    <a:pt x="1035" y="182"/>
                  </a:lnTo>
                  <a:lnTo>
                    <a:pt x="1131" y="224"/>
                  </a:lnTo>
                  <a:lnTo>
                    <a:pt x="1217" y="267"/>
                  </a:lnTo>
                  <a:lnTo>
                    <a:pt x="1291" y="331"/>
                  </a:lnTo>
                  <a:lnTo>
                    <a:pt x="1366" y="395"/>
                  </a:lnTo>
                  <a:lnTo>
                    <a:pt x="1419" y="480"/>
                  </a:lnTo>
                  <a:lnTo>
                    <a:pt x="1473" y="576"/>
                  </a:lnTo>
                  <a:lnTo>
                    <a:pt x="1494" y="640"/>
                  </a:lnTo>
                  <a:lnTo>
                    <a:pt x="1515" y="704"/>
                  </a:lnTo>
                  <a:lnTo>
                    <a:pt x="1515" y="768"/>
                  </a:lnTo>
                  <a:lnTo>
                    <a:pt x="1526" y="832"/>
                  </a:lnTo>
                  <a:lnTo>
                    <a:pt x="1526" y="907"/>
                  </a:lnTo>
                  <a:lnTo>
                    <a:pt x="1515" y="971"/>
                  </a:lnTo>
                  <a:lnTo>
                    <a:pt x="1473" y="1088"/>
                  </a:lnTo>
                  <a:lnTo>
                    <a:pt x="1409" y="1205"/>
                  </a:lnTo>
                  <a:lnTo>
                    <a:pt x="1377" y="1259"/>
                  </a:lnTo>
                  <a:lnTo>
                    <a:pt x="1334" y="1312"/>
                  </a:lnTo>
                  <a:lnTo>
                    <a:pt x="1281" y="1355"/>
                  </a:lnTo>
                  <a:lnTo>
                    <a:pt x="1227" y="1397"/>
                  </a:lnTo>
                  <a:lnTo>
                    <a:pt x="1174" y="1429"/>
                  </a:lnTo>
                  <a:lnTo>
                    <a:pt x="1110" y="1461"/>
                  </a:lnTo>
                  <a:lnTo>
                    <a:pt x="1046" y="1493"/>
                  </a:lnTo>
                  <a:lnTo>
                    <a:pt x="982" y="1504"/>
                  </a:lnTo>
                  <a:lnTo>
                    <a:pt x="918" y="1515"/>
                  </a:lnTo>
                  <a:lnTo>
                    <a:pt x="779" y="1515"/>
                  </a:lnTo>
                  <a:lnTo>
                    <a:pt x="715" y="1504"/>
                  </a:lnTo>
                  <a:lnTo>
                    <a:pt x="651" y="1493"/>
                  </a:lnTo>
                  <a:lnTo>
                    <a:pt x="587" y="1472"/>
                  </a:lnTo>
                  <a:lnTo>
                    <a:pt x="523" y="1440"/>
                  </a:lnTo>
                  <a:lnTo>
                    <a:pt x="470" y="1408"/>
                  </a:lnTo>
                  <a:lnTo>
                    <a:pt x="417" y="1365"/>
                  </a:lnTo>
                  <a:lnTo>
                    <a:pt x="364" y="1323"/>
                  </a:lnTo>
                  <a:lnTo>
                    <a:pt x="321" y="1280"/>
                  </a:lnTo>
                  <a:lnTo>
                    <a:pt x="278" y="1227"/>
                  </a:lnTo>
                  <a:lnTo>
                    <a:pt x="246" y="1163"/>
                  </a:lnTo>
                  <a:lnTo>
                    <a:pt x="214" y="1109"/>
                  </a:lnTo>
                  <a:lnTo>
                    <a:pt x="193" y="1045"/>
                  </a:lnTo>
                  <a:lnTo>
                    <a:pt x="182" y="981"/>
                  </a:lnTo>
                  <a:lnTo>
                    <a:pt x="172" y="907"/>
                  </a:lnTo>
                  <a:lnTo>
                    <a:pt x="161" y="843"/>
                  </a:lnTo>
                  <a:lnTo>
                    <a:pt x="161" y="779"/>
                  </a:lnTo>
                  <a:lnTo>
                    <a:pt x="172" y="715"/>
                  </a:lnTo>
                  <a:lnTo>
                    <a:pt x="193" y="651"/>
                  </a:lnTo>
                  <a:lnTo>
                    <a:pt x="214" y="587"/>
                  </a:lnTo>
                  <a:lnTo>
                    <a:pt x="246" y="523"/>
                  </a:lnTo>
                  <a:lnTo>
                    <a:pt x="278" y="470"/>
                  </a:lnTo>
                  <a:lnTo>
                    <a:pt x="310" y="416"/>
                  </a:lnTo>
                  <a:lnTo>
                    <a:pt x="353" y="363"/>
                  </a:lnTo>
                  <a:lnTo>
                    <a:pt x="406" y="320"/>
                  </a:lnTo>
                  <a:lnTo>
                    <a:pt x="459" y="278"/>
                  </a:lnTo>
                  <a:lnTo>
                    <a:pt x="513" y="246"/>
                  </a:lnTo>
                  <a:lnTo>
                    <a:pt x="577" y="214"/>
                  </a:lnTo>
                  <a:lnTo>
                    <a:pt x="641" y="192"/>
                  </a:lnTo>
                  <a:lnTo>
                    <a:pt x="705" y="171"/>
                  </a:lnTo>
                  <a:lnTo>
                    <a:pt x="779" y="160"/>
                  </a:lnTo>
                  <a:close/>
                  <a:moveTo>
                    <a:pt x="758" y="0"/>
                  </a:moveTo>
                  <a:lnTo>
                    <a:pt x="673" y="11"/>
                  </a:lnTo>
                  <a:lnTo>
                    <a:pt x="598" y="32"/>
                  </a:lnTo>
                  <a:lnTo>
                    <a:pt x="513" y="64"/>
                  </a:lnTo>
                  <a:lnTo>
                    <a:pt x="438" y="96"/>
                  </a:lnTo>
                  <a:lnTo>
                    <a:pt x="374" y="150"/>
                  </a:lnTo>
                  <a:lnTo>
                    <a:pt x="300" y="192"/>
                  </a:lnTo>
                  <a:lnTo>
                    <a:pt x="246" y="246"/>
                  </a:lnTo>
                  <a:lnTo>
                    <a:pt x="193" y="310"/>
                  </a:lnTo>
                  <a:lnTo>
                    <a:pt x="140" y="374"/>
                  </a:lnTo>
                  <a:lnTo>
                    <a:pt x="97" y="448"/>
                  </a:lnTo>
                  <a:lnTo>
                    <a:pt x="65" y="523"/>
                  </a:lnTo>
                  <a:lnTo>
                    <a:pt x="33" y="608"/>
                  </a:lnTo>
                  <a:lnTo>
                    <a:pt x="22" y="683"/>
                  </a:lnTo>
                  <a:lnTo>
                    <a:pt x="12" y="768"/>
                  </a:lnTo>
                  <a:lnTo>
                    <a:pt x="1" y="843"/>
                  </a:lnTo>
                  <a:lnTo>
                    <a:pt x="12" y="928"/>
                  </a:lnTo>
                  <a:lnTo>
                    <a:pt x="22" y="1013"/>
                  </a:lnTo>
                  <a:lnTo>
                    <a:pt x="44" y="1088"/>
                  </a:lnTo>
                  <a:lnTo>
                    <a:pt x="65" y="1163"/>
                  </a:lnTo>
                  <a:lnTo>
                    <a:pt x="108" y="1237"/>
                  </a:lnTo>
                  <a:lnTo>
                    <a:pt x="150" y="1312"/>
                  </a:lnTo>
                  <a:lnTo>
                    <a:pt x="204" y="1376"/>
                  </a:lnTo>
                  <a:lnTo>
                    <a:pt x="257" y="1440"/>
                  </a:lnTo>
                  <a:lnTo>
                    <a:pt x="310" y="1493"/>
                  </a:lnTo>
                  <a:lnTo>
                    <a:pt x="385" y="1536"/>
                  </a:lnTo>
                  <a:lnTo>
                    <a:pt x="449" y="1579"/>
                  </a:lnTo>
                  <a:lnTo>
                    <a:pt x="534" y="1621"/>
                  </a:lnTo>
                  <a:lnTo>
                    <a:pt x="609" y="1643"/>
                  </a:lnTo>
                  <a:lnTo>
                    <a:pt x="683" y="1664"/>
                  </a:lnTo>
                  <a:lnTo>
                    <a:pt x="769" y="1675"/>
                  </a:lnTo>
                  <a:lnTo>
                    <a:pt x="929" y="1675"/>
                  </a:lnTo>
                  <a:lnTo>
                    <a:pt x="1014" y="1664"/>
                  </a:lnTo>
                  <a:lnTo>
                    <a:pt x="1089" y="1643"/>
                  </a:lnTo>
                  <a:lnTo>
                    <a:pt x="1174" y="1611"/>
                  </a:lnTo>
                  <a:lnTo>
                    <a:pt x="1249" y="1579"/>
                  </a:lnTo>
                  <a:lnTo>
                    <a:pt x="1323" y="1525"/>
                  </a:lnTo>
                  <a:lnTo>
                    <a:pt x="1387" y="1483"/>
                  </a:lnTo>
                  <a:lnTo>
                    <a:pt x="1451" y="1419"/>
                  </a:lnTo>
                  <a:lnTo>
                    <a:pt x="1505" y="1365"/>
                  </a:lnTo>
                  <a:lnTo>
                    <a:pt x="1547" y="1301"/>
                  </a:lnTo>
                  <a:lnTo>
                    <a:pt x="1590" y="1227"/>
                  </a:lnTo>
                  <a:lnTo>
                    <a:pt x="1622" y="1152"/>
                  </a:lnTo>
                  <a:lnTo>
                    <a:pt x="1654" y="1077"/>
                  </a:lnTo>
                  <a:lnTo>
                    <a:pt x="1664" y="1003"/>
                  </a:lnTo>
                  <a:lnTo>
                    <a:pt x="1675" y="917"/>
                  </a:lnTo>
                  <a:lnTo>
                    <a:pt x="1686" y="832"/>
                  </a:lnTo>
                  <a:lnTo>
                    <a:pt x="1675" y="757"/>
                  </a:lnTo>
                  <a:lnTo>
                    <a:pt x="1664" y="672"/>
                  </a:lnTo>
                  <a:lnTo>
                    <a:pt x="1643" y="587"/>
                  </a:lnTo>
                  <a:lnTo>
                    <a:pt x="1622" y="512"/>
                  </a:lnTo>
                  <a:lnTo>
                    <a:pt x="1579" y="438"/>
                  </a:lnTo>
                  <a:lnTo>
                    <a:pt x="1537" y="363"/>
                  </a:lnTo>
                  <a:lnTo>
                    <a:pt x="1483" y="299"/>
                  </a:lnTo>
                  <a:lnTo>
                    <a:pt x="1430" y="235"/>
                  </a:lnTo>
                  <a:lnTo>
                    <a:pt x="1366" y="182"/>
                  </a:lnTo>
                  <a:lnTo>
                    <a:pt x="1302" y="139"/>
                  </a:lnTo>
                  <a:lnTo>
                    <a:pt x="1227" y="96"/>
                  </a:lnTo>
                  <a:lnTo>
                    <a:pt x="1163" y="64"/>
                  </a:lnTo>
                  <a:lnTo>
                    <a:pt x="1078" y="32"/>
                  </a:lnTo>
                  <a:lnTo>
                    <a:pt x="1003" y="11"/>
                  </a:lnTo>
                  <a:lnTo>
                    <a:pt x="9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16;p155"/>
            <p:cNvSpPr/>
            <p:nvPr/>
          </p:nvSpPr>
          <p:spPr>
            <a:xfrm>
              <a:off x="1061931" y="2313435"/>
              <a:ext cx="183566" cy="184181"/>
            </a:xfrm>
            <a:custGeom>
              <a:avLst/>
              <a:gdLst/>
              <a:ahLst/>
              <a:cxnLst/>
              <a:rect l="l" t="t" r="r" b="b"/>
              <a:pathLst>
                <a:path w="2987" h="2997" extrusionOk="0">
                  <a:moveTo>
                    <a:pt x="1899" y="160"/>
                  </a:moveTo>
                  <a:lnTo>
                    <a:pt x="1941" y="171"/>
                  </a:lnTo>
                  <a:lnTo>
                    <a:pt x="2101" y="235"/>
                  </a:lnTo>
                  <a:lnTo>
                    <a:pt x="2133" y="256"/>
                  </a:lnTo>
                  <a:lnTo>
                    <a:pt x="2155" y="288"/>
                  </a:lnTo>
                  <a:lnTo>
                    <a:pt x="2155" y="320"/>
                  </a:lnTo>
                  <a:lnTo>
                    <a:pt x="2155" y="363"/>
                  </a:lnTo>
                  <a:lnTo>
                    <a:pt x="2080" y="533"/>
                  </a:lnTo>
                  <a:lnTo>
                    <a:pt x="2080" y="565"/>
                  </a:lnTo>
                  <a:lnTo>
                    <a:pt x="2080" y="587"/>
                  </a:lnTo>
                  <a:lnTo>
                    <a:pt x="2091" y="619"/>
                  </a:lnTo>
                  <a:lnTo>
                    <a:pt x="2112" y="629"/>
                  </a:lnTo>
                  <a:lnTo>
                    <a:pt x="2176" y="683"/>
                  </a:lnTo>
                  <a:lnTo>
                    <a:pt x="2240" y="736"/>
                  </a:lnTo>
                  <a:lnTo>
                    <a:pt x="2293" y="800"/>
                  </a:lnTo>
                  <a:lnTo>
                    <a:pt x="2346" y="864"/>
                  </a:lnTo>
                  <a:lnTo>
                    <a:pt x="2368" y="885"/>
                  </a:lnTo>
                  <a:lnTo>
                    <a:pt x="2389" y="896"/>
                  </a:lnTo>
                  <a:lnTo>
                    <a:pt x="2442" y="896"/>
                  </a:lnTo>
                  <a:lnTo>
                    <a:pt x="2624" y="821"/>
                  </a:lnTo>
                  <a:lnTo>
                    <a:pt x="2656" y="811"/>
                  </a:lnTo>
                  <a:lnTo>
                    <a:pt x="2698" y="821"/>
                  </a:lnTo>
                  <a:lnTo>
                    <a:pt x="2730" y="843"/>
                  </a:lnTo>
                  <a:lnTo>
                    <a:pt x="2752" y="875"/>
                  </a:lnTo>
                  <a:lnTo>
                    <a:pt x="2816" y="1035"/>
                  </a:lnTo>
                  <a:lnTo>
                    <a:pt x="2826" y="1067"/>
                  </a:lnTo>
                  <a:lnTo>
                    <a:pt x="2816" y="1109"/>
                  </a:lnTo>
                  <a:lnTo>
                    <a:pt x="2794" y="1141"/>
                  </a:lnTo>
                  <a:lnTo>
                    <a:pt x="2762" y="1163"/>
                  </a:lnTo>
                  <a:lnTo>
                    <a:pt x="2592" y="1237"/>
                  </a:lnTo>
                  <a:lnTo>
                    <a:pt x="2570" y="1248"/>
                  </a:lnTo>
                  <a:lnTo>
                    <a:pt x="2549" y="1269"/>
                  </a:lnTo>
                  <a:lnTo>
                    <a:pt x="2538" y="1291"/>
                  </a:lnTo>
                  <a:lnTo>
                    <a:pt x="2538" y="1323"/>
                  </a:lnTo>
                  <a:lnTo>
                    <a:pt x="2549" y="1408"/>
                  </a:lnTo>
                  <a:lnTo>
                    <a:pt x="2560" y="1493"/>
                  </a:lnTo>
                  <a:lnTo>
                    <a:pt x="2560" y="1578"/>
                  </a:lnTo>
                  <a:lnTo>
                    <a:pt x="2549" y="1653"/>
                  </a:lnTo>
                  <a:lnTo>
                    <a:pt x="2549" y="1674"/>
                  </a:lnTo>
                  <a:lnTo>
                    <a:pt x="2549" y="1696"/>
                  </a:lnTo>
                  <a:lnTo>
                    <a:pt x="2560" y="1717"/>
                  </a:lnTo>
                  <a:lnTo>
                    <a:pt x="2581" y="1738"/>
                  </a:lnTo>
                  <a:lnTo>
                    <a:pt x="2602" y="1749"/>
                  </a:lnTo>
                  <a:lnTo>
                    <a:pt x="2773" y="1813"/>
                  </a:lnTo>
                  <a:lnTo>
                    <a:pt x="2805" y="1834"/>
                  </a:lnTo>
                  <a:lnTo>
                    <a:pt x="2826" y="1866"/>
                  </a:lnTo>
                  <a:lnTo>
                    <a:pt x="2826" y="1909"/>
                  </a:lnTo>
                  <a:lnTo>
                    <a:pt x="2826" y="1941"/>
                  </a:lnTo>
                  <a:lnTo>
                    <a:pt x="2762" y="2101"/>
                  </a:lnTo>
                  <a:lnTo>
                    <a:pt x="2741" y="2133"/>
                  </a:lnTo>
                  <a:lnTo>
                    <a:pt x="2709" y="2154"/>
                  </a:lnTo>
                  <a:lnTo>
                    <a:pt x="2666" y="2165"/>
                  </a:lnTo>
                  <a:lnTo>
                    <a:pt x="2634" y="2154"/>
                  </a:lnTo>
                  <a:lnTo>
                    <a:pt x="2453" y="2090"/>
                  </a:lnTo>
                  <a:lnTo>
                    <a:pt x="2432" y="2080"/>
                  </a:lnTo>
                  <a:lnTo>
                    <a:pt x="2400" y="2090"/>
                  </a:lnTo>
                  <a:lnTo>
                    <a:pt x="2378" y="2101"/>
                  </a:lnTo>
                  <a:lnTo>
                    <a:pt x="2357" y="2112"/>
                  </a:lnTo>
                  <a:lnTo>
                    <a:pt x="2314" y="2186"/>
                  </a:lnTo>
                  <a:lnTo>
                    <a:pt x="2250" y="2250"/>
                  </a:lnTo>
                  <a:lnTo>
                    <a:pt x="2187" y="2304"/>
                  </a:lnTo>
                  <a:lnTo>
                    <a:pt x="2123" y="2357"/>
                  </a:lnTo>
                  <a:lnTo>
                    <a:pt x="2101" y="2378"/>
                  </a:lnTo>
                  <a:lnTo>
                    <a:pt x="2091" y="2400"/>
                  </a:lnTo>
                  <a:lnTo>
                    <a:pt x="2091" y="2421"/>
                  </a:lnTo>
                  <a:lnTo>
                    <a:pt x="2101" y="2453"/>
                  </a:lnTo>
                  <a:lnTo>
                    <a:pt x="2176" y="2623"/>
                  </a:lnTo>
                  <a:lnTo>
                    <a:pt x="2176" y="2666"/>
                  </a:lnTo>
                  <a:lnTo>
                    <a:pt x="2176" y="2698"/>
                  </a:lnTo>
                  <a:lnTo>
                    <a:pt x="2155" y="2730"/>
                  </a:lnTo>
                  <a:lnTo>
                    <a:pt x="2123" y="2751"/>
                  </a:lnTo>
                  <a:lnTo>
                    <a:pt x="1963" y="2826"/>
                  </a:lnTo>
                  <a:lnTo>
                    <a:pt x="1888" y="2826"/>
                  </a:lnTo>
                  <a:lnTo>
                    <a:pt x="1856" y="2805"/>
                  </a:lnTo>
                  <a:lnTo>
                    <a:pt x="1835" y="2773"/>
                  </a:lnTo>
                  <a:lnTo>
                    <a:pt x="1760" y="2591"/>
                  </a:lnTo>
                  <a:lnTo>
                    <a:pt x="1739" y="2570"/>
                  </a:lnTo>
                  <a:lnTo>
                    <a:pt x="1728" y="2559"/>
                  </a:lnTo>
                  <a:lnTo>
                    <a:pt x="1696" y="2549"/>
                  </a:lnTo>
                  <a:lnTo>
                    <a:pt x="1675" y="2549"/>
                  </a:lnTo>
                  <a:lnTo>
                    <a:pt x="1589" y="2559"/>
                  </a:lnTo>
                  <a:lnTo>
                    <a:pt x="1419" y="2559"/>
                  </a:lnTo>
                  <a:lnTo>
                    <a:pt x="1333" y="2549"/>
                  </a:lnTo>
                  <a:lnTo>
                    <a:pt x="1301" y="2549"/>
                  </a:lnTo>
                  <a:lnTo>
                    <a:pt x="1280" y="2559"/>
                  </a:lnTo>
                  <a:lnTo>
                    <a:pt x="1259" y="2581"/>
                  </a:lnTo>
                  <a:lnTo>
                    <a:pt x="1248" y="2602"/>
                  </a:lnTo>
                  <a:lnTo>
                    <a:pt x="1173" y="2773"/>
                  </a:lnTo>
                  <a:lnTo>
                    <a:pt x="1152" y="2805"/>
                  </a:lnTo>
                  <a:lnTo>
                    <a:pt x="1131" y="2826"/>
                  </a:lnTo>
                  <a:lnTo>
                    <a:pt x="1088" y="2837"/>
                  </a:lnTo>
                  <a:lnTo>
                    <a:pt x="1046" y="2826"/>
                  </a:lnTo>
                  <a:lnTo>
                    <a:pt x="886" y="2762"/>
                  </a:lnTo>
                  <a:lnTo>
                    <a:pt x="854" y="2741"/>
                  </a:lnTo>
                  <a:lnTo>
                    <a:pt x="832" y="2709"/>
                  </a:lnTo>
                  <a:lnTo>
                    <a:pt x="832" y="2677"/>
                  </a:lnTo>
                  <a:lnTo>
                    <a:pt x="832" y="2634"/>
                  </a:lnTo>
                  <a:lnTo>
                    <a:pt x="907" y="2464"/>
                  </a:lnTo>
                  <a:lnTo>
                    <a:pt x="907" y="2442"/>
                  </a:lnTo>
                  <a:lnTo>
                    <a:pt x="907" y="2410"/>
                  </a:lnTo>
                  <a:lnTo>
                    <a:pt x="896" y="2389"/>
                  </a:lnTo>
                  <a:lnTo>
                    <a:pt x="886" y="2368"/>
                  </a:lnTo>
                  <a:lnTo>
                    <a:pt x="875" y="2368"/>
                  </a:lnTo>
                  <a:lnTo>
                    <a:pt x="811" y="2314"/>
                  </a:lnTo>
                  <a:lnTo>
                    <a:pt x="747" y="2261"/>
                  </a:lnTo>
                  <a:lnTo>
                    <a:pt x="694" y="2197"/>
                  </a:lnTo>
                  <a:lnTo>
                    <a:pt x="640" y="2133"/>
                  </a:lnTo>
                  <a:lnTo>
                    <a:pt x="619" y="2112"/>
                  </a:lnTo>
                  <a:lnTo>
                    <a:pt x="598" y="2101"/>
                  </a:lnTo>
                  <a:lnTo>
                    <a:pt x="544" y="2101"/>
                  </a:lnTo>
                  <a:lnTo>
                    <a:pt x="363" y="2176"/>
                  </a:lnTo>
                  <a:lnTo>
                    <a:pt x="331" y="2186"/>
                  </a:lnTo>
                  <a:lnTo>
                    <a:pt x="288" y="2176"/>
                  </a:lnTo>
                  <a:lnTo>
                    <a:pt x="267" y="2154"/>
                  </a:lnTo>
                  <a:lnTo>
                    <a:pt x="235" y="2122"/>
                  </a:lnTo>
                  <a:lnTo>
                    <a:pt x="171" y="1962"/>
                  </a:lnTo>
                  <a:lnTo>
                    <a:pt x="160" y="1930"/>
                  </a:lnTo>
                  <a:lnTo>
                    <a:pt x="171" y="1888"/>
                  </a:lnTo>
                  <a:lnTo>
                    <a:pt x="192" y="1856"/>
                  </a:lnTo>
                  <a:lnTo>
                    <a:pt x="224" y="1834"/>
                  </a:lnTo>
                  <a:lnTo>
                    <a:pt x="395" y="1760"/>
                  </a:lnTo>
                  <a:lnTo>
                    <a:pt x="416" y="1749"/>
                  </a:lnTo>
                  <a:lnTo>
                    <a:pt x="438" y="1728"/>
                  </a:lnTo>
                  <a:lnTo>
                    <a:pt x="448" y="1706"/>
                  </a:lnTo>
                  <a:lnTo>
                    <a:pt x="448" y="1674"/>
                  </a:lnTo>
                  <a:lnTo>
                    <a:pt x="438" y="1589"/>
                  </a:lnTo>
                  <a:lnTo>
                    <a:pt x="427" y="1504"/>
                  </a:lnTo>
                  <a:lnTo>
                    <a:pt x="438" y="1429"/>
                  </a:lnTo>
                  <a:lnTo>
                    <a:pt x="438" y="1344"/>
                  </a:lnTo>
                  <a:lnTo>
                    <a:pt x="438" y="1312"/>
                  </a:lnTo>
                  <a:lnTo>
                    <a:pt x="427" y="1291"/>
                  </a:lnTo>
                  <a:lnTo>
                    <a:pt x="416" y="1269"/>
                  </a:lnTo>
                  <a:lnTo>
                    <a:pt x="395" y="1259"/>
                  </a:lnTo>
                  <a:lnTo>
                    <a:pt x="214" y="1184"/>
                  </a:lnTo>
                  <a:lnTo>
                    <a:pt x="182" y="1163"/>
                  </a:lnTo>
                  <a:lnTo>
                    <a:pt x="160" y="1131"/>
                  </a:lnTo>
                  <a:lnTo>
                    <a:pt x="160" y="1099"/>
                  </a:lnTo>
                  <a:lnTo>
                    <a:pt x="160" y="1056"/>
                  </a:lnTo>
                  <a:lnTo>
                    <a:pt x="224" y="896"/>
                  </a:lnTo>
                  <a:lnTo>
                    <a:pt x="246" y="864"/>
                  </a:lnTo>
                  <a:lnTo>
                    <a:pt x="278" y="843"/>
                  </a:lnTo>
                  <a:lnTo>
                    <a:pt x="320" y="832"/>
                  </a:lnTo>
                  <a:lnTo>
                    <a:pt x="352" y="843"/>
                  </a:lnTo>
                  <a:lnTo>
                    <a:pt x="534" y="907"/>
                  </a:lnTo>
                  <a:lnTo>
                    <a:pt x="555" y="917"/>
                  </a:lnTo>
                  <a:lnTo>
                    <a:pt x="587" y="917"/>
                  </a:lnTo>
                  <a:lnTo>
                    <a:pt x="608" y="907"/>
                  </a:lnTo>
                  <a:lnTo>
                    <a:pt x="630" y="885"/>
                  </a:lnTo>
                  <a:lnTo>
                    <a:pt x="683" y="821"/>
                  </a:lnTo>
                  <a:lnTo>
                    <a:pt x="736" y="757"/>
                  </a:lnTo>
                  <a:lnTo>
                    <a:pt x="800" y="693"/>
                  </a:lnTo>
                  <a:lnTo>
                    <a:pt x="864" y="640"/>
                  </a:lnTo>
                  <a:lnTo>
                    <a:pt x="886" y="629"/>
                  </a:lnTo>
                  <a:lnTo>
                    <a:pt x="896" y="597"/>
                  </a:lnTo>
                  <a:lnTo>
                    <a:pt x="896" y="576"/>
                  </a:lnTo>
                  <a:lnTo>
                    <a:pt x="886" y="544"/>
                  </a:lnTo>
                  <a:lnTo>
                    <a:pt x="811" y="373"/>
                  </a:lnTo>
                  <a:lnTo>
                    <a:pt x="811" y="341"/>
                  </a:lnTo>
                  <a:lnTo>
                    <a:pt x="811" y="299"/>
                  </a:lnTo>
                  <a:lnTo>
                    <a:pt x="832" y="267"/>
                  </a:lnTo>
                  <a:lnTo>
                    <a:pt x="864" y="246"/>
                  </a:lnTo>
                  <a:lnTo>
                    <a:pt x="1024" y="182"/>
                  </a:lnTo>
                  <a:lnTo>
                    <a:pt x="1067" y="171"/>
                  </a:lnTo>
                  <a:lnTo>
                    <a:pt x="1099" y="182"/>
                  </a:lnTo>
                  <a:lnTo>
                    <a:pt x="1131" y="203"/>
                  </a:lnTo>
                  <a:lnTo>
                    <a:pt x="1152" y="235"/>
                  </a:lnTo>
                  <a:lnTo>
                    <a:pt x="1227" y="405"/>
                  </a:lnTo>
                  <a:lnTo>
                    <a:pt x="1248" y="427"/>
                  </a:lnTo>
                  <a:lnTo>
                    <a:pt x="1269" y="437"/>
                  </a:lnTo>
                  <a:lnTo>
                    <a:pt x="1291" y="448"/>
                  </a:lnTo>
                  <a:lnTo>
                    <a:pt x="1312" y="448"/>
                  </a:lnTo>
                  <a:lnTo>
                    <a:pt x="1397" y="437"/>
                  </a:lnTo>
                  <a:lnTo>
                    <a:pt x="1568" y="437"/>
                  </a:lnTo>
                  <a:lnTo>
                    <a:pt x="1653" y="448"/>
                  </a:lnTo>
                  <a:lnTo>
                    <a:pt x="1675" y="448"/>
                  </a:lnTo>
                  <a:lnTo>
                    <a:pt x="1707" y="437"/>
                  </a:lnTo>
                  <a:lnTo>
                    <a:pt x="1728" y="427"/>
                  </a:lnTo>
                  <a:lnTo>
                    <a:pt x="1739" y="395"/>
                  </a:lnTo>
                  <a:lnTo>
                    <a:pt x="1813" y="224"/>
                  </a:lnTo>
                  <a:lnTo>
                    <a:pt x="1835" y="192"/>
                  </a:lnTo>
                  <a:lnTo>
                    <a:pt x="1867" y="171"/>
                  </a:lnTo>
                  <a:lnTo>
                    <a:pt x="1899" y="160"/>
                  </a:lnTo>
                  <a:close/>
                  <a:moveTo>
                    <a:pt x="1899" y="0"/>
                  </a:moveTo>
                  <a:lnTo>
                    <a:pt x="1845" y="11"/>
                  </a:lnTo>
                  <a:lnTo>
                    <a:pt x="1803" y="22"/>
                  </a:lnTo>
                  <a:lnTo>
                    <a:pt x="1760" y="43"/>
                  </a:lnTo>
                  <a:lnTo>
                    <a:pt x="1717" y="75"/>
                  </a:lnTo>
                  <a:lnTo>
                    <a:pt x="1685" y="118"/>
                  </a:lnTo>
                  <a:lnTo>
                    <a:pt x="1664" y="160"/>
                  </a:lnTo>
                  <a:lnTo>
                    <a:pt x="1611" y="278"/>
                  </a:lnTo>
                  <a:lnTo>
                    <a:pt x="1483" y="278"/>
                  </a:lnTo>
                  <a:lnTo>
                    <a:pt x="1355" y="288"/>
                  </a:lnTo>
                  <a:lnTo>
                    <a:pt x="1301" y="171"/>
                  </a:lnTo>
                  <a:lnTo>
                    <a:pt x="1280" y="118"/>
                  </a:lnTo>
                  <a:lnTo>
                    <a:pt x="1248" y="86"/>
                  </a:lnTo>
                  <a:lnTo>
                    <a:pt x="1205" y="54"/>
                  </a:lnTo>
                  <a:lnTo>
                    <a:pt x="1163" y="32"/>
                  </a:lnTo>
                  <a:lnTo>
                    <a:pt x="1109" y="11"/>
                  </a:lnTo>
                  <a:lnTo>
                    <a:pt x="1014" y="11"/>
                  </a:lnTo>
                  <a:lnTo>
                    <a:pt x="960" y="32"/>
                  </a:lnTo>
                  <a:lnTo>
                    <a:pt x="800" y="96"/>
                  </a:lnTo>
                  <a:lnTo>
                    <a:pt x="758" y="128"/>
                  </a:lnTo>
                  <a:lnTo>
                    <a:pt x="726" y="160"/>
                  </a:lnTo>
                  <a:lnTo>
                    <a:pt x="694" y="192"/>
                  </a:lnTo>
                  <a:lnTo>
                    <a:pt x="662" y="235"/>
                  </a:lnTo>
                  <a:lnTo>
                    <a:pt x="651" y="288"/>
                  </a:lnTo>
                  <a:lnTo>
                    <a:pt x="651" y="341"/>
                  </a:lnTo>
                  <a:lnTo>
                    <a:pt x="651" y="384"/>
                  </a:lnTo>
                  <a:lnTo>
                    <a:pt x="672" y="437"/>
                  </a:lnTo>
                  <a:lnTo>
                    <a:pt x="715" y="555"/>
                  </a:lnTo>
                  <a:lnTo>
                    <a:pt x="619" y="640"/>
                  </a:lnTo>
                  <a:lnTo>
                    <a:pt x="534" y="736"/>
                  </a:lnTo>
                  <a:lnTo>
                    <a:pt x="416" y="693"/>
                  </a:lnTo>
                  <a:lnTo>
                    <a:pt x="363" y="683"/>
                  </a:lnTo>
                  <a:lnTo>
                    <a:pt x="320" y="672"/>
                  </a:lnTo>
                  <a:lnTo>
                    <a:pt x="267" y="683"/>
                  </a:lnTo>
                  <a:lnTo>
                    <a:pt x="224" y="693"/>
                  </a:lnTo>
                  <a:lnTo>
                    <a:pt x="171" y="715"/>
                  </a:lnTo>
                  <a:lnTo>
                    <a:pt x="139" y="747"/>
                  </a:lnTo>
                  <a:lnTo>
                    <a:pt x="107" y="789"/>
                  </a:lnTo>
                  <a:lnTo>
                    <a:pt x="86" y="832"/>
                  </a:lnTo>
                  <a:lnTo>
                    <a:pt x="11" y="992"/>
                  </a:lnTo>
                  <a:lnTo>
                    <a:pt x="0" y="1045"/>
                  </a:lnTo>
                  <a:lnTo>
                    <a:pt x="0" y="1099"/>
                  </a:lnTo>
                  <a:lnTo>
                    <a:pt x="0" y="1152"/>
                  </a:lnTo>
                  <a:lnTo>
                    <a:pt x="22" y="1195"/>
                  </a:lnTo>
                  <a:lnTo>
                    <a:pt x="43" y="1237"/>
                  </a:lnTo>
                  <a:lnTo>
                    <a:pt x="75" y="1280"/>
                  </a:lnTo>
                  <a:lnTo>
                    <a:pt x="107" y="1312"/>
                  </a:lnTo>
                  <a:lnTo>
                    <a:pt x="160" y="1333"/>
                  </a:lnTo>
                  <a:lnTo>
                    <a:pt x="278" y="1376"/>
                  </a:lnTo>
                  <a:lnTo>
                    <a:pt x="267" y="1514"/>
                  </a:lnTo>
                  <a:lnTo>
                    <a:pt x="278" y="1642"/>
                  </a:lnTo>
                  <a:lnTo>
                    <a:pt x="160" y="1696"/>
                  </a:lnTo>
                  <a:lnTo>
                    <a:pt x="118" y="1717"/>
                  </a:lnTo>
                  <a:lnTo>
                    <a:pt x="75" y="1749"/>
                  </a:lnTo>
                  <a:lnTo>
                    <a:pt x="43" y="1781"/>
                  </a:lnTo>
                  <a:lnTo>
                    <a:pt x="22" y="1834"/>
                  </a:lnTo>
                  <a:lnTo>
                    <a:pt x="11" y="1877"/>
                  </a:lnTo>
                  <a:lnTo>
                    <a:pt x="0" y="1930"/>
                  </a:lnTo>
                  <a:lnTo>
                    <a:pt x="11" y="1984"/>
                  </a:lnTo>
                  <a:lnTo>
                    <a:pt x="22" y="2026"/>
                  </a:lnTo>
                  <a:lnTo>
                    <a:pt x="96" y="2186"/>
                  </a:lnTo>
                  <a:lnTo>
                    <a:pt x="118" y="2240"/>
                  </a:lnTo>
                  <a:lnTo>
                    <a:pt x="150" y="2272"/>
                  </a:lnTo>
                  <a:lnTo>
                    <a:pt x="192" y="2304"/>
                  </a:lnTo>
                  <a:lnTo>
                    <a:pt x="235" y="2325"/>
                  </a:lnTo>
                  <a:lnTo>
                    <a:pt x="278" y="2346"/>
                  </a:lnTo>
                  <a:lnTo>
                    <a:pt x="384" y="2346"/>
                  </a:lnTo>
                  <a:lnTo>
                    <a:pt x="427" y="2325"/>
                  </a:lnTo>
                  <a:lnTo>
                    <a:pt x="544" y="2272"/>
                  </a:lnTo>
                  <a:lnTo>
                    <a:pt x="640" y="2368"/>
                  </a:lnTo>
                  <a:lnTo>
                    <a:pt x="736" y="2464"/>
                  </a:lnTo>
                  <a:lnTo>
                    <a:pt x="683" y="2581"/>
                  </a:lnTo>
                  <a:lnTo>
                    <a:pt x="672" y="2623"/>
                  </a:lnTo>
                  <a:lnTo>
                    <a:pt x="672" y="2677"/>
                  </a:lnTo>
                  <a:lnTo>
                    <a:pt x="672" y="2730"/>
                  </a:lnTo>
                  <a:lnTo>
                    <a:pt x="683" y="2773"/>
                  </a:lnTo>
                  <a:lnTo>
                    <a:pt x="715" y="2815"/>
                  </a:lnTo>
                  <a:lnTo>
                    <a:pt x="747" y="2858"/>
                  </a:lnTo>
                  <a:lnTo>
                    <a:pt x="779" y="2890"/>
                  </a:lnTo>
                  <a:lnTo>
                    <a:pt x="832" y="2911"/>
                  </a:lnTo>
                  <a:lnTo>
                    <a:pt x="992" y="2975"/>
                  </a:lnTo>
                  <a:lnTo>
                    <a:pt x="1035" y="2997"/>
                  </a:lnTo>
                  <a:lnTo>
                    <a:pt x="1088" y="2997"/>
                  </a:lnTo>
                  <a:lnTo>
                    <a:pt x="1163" y="2986"/>
                  </a:lnTo>
                  <a:lnTo>
                    <a:pt x="1227" y="2954"/>
                  </a:lnTo>
                  <a:lnTo>
                    <a:pt x="1291" y="2901"/>
                  </a:lnTo>
                  <a:lnTo>
                    <a:pt x="1323" y="2837"/>
                  </a:lnTo>
                  <a:lnTo>
                    <a:pt x="1376" y="2719"/>
                  </a:lnTo>
                  <a:lnTo>
                    <a:pt x="1632" y="2719"/>
                  </a:lnTo>
                  <a:lnTo>
                    <a:pt x="1685" y="2837"/>
                  </a:lnTo>
                  <a:lnTo>
                    <a:pt x="1707" y="2879"/>
                  </a:lnTo>
                  <a:lnTo>
                    <a:pt x="1739" y="2911"/>
                  </a:lnTo>
                  <a:lnTo>
                    <a:pt x="1781" y="2943"/>
                  </a:lnTo>
                  <a:lnTo>
                    <a:pt x="1824" y="2975"/>
                  </a:lnTo>
                  <a:lnTo>
                    <a:pt x="1877" y="2986"/>
                  </a:lnTo>
                  <a:lnTo>
                    <a:pt x="1973" y="2986"/>
                  </a:lnTo>
                  <a:lnTo>
                    <a:pt x="2027" y="2965"/>
                  </a:lnTo>
                  <a:lnTo>
                    <a:pt x="2187" y="2901"/>
                  </a:lnTo>
                  <a:lnTo>
                    <a:pt x="2229" y="2879"/>
                  </a:lnTo>
                  <a:lnTo>
                    <a:pt x="2272" y="2847"/>
                  </a:lnTo>
                  <a:lnTo>
                    <a:pt x="2304" y="2805"/>
                  </a:lnTo>
                  <a:lnTo>
                    <a:pt x="2325" y="2762"/>
                  </a:lnTo>
                  <a:lnTo>
                    <a:pt x="2336" y="2709"/>
                  </a:lnTo>
                  <a:lnTo>
                    <a:pt x="2336" y="2666"/>
                  </a:lnTo>
                  <a:lnTo>
                    <a:pt x="2336" y="2613"/>
                  </a:lnTo>
                  <a:lnTo>
                    <a:pt x="2325" y="2559"/>
                  </a:lnTo>
                  <a:lnTo>
                    <a:pt x="2272" y="2442"/>
                  </a:lnTo>
                  <a:lnTo>
                    <a:pt x="2368" y="2357"/>
                  </a:lnTo>
                  <a:lnTo>
                    <a:pt x="2453" y="2261"/>
                  </a:lnTo>
                  <a:lnTo>
                    <a:pt x="2570" y="2304"/>
                  </a:lnTo>
                  <a:lnTo>
                    <a:pt x="2624" y="2325"/>
                  </a:lnTo>
                  <a:lnTo>
                    <a:pt x="2720" y="2325"/>
                  </a:lnTo>
                  <a:lnTo>
                    <a:pt x="2773" y="2304"/>
                  </a:lnTo>
                  <a:lnTo>
                    <a:pt x="2816" y="2282"/>
                  </a:lnTo>
                  <a:lnTo>
                    <a:pt x="2848" y="2250"/>
                  </a:lnTo>
                  <a:lnTo>
                    <a:pt x="2880" y="2208"/>
                  </a:lnTo>
                  <a:lnTo>
                    <a:pt x="2912" y="2165"/>
                  </a:lnTo>
                  <a:lnTo>
                    <a:pt x="2976" y="2005"/>
                  </a:lnTo>
                  <a:lnTo>
                    <a:pt x="2986" y="1952"/>
                  </a:lnTo>
                  <a:lnTo>
                    <a:pt x="2986" y="1898"/>
                  </a:lnTo>
                  <a:lnTo>
                    <a:pt x="2986" y="1856"/>
                  </a:lnTo>
                  <a:lnTo>
                    <a:pt x="2965" y="1802"/>
                  </a:lnTo>
                  <a:lnTo>
                    <a:pt x="2944" y="1760"/>
                  </a:lnTo>
                  <a:lnTo>
                    <a:pt x="2912" y="1717"/>
                  </a:lnTo>
                  <a:lnTo>
                    <a:pt x="2880" y="1696"/>
                  </a:lnTo>
                  <a:lnTo>
                    <a:pt x="2826" y="1664"/>
                  </a:lnTo>
                  <a:lnTo>
                    <a:pt x="2709" y="1621"/>
                  </a:lnTo>
                  <a:lnTo>
                    <a:pt x="2720" y="1493"/>
                  </a:lnTo>
                  <a:lnTo>
                    <a:pt x="2709" y="1355"/>
                  </a:lnTo>
                  <a:lnTo>
                    <a:pt x="2826" y="1312"/>
                  </a:lnTo>
                  <a:lnTo>
                    <a:pt x="2869" y="1280"/>
                  </a:lnTo>
                  <a:lnTo>
                    <a:pt x="2912" y="1248"/>
                  </a:lnTo>
                  <a:lnTo>
                    <a:pt x="2944" y="1216"/>
                  </a:lnTo>
                  <a:lnTo>
                    <a:pt x="2965" y="1173"/>
                  </a:lnTo>
                  <a:lnTo>
                    <a:pt x="2976" y="1120"/>
                  </a:lnTo>
                  <a:lnTo>
                    <a:pt x="2986" y="1067"/>
                  </a:lnTo>
                  <a:lnTo>
                    <a:pt x="2976" y="1024"/>
                  </a:lnTo>
                  <a:lnTo>
                    <a:pt x="2965" y="971"/>
                  </a:lnTo>
                  <a:lnTo>
                    <a:pt x="2890" y="811"/>
                  </a:lnTo>
                  <a:lnTo>
                    <a:pt x="2869" y="768"/>
                  </a:lnTo>
                  <a:lnTo>
                    <a:pt x="2837" y="725"/>
                  </a:lnTo>
                  <a:lnTo>
                    <a:pt x="2794" y="693"/>
                  </a:lnTo>
                  <a:lnTo>
                    <a:pt x="2752" y="672"/>
                  </a:lnTo>
                  <a:lnTo>
                    <a:pt x="2709" y="661"/>
                  </a:lnTo>
                  <a:lnTo>
                    <a:pt x="2656" y="651"/>
                  </a:lnTo>
                  <a:lnTo>
                    <a:pt x="2602" y="661"/>
                  </a:lnTo>
                  <a:lnTo>
                    <a:pt x="2560" y="672"/>
                  </a:lnTo>
                  <a:lnTo>
                    <a:pt x="2442" y="725"/>
                  </a:lnTo>
                  <a:lnTo>
                    <a:pt x="2346" y="629"/>
                  </a:lnTo>
                  <a:lnTo>
                    <a:pt x="2250" y="544"/>
                  </a:lnTo>
                  <a:lnTo>
                    <a:pt x="2304" y="427"/>
                  </a:lnTo>
                  <a:lnTo>
                    <a:pt x="2314" y="373"/>
                  </a:lnTo>
                  <a:lnTo>
                    <a:pt x="2314" y="320"/>
                  </a:lnTo>
                  <a:lnTo>
                    <a:pt x="2314" y="278"/>
                  </a:lnTo>
                  <a:lnTo>
                    <a:pt x="2304" y="224"/>
                  </a:lnTo>
                  <a:lnTo>
                    <a:pt x="2272" y="182"/>
                  </a:lnTo>
                  <a:lnTo>
                    <a:pt x="2240" y="139"/>
                  </a:lnTo>
                  <a:lnTo>
                    <a:pt x="2208" y="107"/>
                  </a:lnTo>
                  <a:lnTo>
                    <a:pt x="2155" y="86"/>
                  </a:lnTo>
                  <a:lnTo>
                    <a:pt x="1995" y="22"/>
                  </a:lnTo>
                  <a:lnTo>
                    <a:pt x="1941" y="11"/>
                  </a:lnTo>
                  <a:lnTo>
                    <a:pt x="18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4623" y="1661863"/>
            <a:ext cx="4374577" cy="2982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1684" y="1247857"/>
            <a:ext cx="1526716" cy="20206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4742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 realignment - from track measurement to a design alignment</a:t>
            </a:r>
          </a:p>
        </p:txBody>
      </p:sp>
      <p:sp>
        <p:nvSpPr>
          <p:cNvPr id="18" name="Subtitle 17"/>
          <p:cNvSpPr>
            <a:spLocks noGrp="1"/>
          </p:cNvSpPr>
          <p:nvPr>
            <p:ph type="subTitle" idx="1"/>
          </p:nvPr>
        </p:nvSpPr>
        <p:spPr>
          <a:xfrm>
            <a:off x="829050" y="1693160"/>
            <a:ext cx="7790400" cy="32010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idx="2"/>
          </p:nvPr>
        </p:nvSpPr>
        <p:spPr>
          <a:xfrm>
            <a:off x="829075" y="2013260"/>
            <a:ext cx="7790400" cy="2880000"/>
          </a:xfrm>
        </p:spPr>
        <p:txBody>
          <a:bodyPr/>
          <a:lstStyle/>
          <a:p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6015845" y="3104885"/>
            <a:ext cx="1373056" cy="1227498"/>
            <a:chOff x="5863445" y="2491062"/>
            <a:chExt cx="1373056" cy="1227498"/>
          </a:xfrm>
        </p:grpSpPr>
        <p:sp>
          <p:nvSpPr>
            <p:cNvPr id="49" name="Right Arrow 48"/>
            <p:cNvSpPr/>
            <p:nvPr/>
          </p:nvSpPr>
          <p:spPr>
            <a:xfrm>
              <a:off x="5863445" y="2839540"/>
              <a:ext cx="254436" cy="537648"/>
            </a:xfrm>
            <a:prstGeom prst="rightArrow">
              <a:avLst/>
            </a:prstGeom>
            <a:solidFill>
              <a:srgbClr val="007E39">
                <a:alpha val="7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rIns="27000" rtlCol="0" anchor="ctr"/>
            <a:lstStyle/>
            <a:p>
              <a:endParaRPr lang="en-US" sz="675" b="1" dirty="0">
                <a:solidFill>
                  <a:schemeClr val="tx1"/>
                </a:solidFill>
                <a:latin typeface="Gill Sans Light"/>
                <a:cs typeface="Gill Sans Light"/>
              </a:endParaRPr>
            </a:p>
            <a:p>
              <a:endParaRPr lang="en-US" sz="675" b="1" dirty="0">
                <a:solidFill>
                  <a:schemeClr val="tx1"/>
                </a:solidFill>
                <a:latin typeface="Gill Sans Light"/>
                <a:cs typeface="Gill Sans Light"/>
              </a:endParaRP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6111157" y="2491062"/>
              <a:ext cx="1125344" cy="1227498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3500" tIns="37800" rIns="13500" bIns="27000" rtlCol="0" anchor="t"/>
            <a:lstStyle/>
            <a:p>
              <a:pPr algn="ctr"/>
              <a:r>
                <a:rPr lang="en-US" sz="825" b="1" dirty="0">
                  <a:solidFill>
                    <a:schemeClr val="tx1"/>
                  </a:solidFill>
                  <a:latin typeface="Gill Sans Light"/>
                  <a:cs typeface="Gill Sans Light"/>
                </a:rPr>
                <a:t>GEDO Scan Office</a:t>
              </a:r>
              <a:endParaRPr lang="en-US" sz="900" b="1" dirty="0">
                <a:solidFill>
                  <a:schemeClr val="tx1"/>
                </a:solidFill>
                <a:latin typeface="Gill Sans Light"/>
                <a:cs typeface="Gill Sans Light"/>
              </a:endParaRP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6163058" y="2766430"/>
              <a:ext cx="1021542" cy="251820"/>
            </a:xfrm>
            <a:prstGeom prst="roundRect">
              <a:avLst/>
            </a:prstGeom>
            <a:noFill/>
            <a:ln w="3175"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8900" bIns="18900" rtlCol="0" anchor="ctr"/>
            <a:lstStyle/>
            <a:p>
              <a:pPr algn="ctr"/>
              <a:r>
                <a:rPr lang="en-US" sz="675" b="1" dirty="0">
                  <a:solidFill>
                    <a:schemeClr val="tx1"/>
                  </a:solidFill>
                  <a:latin typeface="Gill Sans Light"/>
                  <a:cs typeface="Gill Sans Light"/>
                </a:rPr>
                <a:t>Dynamic clearance analysis</a:t>
              </a:r>
            </a:p>
          </p:txBody>
        </p:sp>
        <p:sp>
          <p:nvSpPr>
            <p:cNvPr id="104" name="Rounded Rectangle 103"/>
            <p:cNvSpPr/>
            <p:nvPr/>
          </p:nvSpPr>
          <p:spPr>
            <a:xfrm>
              <a:off x="6163058" y="3351684"/>
              <a:ext cx="1021542" cy="251820"/>
            </a:xfrm>
            <a:prstGeom prst="roundRect">
              <a:avLst/>
            </a:prstGeom>
            <a:noFill/>
            <a:ln w="3175"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8900" bIns="18900" rtlCol="0" anchor="ctr"/>
            <a:lstStyle/>
            <a:p>
              <a:pPr algn="ctr"/>
              <a:r>
                <a:rPr lang="en-US" sz="675" b="1" dirty="0">
                  <a:solidFill>
                    <a:schemeClr val="tx1"/>
                  </a:solidFill>
                  <a:latin typeface="Gill Sans Light"/>
                  <a:cs typeface="Gill Sans Light"/>
                </a:rPr>
                <a:t>Structures &amp; Platforms</a:t>
              </a:r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6163058" y="3043147"/>
              <a:ext cx="1021542" cy="252179"/>
            </a:xfrm>
            <a:prstGeom prst="roundRect">
              <a:avLst/>
            </a:prstGeom>
            <a:noFill/>
            <a:ln w="3175"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8900" bIns="18900" rtlCol="0" anchor="ctr"/>
            <a:lstStyle/>
            <a:p>
              <a:pPr algn="ctr"/>
              <a:r>
                <a:rPr lang="en-US" sz="675" b="1" dirty="0" err="1">
                  <a:solidFill>
                    <a:schemeClr val="tx1"/>
                  </a:solidFill>
                  <a:latin typeface="Gill Sans Light"/>
                  <a:cs typeface="Gill Sans Light"/>
                </a:rPr>
                <a:t>OHL</a:t>
              </a:r>
              <a:r>
                <a:rPr lang="en-US" sz="675" b="1" dirty="0">
                  <a:solidFill>
                    <a:schemeClr val="tx1"/>
                  </a:solidFill>
                  <a:latin typeface="Gill Sans Light"/>
                  <a:cs typeface="Gill Sans Light"/>
                </a:rPr>
                <a:t> lines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046778" y="1913807"/>
            <a:ext cx="2687434" cy="1146416"/>
            <a:chOff x="5894378" y="1503174"/>
            <a:chExt cx="2687434" cy="1146416"/>
          </a:xfrm>
        </p:grpSpPr>
        <p:sp>
          <p:nvSpPr>
            <p:cNvPr id="51" name="Right Arrow 50"/>
            <p:cNvSpPr/>
            <p:nvPr/>
          </p:nvSpPr>
          <p:spPr>
            <a:xfrm>
              <a:off x="5894378" y="1857082"/>
              <a:ext cx="1385079" cy="537648"/>
            </a:xfrm>
            <a:prstGeom prst="rightArrow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rIns="27000" rtlCol="0" anchor="ctr"/>
            <a:lstStyle/>
            <a:p>
              <a:pPr marL="133350"/>
              <a:endParaRPr lang="en-US" sz="525" b="1" dirty="0">
                <a:solidFill>
                  <a:schemeClr val="bg1"/>
                </a:solidFill>
                <a:latin typeface="Gill Sans Light"/>
                <a:cs typeface="Gill Sans Light"/>
              </a:endParaRPr>
            </a:p>
          </p:txBody>
        </p:sp>
        <p:sp>
          <p:nvSpPr>
            <p:cNvPr id="89" name="Rounded Rectangle 88"/>
            <p:cNvSpPr/>
            <p:nvPr/>
          </p:nvSpPr>
          <p:spPr>
            <a:xfrm>
              <a:off x="7279457" y="1503174"/>
              <a:ext cx="1302355" cy="1146416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3500" tIns="37800" rIns="13500" bIns="27000" rtlCol="0" anchor="t"/>
            <a:lstStyle/>
            <a:p>
              <a:pPr algn="ctr"/>
              <a:r>
                <a:rPr lang="en-US" sz="825" b="1" dirty="0">
                  <a:solidFill>
                    <a:schemeClr val="tx1"/>
                  </a:solidFill>
                  <a:latin typeface="Gill Sans Light"/>
                  <a:cs typeface="Gill Sans Light"/>
                </a:rPr>
                <a:t>GEDO Office</a:t>
              </a:r>
            </a:p>
          </p:txBody>
        </p:sp>
        <p:sp>
          <p:nvSpPr>
            <p:cNvPr id="105" name="Rounded Rectangle 104"/>
            <p:cNvSpPr/>
            <p:nvPr/>
          </p:nvSpPr>
          <p:spPr>
            <a:xfrm>
              <a:off x="7419863" y="2028472"/>
              <a:ext cx="1021542" cy="252179"/>
            </a:xfrm>
            <a:prstGeom prst="roundRect">
              <a:avLst/>
            </a:prstGeom>
            <a:noFill/>
            <a:ln w="3175"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8900" bIns="18900" rtlCol="0" anchor="ctr"/>
            <a:lstStyle/>
            <a:p>
              <a:pPr algn="ctr"/>
              <a:r>
                <a:rPr lang="en-US" sz="675" b="1" dirty="0">
                  <a:solidFill>
                    <a:srgbClr val="005596"/>
                  </a:solidFill>
                  <a:latin typeface="Gill Sans Light"/>
                  <a:cs typeface="Gill Sans Light"/>
                </a:rPr>
                <a:t>Machine Control</a:t>
              </a:r>
            </a:p>
          </p:txBody>
        </p:sp>
        <p:sp>
          <p:nvSpPr>
            <p:cNvPr id="110" name="Rounded Rectangle 109"/>
            <p:cNvSpPr/>
            <p:nvPr/>
          </p:nvSpPr>
          <p:spPr>
            <a:xfrm>
              <a:off x="7419863" y="2317153"/>
              <a:ext cx="1021542" cy="252179"/>
            </a:xfrm>
            <a:prstGeom prst="roundRect">
              <a:avLst/>
            </a:prstGeom>
            <a:noFill/>
            <a:ln w="3175"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8900" bIns="18900" rtlCol="0" anchor="ctr"/>
            <a:lstStyle/>
            <a:p>
              <a:pPr algn="ctr"/>
              <a:r>
                <a:rPr lang="en-US" sz="675" b="1" dirty="0">
                  <a:solidFill>
                    <a:srgbClr val="005596"/>
                  </a:solidFill>
                  <a:latin typeface="Gill Sans Light"/>
                  <a:cs typeface="Gill Sans Light"/>
                </a:rPr>
                <a:t>Deformation Monitoring</a:t>
              </a:r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7419863" y="1742705"/>
              <a:ext cx="1021542" cy="252179"/>
            </a:xfrm>
            <a:prstGeom prst="roundRect">
              <a:avLst/>
            </a:prstGeom>
            <a:noFill/>
            <a:ln w="3175"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8900" bIns="18900" rtlCol="0" anchor="ctr"/>
            <a:lstStyle/>
            <a:p>
              <a:pPr algn="ctr"/>
              <a:r>
                <a:rPr lang="en-US" sz="675" b="1" dirty="0">
                  <a:solidFill>
                    <a:srgbClr val="005596"/>
                  </a:solidFill>
                  <a:latin typeface="Gill Sans Light"/>
                  <a:cs typeface="Gill Sans Light"/>
                </a:rPr>
                <a:t>Tamping/QA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70016" y="1256134"/>
            <a:ext cx="8064197" cy="453198"/>
            <a:chOff x="517616" y="852274"/>
            <a:chExt cx="8064197" cy="453198"/>
          </a:xfrm>
        </p:grpSpPr>
        <p:sp>
          <p:nvSpPr>
            <p:cNvPr id="61" name="Rounded Rectangle 60"/>
            <p:cNvSpPr/>
            <p:nvPr/>
          </p:nvSpPr>
          <p:spPr>
            <a:xfrm>
              <a:off x="2851042" y="852274"/>
              <a:ext cx="1441070" cy="452710"/>
            </a:xfrm>
            <a:prstGeom prst="roundRect">
              <a:avLst/>
            </a:prstGeom>
            <a:solidFill>
              <a:schemeClr val="tx1">
                <a:lumMod val="20000"/>
                <a:lumOff val="80000"/>
                <a:alpha val="36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2"/>
                  </a:solidFill>
                  <a:latin typeface="Gill Sans Light"/>
                  <a:cs typeface="Gill Sans Light"/>
                </a:rPr>
                <a:t>Processing</a:t>
              </a:r>
            </a:p>
          </p:txBody>
        </p:sp>
        <p:sp>
          <p:nvSpPr>
            <p:cNvPr id="62" name="Rounded Rectangle 61"/>
            <p:cNvSpPr/>
            <p:nvPr/>
          </p:nvSpPr>
          <p:spPr>
            <a:xfrm>
              <a:off x="517616" y="852274"/>
              <a:ext cx="2321054" cy="453198"/>
            </a:xfrm>
            <a:prstGeom prst="roundRect">
              <a:avLst/>
            </a:prstGeom>
            <a:solidFill>
              <a:schemeClr val="tx1">
                <a:lumMod val="20000"/>
                <a:lumOff val="80000"/>
                <a:alpha val="36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2"/>
                  </a:solidFill>
                  <a:latin typeface="Gill Sans Light"/>
                  <a:cs typeface="Gill Sans Light"/>
                </a:rPr>
                <a:t>Measurements/Scan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6008643" y="852274"/>
              <a:ext cx="1270815" cy="452710"/>
            </a:xfrm>
            <a:prstGeom prst="roundRect">
              <a:avLst/>
            </a:prstGeom>
            <a:solidFill>
              <a:schemeClr val="tx1">
                <a:lumMod val="20000"/>
                <a:lumOff val="80000"/>
                <a:alpha val="36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2"/>
                  </a:solidFill>
                  <a:latin typeface="Gill Sans Light"/>
                  <a:cs typeface="Gill Sans Light"/>
                </a:rPr>
                <a:t>Analysis applications</a:t>
              </a:r>
            </a:p>
          </p:txBody>
        </p:sp>
        <p:sp>
          <p:nvSpPr>
            <p:cNvPr id="65" name="Rounded Rectangle 64"/>
            <p:cNvSpPr/>
            <p:nvPr/>
          </p:nvSpPr>
          <p:spPr>
            <a:xfrm>
              <a:off x="4298836" y="852274"/>
              <a:ext cx="1703082" cy="452710"/>
            </a:xfrm>
            <a:prstGeom prst="roundRect">
              <a:avLst/>
            </a:prstGeom>
            <a:solidFill>
              <a:schemeClr val="tx1">
                <a:lumMod val="20000"/>
                <a:lumOff val="80000"/>
                <a:alpha val="36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2"/>
                  </a:solidFill>
                  <a:latin typeface="Gill Sans Light"/>
                  <a:cs typeface="Gill Sans Light"/>
                </a:rPr>
                <a:t>Re-Alignment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7279457" y="852274"/>
              <a:ext cx="1302356" cy="447884"/>
            </a:xfrm>
            <a:prstGeom prst="roundRect">
              <a:avLst/>
            </a:prstGeom>
            <a:solidFill>
              <a:schemeClr val="tx1">
                <a:lumMod val="20000"/>
                <a:lumOff val="80000"/>
                <a:alpha val="36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2"/>
                  </a:solidFill>
                  <a:latin typeface="Gill Sans Light"/>
                  <a:cs typeface="Gill Sans Light"/>
                </a:rPr>
                <a:t>Production applications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46778" y="4427044"/>
            <a:ext cx="1350302" cy="634337"/>
            <a:chOff x="5894378" y="4023184"/>
            <a:chExt cx="1350302" cy="634337"/>
          </a:xfrm>
        </p:grpSpPr>
        <p:sp>
          <p:nvSpPr>
            <p:cNvPr id="57" name="Right Arrow 56"/>
            <p:cNvSpPr/>
            <p:nvPr/>
          </p:nvSpPr>
          <p:spPr>
            <a:xfrm>
              <a:off x="5894378" y="4119873"/>
              <a:ext cx="213822" cy="537648"/>
            </a:xfrm>
            <a:prstGeom prst="rightArrow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rIns="27000" rtlCol="0" anchor="ctr"/>
            <a:lstStyle/>
            <a:p>
              <a:endParaRPr lang="en-US" sz="675" b="1" dirty="0">
                <a:solidFill>
                  <a:schemeClr val="tx1"/>
                </a:solidFill>
                <a:latin typeface="Gill Sans Light"/>
                <a:cs typeface="Gill Sans Light"/>
              </a:endParaRPr>
            </a:p>
            <a:p>
              <a:endParaRPr lang="en-US" sz="675" b="1" dirty="0">
                <a:solidFill>
                  <a:schemeClr val="tx1"/>
                </a:solidFill>
                <a:latin typeface="Gill Sans Light"/>
                <a:cs typeface="Gill Sans Light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117880" y="4023184"/>
              <a:ext cx="1126800" cy="565870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3500" tIns="37800" rIns="13500" bIns="27000" rtlCol="0" anchor="t"/>
            <a:lstStyle/>
            <a:p>
              <a:pPr algn="ctr"/>
              <a:r>
                <a:rPr lang="en-US" sz="825" b="1" dirty="0">
                  <a:solidFill>
                    <a:schemeClr val="tx1"/>
                  </a:solidFill>
                  <a:latin typeface="Gill Sans Light"/>
                  <a:cs typeface="Gill Sans Light"/>
                </a:rPr>
                <a:t>CAD/BIM Software</a:t>
              </a:r>
              <a:endParaRPr lang="en-US" sz="900" b="1" dirty="0">
                <a:solidFill>
                  <a:schemeClr val="tx1"/>
                </a:solidFill>
                <a:latin typeface="Gill Sans Light"/>
                <a:cs typeface="Gill Sans Light"/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170509" y="4249345"/>
              <a:ext cx="1021542" cy="252179"/>
            </a:xfrm>
            <a:prstGeom prst="roundRect">
              <a:avLst/>
            </a:prstGeom>
            <a:noFill/>
            <a:ln w="3175"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8900" bIns="18900" rtlCol="0" anchor="ctr"/>
            <a:lstStyle/>
            <a:p>
              <a:pPr algn="ctr"/>
              <a:r>
                <a:rPr lang="en-US" sz="675" b="1" dirty="0">
                  <a:solidFill>
                    <a:srgbClr val="005596"/>
                  </a:solidFill>
                  <a:latin typeface="Gill Sans Light"/>
                  <a:cs typeface="Gill Sans Light"/>
                </a:rPr>
                <a:t>Detail track design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506181" y="1853694"/>
            <a:ext cx="1610091" cy="3198366"/>
            <a:chOff x="4353781" y="1449834"/>
            <a:chExt cx="1610091" cy="3198366"/>
          </a:xfrm>
        </p:grpSpPr>
        <p:sp>
          <p:nvSpPr>
            <p:cNvPr id="173" name="Rounded Rectangle 172"/>
            <p:cNvSpPr/>
            <p:nvPr/>
          </p:nvSpPr>
          <p:spPr>
            <a:xfrm>
              <a:off x="4353781" y="1449834"/>
              <a:ext cx="1610091" cy="3198366"/>
            </a:xfrm>
            <a:prstGeom prst="roundRect">
              <a:avLst/>
            </a:prstGeom>
            <a:gradFill>
              <a:gsLst>
                <a:gs pos="0">
                  <a:schemeClr val="accent1">
                    <a:shade val="51000"/>
                    <a:satMod val="130000"/>
                  </a:schemeClr>
                </a:gs>
                <a:gs pos="76000">
                  <a:srgbClr val="FFF0AF"/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3500" tIns="0" rIns="13500" rtlCol="0" anchor="t" anchorCtr="0"/>
            <a:lstStyle/>
            <a:p>
              <a:pPr algn="ctr">
                <a:lnSpc>
                  <a:spcPts val="900"/>
                </a:lnSpc>
                <a:spcBef>
                  <a:spcPts val="0"/>
                </a:spcBef>
              </a:pPr>
              <a:endParaRPr lang="en-US" sz="900" b="1" dirty="0">
                <a:solidFill>
                  <a:schemeClr val="tx1"/>
                </a:solidFill>
                <a:latin typeface="Gill Sans Light"/>
                <a:cs typeface="Gill Sans Light"/>
              </a:endParaRPr>
            </a:p>
            <a:p>
              <a:pPr algn="ctr">
                <a:lnSpc>
                  <a:spcPts val="1200"/>
                </a:lnSpc>
                <a:spcBef>
                  <a:spcPts val="0"/>
                </a:spcBef>
              </a:pPr>
              <a:r>
                <a:rPr lang="en-US" sz="900" b="1" dirty="0">
                  <a:solidFill>
                    <a:schemeClr val="tx1"/>
                  </a:solidFill>
                  <a:latin typeface="Gill Sans Light"/>
                  <a:cs typeface="Gill Sans Light"/>
                </a:rPr>
                <a:t>GEDO NovaTrack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3635" y="1880200"/>
              <a:ext cx="1473483" cy="2493679"/>
            </a:xfrm>
            <a:prstGeom prst="rect">
              <a:avLst/>
            </a:prstGeom>
          </p:spPr>
        </p:pic>
        <p:sp>
          <p:nvSpPr>
            <p:cNvPr id="48" name="Rounded Rectangle 47"/>
            <p:cNvSpPr/>
            <p:nvPr/>
          </p:nvSpPr>
          <p:spPr>
            <a:xfrm>
              <a:off x="4505631" y="2159112"/>
              <a:ext cx="1281060" cy="4254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8900" bIns="18900" rtlCol="0" anchor="ctr"/>
            <a:lstStyle/>
            <a:p>
              <a:pPr algn="ctr"/>
              <a:r>
                <a:rPr lang="en-US" sz="675" b="1" dirty="0">
                  <a:solidFill>
                    <a:srgbClr val="005596"/>
                  </a:solidFill>
                  <a:latin typeface="Gill Sans Light"/>
                  <a:cs typeface="Gill Sans Light"/>
                </a:rPr>
                <a:t>Best-fit alignment processing</a:t>
              </a:r>
            </a:p>
            <a:p>
              <a:pPr algn="ctr"/>
              <a:r>
                <a:rPr lang="en-US" sz="675" b="1" dirty="0">
                  <a:solidFill>
                    <a:srgbClr val="005596"/>
                  </a:solidFill>
                  <a:latin typeface="Gill Sans Light"/>
                  <a:cs typeface="Gill Sans Light"/>
                </a:rPr>
                <a:t>HA/VA/CANT/SPEED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67803" y="2227618"/>
            <a:ext cx="3838378" cy="565706"/>
            <a:chOff x="515403" y="1823758"/>
            <a:chExt cx="3838378" cy="565706"/>
          </a:xfrm>
        </p:grpSpPr>
        <p:grpSp>
          <p:nvGrpSpPr>
            <p:cNvPr id="11" name="Group 10"/>
            <p:cNvGrpSpPr/>
            <p:nvPr/>
          </p:nvGrpSpPr>
          <p:grpSpPr>
            <a:xfrm>
              <a:off x="515403" y="1823758"/>
              <a:ext cx="3838378" cy="565706"/>
              <a:chOff x="515403" y="1532504"/>
              <a:chExt cx="3838378" cy="565706"/>
            </a:xfrm>
          </p:grpSpPr>
          <p:sp>
            <p:nvSpPr>
              <p:cNvPr id="45" name="Right Arrow 44"/>
              <p:cNvSpPr/>
              <p:nvPr/>
            </p:nvSpPr>
            <p:spPr>
              <a:xfrm>
                <a:off x="2653135" y="1535776"/>
                <a:ext cx="301727" cy="537648"/>
              </a:xfrm>
              <a:prstGeom prst="rightArrow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" rIns="27000" rtlCol="0" anchor="ctr"/>
              <a:lstStyle/>
              <a:p>
                <a:endParaRPr lang="en-US" sz="675" b="1" dirty="0">
                  <a:solidFill>
                    <a:schemeClr val="tx1"/>
                  </a:solidFill>
                  <a:latin typeface="Gill Sans Light"/>
                  <a:cs typeface="Gill Sans Light"/>
                </a:endParaRPr>
              </a:p>
              <a:p>
                <a:endParaRPr lang="en-US" sz="675" b="1" dirty="0">
                  <a:solidFill>
                    <a:schemeClr val="tx1"/>
                  </a:solidFill>
                  <a:latin typeface="Gill Sans Light"/>
                  <a:cs typeface="Gill Sans Light"/>
                </a:endParaRPr>
              </a:p>
            </p:txBody>
          </p:sp>
          <p:sp>
            <p:nvSpPr>
              <p:cNvPr id="75" name="Rounded Rectangle 74"/>
              <p:cNvSpPr/>
              <p:nvPr/>
            </p:nvSpPr>
            <p:spPr>
              <a:xfrm>
                <a:off x="515403" y="1532504"/>
                <a:ext cx="2268000" cy="52435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900" b="1" dirty="0">
                    <a:solidFill>
                      <a:srgbClr val="003054"/>
                    </a:solidFill>
                    <a:latin typeface="Gill Sans Light"/>
                    <a:cs typeface="Gill Sans Light"/>
                  </a:rPr>
                  <a:t>GEDO REC</a:t>
                </a:r>
              </a:p>
              <a:p>
                <a:r>
                  <a:rPr lang="en-US" sz="900" b="1" dirty="0">
                    <a:solidFill>
                      <a:srgbClr val="003054"/>
                    </a:solidFill>
                    <a:latin typeface="Gill Sans Light"/>
                    <a:cs typeface="Gill Sans Light"/>
                  </a:rPr>
                  <a:t>GEDO IMS</a:t>
                </a:r>
              </a:p>
              <a:p>
                <a:r>
                  <a:rPr lang="en-US" sz="900" b="1" dirty="0">
                    <a:solidFill>
                      <a:srgbClr val="003054"/>
                    </a:solidFill>
                    <a:latin typeface="Gill Sans Light"/>
                    <a:cs typeface="Gill Sans Light"/>
                  </a:rPr>
                  <a:t>GEDO </a:t>
                </a:r>
                <a:r>
                  <a:rPr lang="en-US" sz="900" b="1" dirty="0" err="1">
                    <a:solidFill>
                      <a:srgbClr val="003054"/>
                    </a:solidFill>
                    <a:latin typeface="Gill Sans Light"/>
                    <a:cs typeface="Gill Sans Light"/>
                  </a:rPr>
                  <a:t>VORSYS</a:t>
                </a:r>
                <a:endParaRPr lang="en-US" sz="900" b="1" dirty="0">
                  <a:solidFill>
                    <a:srgbClr val="003054"/>
                  </a:solidFill>
                  <a:latin typeface="Gill Sans Light"/>
                  <a:cs typeface="Gill Sans Light"/>
                </a:endParaRPr>
              </a:p>
            </p:txBody>
          </p:sp>
          <p:sp>
            <p:nvSpPr>
              <p:cNvPr id="59" name="Right Arrow 58"/>
              <p:cNvSpPr/>
              <p:nvPr/>
            </p:nvSpPr>
            <p:spPr>
              <a:xfrm>
                <a:off x="4131327" y="1560562"/>
                <a:ext cx="222454" cy="537648"/>
              </a:xfrm>
              <a:prstGeom prst="rightArrow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" rIns="27000" rtlCol="0" anchor="ctr"/>
              <a:lstStyle/>
              <a:p>
                <a:endParaRPr lang="en-US" sz="675" b="1" dirty="0">
                  <a:solidFill>
                    <a:schemeClr val="tx1"/>
                  </a:solidFill>
                  <a:latin typeface="Gill Sans Light"/>
                  <a:cs typeface="Gill Sans Light"/>
                </a:endParaRPr>
              </a:p>
              <a:p>
                <a:endParaRPr lang="en-US" sz="675" b="1" dirty="0">
                  <a:solidFill>
                    <a:schemeClr val="tx1"/>
                  </a:solidFill>
                  <a:latin typeface="Gill Sans Light"/>
                  <a:cs typeface="Gill Sans Light"/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2954863" y="1532504"/>
                <a:ext cx="1244910" cy="52435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3500" tIns="37800" rIns="13500" bIns="27000" rtlCol="0" anchor="t"/>
              <a:lstStyle/>
              <a:p>
                <a:pPr algn="ctr"/>
                <a:r>
                  <a:rPr lang="en-US" sz="825" b="1" dirty="0">
                    <a:solidFill>
                      <a:schemeClr val="tx1"/>
                    </a:solidFill>
                    <a:latin typeface="Gill Sans Light"/>
                    <a:cs typeface="Gill Sans Light"/>
                  </a:rPr>
                  <a:t>GEDO Office</a:t>
                </a:r>
                <a:endParaRPr lang="en-US" sz="900" b="1" dirty="0">
                  <a:solidFill>
                    <a:schemeClr val="tx1"/>
                  </a:solidFill>
                  <a:latin typeface="Gill Sans Light"/>
                  <a:cs typeface="Gill Sans Light"/>
                </a:endParaRPr>
              </a:p>
            </p:txBody>
          </p:sp>
          <p:sp>
            <p:nvSpPr>
              <p:cNvPr id="43" name="Rounded Rectangle 42"/>
              <p:cNvSpPr/>
              <p:nvPr/>
            </p:nvSpPr>
            <p:spPr>
              <a:xfrm>
                <a:off x="3075186" y="1742705"/>
                <a:ext cx="1021542" cy="252179"/>
              </a:xfrm>
              <a:prstGeom prst="roundRect">
                <a:avLst/>
              </a:prstGeom>
              <a:noFill/>
              <a:ln w="3175">
                <a:solidFill>
                  <a:schemeClr val="accent1">
                    <a:shade val="95000"/>
                    <a:satMod val="10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8900" bIns="18900" rtlCol="0" anchor="ctr"/>
              <a:lstStyle/>
              <a:p>
                <a:pPr algn="ctr"/>
                <a:r>
                  <a:rPr lang="en-US" sz="675" b="1" dirty="0">
                    <a:solidFill>
                      <a:srgbClr val="005596"/>
                    </a:solidFill>
                    <a:latin typeface="Gill Sans Light"/>
                    <a:cs typeface="Gill Sans Light"/>
                  </a:rPr>
                  <a:t>Measured existing tracks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7305" y="1913362"/>
              <a:ext cx="1321561" cy="326912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67804" y="3371430"/>
            <a:ext cx="3836219" cy="1441690"/>
            <a:chOff x="515404" y="2967570"/>
            <a:chExt cx="3836219" cy="1441690"/>
          </a:xfrm>
        </p:grpSpPr>
        <p:grpSp>
          <p:nvGrpSpPr>
            <p:cNvPr id="3" name="Group 2"/>
            <p:cNvGrpSpPr/>
            <p:nvPr/>
          </p:nvGrpSpPr>
          <p:grpSpPr>
            <a:xfrm>
              <a:off x="515404" y="2967570"/>
              <a:ext cx="3836219" cy="1441690"/>
              <a:chOff x="515404" y="2967570"/>
              <a:chExt cx="3836219" cy="1441690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515404" y="2967570"/>
                <a:ext cx="3836219" cy="1441690"/>
                <a:chOff x="515404" y="2581494"/>
                <a:chExt cx="3836219" cy="1441690"/>
              </a:xfrm>
            </p:grpSpPr>
            <p:sp>
              <p:nvSpPr>
                <p:cNvPr id="58" name="Right Arrow 57"/>
                <p:cNvSpPr/>
                <p:nvPr/>
              </p:nvSpPr>
              <p:spPr>
                <a:xfrm>
                  <a:off x="2653135" y="3405648"/>
                  <a:ext cx="301726" cy="537648"/>
                </a:xfrm>
                <a:prstGeom prst="rightArrow">
                  <a:avLst/>
                </a:prstGeom>
                <a:solidFill>
                  <a:srgbClr val="007E39">
                    <a:alpha val="75000"/>
                  </a:srgb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27000" rIns="27000" rtlCol="0" anchor="ctr"/>
                <a:lstStyle/>
                <a:p>
                  <a:endParaRPr lang="en-US" sz="675" b="1" dirty="0">
                    <a:solidFill>
                      <a:schemeClr val="tx1"/>
                    </a:solidFill>
                    <a:latin typeface="Gill Sans Light"/>
                    <a:cs typeface="Gill Sans Light"/>
                  </a:endParaRPr>
                </a:p>
                <a:p>
                  <a:endParaRPr lang="en-US" sz="675" b="1" dirty="0">
                    <a:solidFill>
                      <a:schemeClr val="tx1"/>
                    </a:solidFill>
                    <a:latin typeface="Gill Sans Light"/>
                    <a:cs typeface="Gill Sans Light"/>
                  </a:endParaRPr>
                </a:p>
              </p:txBody>
            </p:sp>
            <p:sp>
              <p:nvSpPr>
                <p:cNvPr id="44" name="Right Arrow 43"/>
                <p:cNvSpPr/>
                <p:nvPr/>
              </p:nvSpPr>
              <p:spPr>
                <a:xfrm>
                  <a:off x="2653135" y="2710181"/>
                  <a:ext cx="301726" cy="537648"/>
                </a:xfrm>
                <a:prstGeom prst="rightArrow">
                  <a:avLst/>
                </a:prstGeom>
                <a:solidFill>
                  <a:srgbClr val="007E39">
                    <a:alpha val="75000"/>
                  </a:srgb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27000" rIns="27000" rtlCol="0" anchor="ctr"/>
                <a:lstStyle/>
                <a:p>
                  <a:endParaRPr lang="en-US" sz="675" b="1" dirty="0">
                    <a:solidFill>
                      <a:schemeClr val="tx1"/>
                    </a:solidFill>
                    <a:latin typeface="Gill Sans Light"/>
                    <a:cs typeface="Gill Sans Light"/>
                  </a:endParaRPr>
                </a:p>
                <a:p>
                  <a:endParaRPr lang="en-US" sz="675" b="1" dirty="0">
                    <a:solidFill>
                      <a:schemeClr val="tx1"/>
                    </a:solidFill>
                    <a:latin typeface="Gill Sans Light"/>
                    <a:cs typeface="Gill Sans Light"/>
                  </a:endParaRPr>
                </a:p>
              </p:txBody>
            </p:sp>
            <p:sp>
              <p:nvSpPr>
                <p:cNvPr id="60" name="Right Arrow 59"/>
                <p:cNvSpPr/>
                <p:nvPr/>
              </p:nvSpPr>
              <p:spPr>
                <a:xfrm>
                  <a:off x="4127224" y="3058343"/>
                  <a:ext cx="224399" cy="537648"/>
                </a:xfrm>
                <a:prstGeom prst="rightArrow">
                  <a:avLst/>
                </a:prstGeom>
                <a:solidFill>
                  <a:srgbClr val="007E39">
                    <a:alpha val="75000"/>
                  </a:srgb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27000" rIns="27000" rtlCol="0" anchor="ctr"/>
                <a:lstStyle/>
                <a:p>
                  <a:endParaRPr lang="en-US" sz="675" b="1" dirty="0">
                    <a:solidFill>
                      <a:schemeClr val="tx1"/>
                    </a:solidFill>
                    <a:latin typeface="Gill Sans Light"/>
                    <a:cs typeface="Gill Sans Light"/>
                  </a:endParaRPr>
                </a:p>
                <a:p>
                  <a:endParaRPr lang="en-US" sz="675" b="1" dirty="0">
                    <a:solidFill>
                      <a:schemeClr val="tx1"/>
                    </a:solidFill>
                    <a:latin typeface="Gill Sans Light"/>
                    <a:cs typeface="Gill Sans Light"/>
                  </a:endParaRPr>
                </a:p>
              </p:txBody>
            </p:sp>
            <p:sp>
              <p:nvSpPr>
                <p:cNvPr id="69" name="Rounded Rectangle 68"/>
                <p:cNvSpPr/>
                <p:nvPr/>
              </p:nvSpPr>
              <p:spPr>
                <a:xfrm>
                  <a:off x="515405" y="3384538"/>
                  <a:ext cx="2268000" cy="538721"/>
                </a:xfrm>
                <a:prstGeom prst="roundRect">
                  <a:avLst/>
                </a:prstGeom>
                <a:solidFill>
                  <a:srgbClr val="92D05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0"/>
                <a:lstStyle/>
                <a:p>
                  <a:r>
                    <a:rPr lang="en-US" sz="900" b="1" dirty="0">
                      <a:solidFill>
                        <a:srgbClr val="003054"/>
                      </a:solidFill>
                      <a:latin typeface="Gill Sans Light"/>
                      <a:cs typeface="Gill Sans Light"/>
                    </a:rPr>
                    <a:t>Trimble MX9/MX50 (Mobile Mapping)</a:t>
                  </a:r>
                </a:p>
                <a:p>
                  <a:r>
                    <a:rPr lang="en-US" sz="900" b="1" dirty="0">
                      <a:solidFill>
                        <a:srgbClr val="003054"/>
                      </a:solidFill>
                      <a:latin typeface="Gill Sans Light"/>
                      <a:cs typeface="Gill Sans Light"/>
                    </a:rPr>
                    <a:t>TX8/SX10/SX12 (Terrestrial scans)</a:t>
                  </a:r>
                </a:p>
              </p:txBody>
            </p:sp>
            <p:sp>
              <p:nvSpPr>
                <p:cNvPr id="74" name="Rounded Rectangle 73"/>
                <p:cNvSpPr/>
                <p:nvPr/>
              </p:nvSpPr>
              <p:spPr>
                <a:xfrm>
                  <a:off x="515404" y="2696886"/>
                  <a:ext cx="2268000" cy="512274"/>
                </a:xfrm>
                <a:prstGeom prst="roundRect">
                  <a:avLst/>
                </a:prstGeom>
                <a:solidFill>
                  <a:srgbClr val="92D05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900" b="1" dirty="0">
                      <a:solidFill>
                        <a:srgbClr val="003054"/>
                      </a:solidFill>
                      <a:latin typeface="Gill Sans Light"/>
                      <a:cs typeface="Gill Sans Light"/>
                    </a:rPr>
                    <a:t>GEDO IMS SCAN</a:t>
                  </a:r>
                </a:p>
              </p:txBody>
            </p:sp>
            <p:sp>
              <p:nvSpPr>
                <p:cNvPr id="56" name="Rounded Rectangle 55"/>
                <p:cNvSpPr/>
                <p:nvPr/>
              </p:nvSpPr>
              <p:spPr>
                <a:xfrm>
                  <a:off x="2954861" y="2581494"/>
                  <a:ext cx="1251635" cy="1441690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3500" tIns="37800" rIns="13500" bIns="27000" rtlCol="0" anchor="t"/>
                <a:lstStyle/>
                <a:p>
                  <a:pPr algn="ctr"/>
                  <a:r>
                    <a:rPr lang="en-US" sz="825" b="1" dirty="0">
                      <a:solidFill>
                        <a:schemeClr val="tx1"/>
                      </a:solidFill>
                      <a:latin typeface="Gill Sans Light"/>
                      <a:cs typeface="Gill Sans Light"/>
                    </a:rPr>
                    <a:t>GEDO Scan Office</a:t>
                  </a:r>
                  <a:endParaRPr lang="en-US" sz="900" b="1" dirty="0">
                    <a:solidFill>
                      <a:schemeClr val="tx1"/>
                    </a:solidFill>
                    <a:latin typeface="Gill Sans Light"/>
                    <a:cs typeface="Gill Sans Light"/>
                  </a:endParaRPr>
                </a:p>
              </p:txBody>
            </p:sp>
            <p:sp>
              <p:nvSpPr>
                <p:cNvPr id="63" name="Rounded Rectangle 62"/>
                <p:cNvSpPr/>
                <p:nvPr/>
              </p:nvSpPr>
              <p:spPr>
                <a:xfrm>
                  <a:off x="3071121" y="2867716"/>
                  <a:ext cx="1021542" cy="252179"/>
                </a:xfrm>
                <a:prstGeom prst="roundRect">
                  <a:avLst/>
                </a:prstGeom>
                <a:noFill/>
                <a:ln w="3175">
                  <a:solidFill>
                    <a:schemeClr val="accent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8900" bIns="18900" rtlCol="0" anchor="ctr"/>
                <a:lstStyle/>
                <a:p>
                  <a:pPr algn="ctr"/>
                  <a:r>
                    <a:rPr lang="en-US" sz="675" b="1" dirty="0">
                      <a:solidFill>
                        <a:srgbClr val="005596"/>
                      </a:solidFill>
                      <a:latin typeface="Gill Sans Light"/>
                      <a:cs typeface="Gill Sans Light"/>
                    </a:rPr>
                    <a:t>Measured tracks</a:t>
                  </a:r>
                </a:p>
              </p:txBody>
            </p:sp>
            <p:sp>
              <p:nvSpPr>
                <p:cNvPr id="42" name="Rounded Rectangle 41"/>
                <p:cNvSpPr/>
                <p:nvPr/>
              </p:nvSpPr>
              <p:spPr>
                <a:xfrm>
                  <a:off x="3071121" y="3229703"/>
                  <a:ext cx="1021542" cy="252179"/>
                </a:xfrm>
                <a:prstGeom prst="roundRect">
                  <a:avLst/>
                </a:prstGeom>
                <a:noFill/>
                <a:ln w="3175">
                  <a:solidFill>
                    <a:schemeClr val="accent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8900" bIns="18900" rtlCol="0" anchor="ctr"/>
                <a:lstStyle/>
                <a:p>
                  <a:pPr algn="ctr"/>
                  <a:r>
                    <a:rPr lang="en-US" sz="675" b="1" dirty="0">
                      <a:solidFill>
                        <a:srgbClr val="005596"/>
                      </a:solidFill>
                      <a:latin typeface="Gill Sans Light"/>
                      <a:cs typeface="Gill Sans Light"/>
                    </a:rPr>
                    <a:t>Extracted existing tracks</a:t>
                  </a:r>
                </a:p>
              </p:txBody>
            </p:sp>
          </p:grpSp>
          <p:sp>
            <p:nvSpPr>
              <p:cNvPr id="55" name="Rounded Rectangle 54"/>
              <p:cNvSpPr/>
              <p:nvPr/>
            </p:nvSpPr>
            <p:spPr>
              <a:xfrm>
                <a:off x="3060806" y="3986713"/>
                <a:ext cx="1021542" cy="252179"/>
              </a:xfrm>
              <a:prstGeom prst="roundRect">
                <a:avLst/>
              </a:prstGeom>
              <a:noFill/>
              <a:ln w="3175">
                <a:solidFill>
                  <a:schemeClr val="accent1">
                    <a:shade val="95000"/>
                    <a:satMod val="10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8900" bIns="18900" rtlCol="0" anchor="ctr"/>
              <a:lstStyle/>
              <a:p>
                <a:pPr algn="ctr"/>
                <a:r>
                  <a:rPr lang="en-US" sz="675" b="1" dirty="0">
                    <a:solidFill>
                      <a:srgbClr val="005596"/>
                    </a:solidFill>
                    <a:latin typeface="Gill Sans Light"/>
                    <a:cs typeface="Gill Sans Light"/>
                  </a:rPr>
                  <a:t>Topographical objects</a:t>
                </a: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1123" y="3130446"/>
              <a:ext cx="873126" cy="4312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240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feil nach unten 2"/>
          <p:cNvSpPr/>
          <p:nvPr/>
        </p:nvSpPr>
        <p:spPr>
          <a:xfrm rot="16200000">
            <a:off x="7050289" y="3828398"/>
            <a:ext cx="332756" cy="257773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Pfeil nach unten 2"/>
          <p:cNvSpPr/>
          <p:nvPr/>
        </p:nvSpPr>
        <p:spPr>
          <a:xfrm rot="16200000">
            <a:off x="3434831" y="3828398"/>
            <a:ext cx="332756" cy="257773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60" name="Google Shape;1460;p1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2286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200" dirty="0" err="1"/>
              <a:t>Pre</a:t>
            </a:r>
            <a:r>
              <a:rPr lang="de-DE" sz="3200" dirty="0"/>
              <a:t>-Measurement </a:t>
            </a:r>
            <a:r>
              <a:rPr lang="de-DE" sz="3200" dirty="0" err="1"/>
              <a:t>for</a:t>
            </a:r>
            <a:r>
              <a:rPr lang="de-DE" sz="3200" dirty="0"/>
              <a:t> </a:t>
            </a:r>
            <a:r>
              <a:rPr lang="de-DE" sz="3200" dirty="0" err="1"/>
              <a:t>Tamping</a:t>
            </a:r>
            <a:endParaRPr sz="3200" dirty="0"/>
          </a:p>
        </p:txBody>
      </p:sp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Improve</a:t>
            </a:r>
            <a:r>
              <a:rPr lang="de-DE" dirty="0"/>
              <a:t> </a:t>
            </a:r>
            <a:r>
              <a:rPr lang="de-DE" dirty="0" err="1"/>
              <a:t>tamping</a:t>
            </a:r>
            <a:r>
              <a:rPr lang="de-DE" dirty="0"/>
              <a:t> </a:t>
            </a:r>
            <a:r>
              <a:rPr lang="de-DE" dirty="0" err="1"/>
              <a:t>quality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productivty</a:t>
            </a:r>
            <a:endParaRPr lang="de-DE" dirty="0"/>
          </a:p>
        </p:txBody>
      </p:sp>
      <p:sp>
        <p:nvSpPr>
          <p:cNvPr id="1461" name="Google Shape;1461;p133"/>
          <p:cNvSpPr txBox="1">
            <a:spLocks noGrp="1"/>
          </p:cNvSpPr>
          <p:nvPr>
            <p:ph type="body" idx="2"/>
          </p:nvPr>
        </p:nvSpPr>
        <p:spPr>
          <a:xfrm>
            <a:off x="676674" y="1609400"/>
            <a:ext cx="4572125" cy="28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>
              <a:buNone/>
            </a:pPr>
            <a:r>
              <a:rPr lang="de-DE" dirty="0"/>
              <a:t>DATA </a:t>
            </a:r>
            <a:r>
              <a:rPr lang="de-DE" dirty="0" err="1"/>
              <a:t>PREP</a:t>
            </a:r>
            <a:r>
              <a:rPr lang="de-DE" dirty="0"/>
              <a:t> &amp; ANALYSIS FEATURES</a:t>
            </a:r>
          </a:p>
          <a:p>
            <a:r>
              <a:rPr lang="de-DE" dirty="0" err="1"/>
              <a:t>Tamping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preparation</a:t>
            </a:r>
            <a:r>
              <a:rPr lang="de-DE" dirty="0"/>
              <a:t> </a:t>
            </a:r>
          </a:p>
          <a:p>
            <a:r>
              <a:rPr lang="de-DE" dirty="0"/>
              <a:t>Definition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tamping</a:t>
            </a:r>
            <a:r>
              <a:rPr lang="de-DE" dirty="0"/>
              <a:t> </a:t>
            </a:r>
            <a:r>
              <a:rPr lang="de-DE" dirty="0" err="1"/>
              <a:t>transitions</a:t>
            </a:r>
            <a:r>
              <a:rPr lang="de-DE" dirty="0"/>
              <a:t> - </a:t>
            </a:r>
            <a:r>
              <a:rPr lang="de-DE" dirty="0" err="1"/>
              <a:t>ramps</a:t>
            </a:r>
            <a:endParaRPr lang="de-DE" dirty="0"/>
          </a:p>
          <a:p>
            <a:r>
              <a:rPr lang="de-DE" dirty="0"/>
              <a:t>Export </a:t>
            </a:r>
            <a:r>
              <a:rPr lang="de-DE" dirty="0" err="1"/>
              <a:t>to</a:t>
            </a:r>
            <a:r>
              <a:rPr lang="de-DE" dirty="0"/>
              <a:t> all relevant </a:t>
            </a:r>
            <a:r>
              <a:rPr lang="de-DE" dirty="0" err="1"/>
              <a:t>tamping</a:t>
            </a:r>
            <a:r>
              <a:rPr lang="de-DE" dirty="0"/>
              <a:t> </a:t>
            </a:r>
            <a:r>
              <a:rPr lang="de-DE" dirty="0" err="1"/>
              <a:t>machines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guidance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> (Plasser, Matisa, </a:t>
            </a:r>
            <a:r>
              <a:rPr lang="de-DE" dirty="0" err="1"/>
              <a:t>Harsco</a:t>
            </a:r>
            <a:r>
              <a:rPr lang="de-DE" dirty="0"/>
              <a:t>, etc.)</a:t>
            </a:r>
          </a:p>
        </p:txBody>
      </p:sp>
      <p:pic>
        <p:nvPicPr>
          <p:cNvPr id="12" name="Google Shape;274;p15" descr="image00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650" y="3049400"/>
            <a:ext cx="2565624" cy="1919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Google Shape;277;p15" descr="http://www.plassertheurer.com/pics/maschinen-systeme/740/dyn093x-1.jp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798221" y="3062050"/>
            <a:ext cx="3155357" cy="1907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8" name="Google Shape;3839;p155"/>
          <p:cNvGrpSpPr/>
          <p:nvPr/>
        </p:nvGrpSpPr>
        <p:grpSpPr>
          <a:xfrm>
            <a:off x="304442" y="1882344"/>
            <a:ext cx="236602" cy="306107"/>
            <a:chOff x="8024906" y="3662764"/>
            <a:chExt cx="236602" cy="306107"/>
          </a:xfrm>
        </p:grpSpPr>
        <p:sp>
          <p:nvSpPr>
            <p:cNvPr id="9" name="Google Shape;3840;p155"/>
            <p:cNvSpPr/>
            <p:nvPr/>
          </p:nvSpPr>
          <p:spPr>
            <a:xfrm>
              <a:off x="8024906" y="3662764"/>
              <a:ext cx="236602" cy="306107"/>
            </a:xfrm>
            <a:custGeom>
              <a:avLst/>
              <a:gdLst/>
              <a:ahLst/>
              <a:cxnLst/>
              <a:rect l="l" t="t" r="r" b="b"/>
              <a:pathLst>
                <a:path w="3850" h="4981" extrusionOk="0">
                  <a:moveTo>
                    <a:pt x="3509" y="160"/>
                  </a:moveTo>
                  <a:lnTo>
                    <a:pt x="3551" y="182"/>
                  </a:lnTo>
                  <a:lnTo>
                    <a:pt x="3583" y="203"/>
                  </a:lnTo>
                  <a:lnTo>
                    <a:pt x="3626" y="224"/>
                  </a:lnTo>
                  <a:lnTo>
                    <a:pt x="3647" y="256"/>
                  </a:lnTo>
                  <a:lnTo>
                    <a:pt x="3669" y="299"/>
                  </a:lnTo>
                  <a:lnTo>
                    <a:pt x="3679" y="342"/>
                  </a:lnTo>
                  <a:lnTo>
                    <a:pt x="3690" y="384"/>
                  </a:lnTo>
                  <a:lnTo>
                    <a:pt x="3690" y="4586"/>
                  </a:lnTo>
                  <a:lnTo>
                    <a:pt x="3679" y="4639"/>
                  </a:lnTo>
                  <a:lnTo>
                    <a:pt x="3669" y="4682"/>
                  </a:lnTo>
                  <a:lnTo>
                    <a:pt x="3647" y="4714"/>
                  </a:lnTo>
                  <a:lnTo>
                    <a:pt x="3626" y="4756"/>
                  </a:lnTo>
                  <a:lnTo>
                    <a:pt x="3583" y="4778"/>
                  </a:lnTo>
                  <a:lnTo>
                    <a:pt x="3551" y="4799"/>
                  </a:lnTo>
                  <a:lnTo>
                    <a:pt x="3509" y="4810"/>
                  </a:lnTo>
                  <a:lnTo>
                    <a:pt x="3455" y="4820"/>
                  </a:lnTo>
                  <a:lnTo>
                    <a:pt x="384" y="4820"/>
                  </a:lnTo>
                  <a:lnTo>
                    <a:pt x="341" y="4810"/>
                  </a:lnTo>
                  <a:lnTo>
                    <a:pt x="299" y="4799"/>
                  </a:lnTo>
                  <a:lnTo>
                    <a:pt x="256" y="4778"/>
                  </a:lnTo>
                  <a:lnTo>
                    <a:pt x="224" y="4756"/>
                  </a:lnTo>
                  <a:lnTo>
                    <a:pt x="203" y="4714"/>
                  </a:lnTo>
                  <a:lnTo>
                    <a:pt x="182" y="4682"/>
                  </a:lnTo>
                  <a:lnTo>
                    <a:pt x="160" y="4639"/>
                  </a:lnTo>
                  <a:lnTo>
                    <a:pt x="160" y="4586"/>
                  </a:lnTo>
                  <a:lnTo>
                    <a:pt x="160" y="384"/>
                  </a:lnTo>
                  <a:lnTo>
                    <a:pt x="160" y="342"/>
                  </a:lnTo>
                  <a:lnTo>
                    <a:pt x="182" y="299"/>
                  </a:lnTo>
                  <a:lnTo>
                    <a:pt x="203" y="256"/>
                  </a:lnTo>
                  <a:lnTo>
                    <a:pt x="224" y="224"/>
                  </a:lnTo>
                  <a:lnTo>
                    <a:pt x="256" y="203"/>
                  </a:lnTo>
                  <a:lnTo>
                    <a:pt x="299" y="182"/>
                  </a:lnTo>
                  <a:lnTo>
                    <a:pt x="341" y="160"/>
                  </a:lnTo>
                  <a:close/>
                  <a:moveTo>
                    <a:pt x="384" y="0"/>
                  </a:moveTo>
                  <a:lnTo>
                    <a:pt x="309" y="11"/>
                  </a:lnTo>
                  <a:lnTo>
                    <a:pt x="235" y="32"/>
                  </a:lnTo>
                  <a:lnTo>
                    <a:pt x="171" y="64"/>
                  </a:lnTo>
                  <a:lnTo>
                    <a:pt x="118" y="118"/>
                  </a:lnTo>
                  <a:lnTo>
                    <a:pt x="64" y="171"/>
                  </a:lnTo>
                  <a:lnTo>
                    <a:pt x="32" y="235"/>
                  </a:lnTo>
                  <a:lnTo>
                    <a:pt x="11" y="310"/>
                  </a:lnTo>
                  <a:lnTo>
                    <a:pt x="0" y="384"/>
                  </a:lnTo>
                  <a:lnTo>
                    <a:pt x="0" y="4586"/>
                  </a:lnTo>
                  <a:lnTo>
                    <a:pt x="11" y="4671"/>
                  </a:lnTo>
                  <a:lnTo>
                    <a:pt x="32" y="4746"/>
                  </a:lnTo>
                  <a:lnTo>
                    <a:pt x="64" y="4810"/>
                  </a:lnTo>
                  <a:lnTo>
                    <a:pt x="118" y="4863"/>
                  </a:lnTo>
                  <a:lnTo>
                    <a:pt x="171" y="4916"/>
                  </a:lnTo>
                  <a:lnTo>
                    <a:pt x="235" y="4948"/>
                  </a:lnTo>
                  <a:lnTo>
                    <a:pt x="309" y="4969"/>
                  </a:lnTo>
                  <a:lnTo>
                    <a:pt x="384" y="4980"/>
                  </a:lnTo>
                  <a:lnTo>
                    <a:pt x="3455" y="4980"/>
                  </a:lnTo>
                  <a:lnTo>
                    <a:pt x="3541" y="4969"/>
                  </a:lnTo>
                  <a:lnTo>
                    <a:pt x="3615" y="4948"/>
                  </a:lnTo>
                  <a:lnTo>
                    <a:pt x="3679" y="4916"/>
                  </a:lnTo>
                  <a:lnTo>
                    <a:pt x="3732" y="4863"/>
                  </a:lnTo>
                  <a:lnTo>
                    <a:pt x="3786" y="4810"/>
                  </a:lnTo>
                  <a:lnTo>
                    <a:pt x="3818" y="4746"/>
                  </a:lnTo>
                  <a:lnTo>
                    <a:pt x="3839" y="4671"/>
                  </a:lnTo>
                  <a:lnTo>
                    <a:pt x="3850" y="4586"/>
                  </a:lnTo>
                  <a:lnTo>
                    <a:pt x="3850" y="384"/>
                  </a:lnTo>
                  <a:lnTo>
                    <a:pt x="3839" y="310"/>
                  </a:lnTo>
                  <a:lnTo>
                    <a:pt x="3818" y="235"/>
                  </a:lnTo>
                  <a:lnTo>
                    <a:pt x="3786" y="171"/>
                  </a:lnTo>
                  <a:lnTo>
                    <a:pt x="3732" y="118"/>
                  </a:lnTo>
                  <a:lnTo>
                    <a:pt x="3679" y="64"/>
                  </a:lnTo>
                  <a:lnTo>
                    <a:pt x="3615" y="32"/>
                  </a:lnTo>
                  <a:lnTo>
                    <a:pt x="3541" y="11"/>
                  </a:lnTo>
                  <a:lnTo>
                    <a:pt x="34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841;p155"/>
            <p:cNvSpPr/>
            <p:nvPr/>
          </p:nvSpPr>
          <p:spPr>
            <a:xfrm>
              <a:off x="8056987" y="3662764"/>
              <a:ext cx="172443" cy="39393"/>
            </a:xfrm>
            <a:custGeom>
              <a:avLst/>
              <a:gdLst/>
              <a:ahLst/>
              <a:cxnLst/>
              <a:rect l="l" t="t" r="r" b="b"/>
              <a:pathLst>
                <a:path w="2806" h="641" extrusionOk="0">
                  <a:moveTo>
                    <a:pt x="2645" y="160"/>
                  </a:moveTo>
                  <a:lnTo>
                    <a:pt x="2645" y="480"/>
                  </a:lnTo>
                  <a:lnTo>
                    <a:pt x="161" y="480"/>
                  </a:lnTo>
                  <a:lnTo>
                    <a:pt x="161" y="160"/>
                  </a:lnTo>
                  <a:close/>
                  <a:moveTo>
                    <a:pt x="75" y="0"/>
                  </a:moveTo>
                  <a:lnTo>
                    <a:pt x="43" y="11"/>
                  </a:lnTo>
                  <a:lnTo>
                    <a:pt x="22" y="22"/>
                  </a:lnTo>
                  <a:lnTo>
                    <a:pt x="1" y="54"/>
                  </a:lnTo>
                  <a:lnTo>
                    <a:pt x="1" y="86"/>
                  </a:lnTo>
                  <a:lnTo>
                    <a:pt x="1" y="565"/>
                  </a:lnTo>
                  <a:lnTo>
                    <a:pt x="1" y="597"/>
                  </a:lnTo>
                  <a:lnTo>
                    <a:pt x="22" y="619"/>
                  </a:lnTo>
                  <a:lnTo>
                    <a:pt x="43" y="640"/>
                  </a:lnTo>
                  <a:lnTo>
                    <a:pt x="2752" y="640"/>
                  </a:lnTo>
                  <a:lnTo>
                    <a:pt x="2784" y="619"/>
                  </a:lnTo>
                  <a:lnTo>
                    <a:pt x="2795" y="597"/>
                  </a:lnTo>
                  <a:lnTo>
                    <a:pt x="2805" y="565"/>
                  </a:lnTo>
                  <a:lnTo>
                    <a:pt x="2805" y="86"/>
                  </a:lnTo>
                  <a:lnTo>
                    <a:pt x="2795" y="54"/>
                  </a:lnTo>
                  <a:lnTo>
                    <a:pt x="2784" y="22"/>
                  </a:lnTo>
                  <a:lnTo>
                    <a:pt x="2752" y="11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842;p155"/>
            <p:cNvSpPr/>
            <p:nvPr/>
          </p:nvSpPr>
          <p:spPr>
            <a:xfrm>
              <a:off x="8070138" y="3747942"/>
              <a:ext cx="47197" cy="35460"/>
            </a:xfrm>
            <a:custGeom>
              <a:avLst/>
              <a:gdLst/>
              <a:ahLst/>
              <a:cxnLst/>
              <a:rect l="l" t="t" r="r" b="b"/>
              <a:pathLst>
                <a:path w="768" h="577" extrusionOk="0">
                  <a:moveTo>
                    <a:pt x="683" y="1"/>
                  </a:moveTo>
                  <a:lnTo>
                    <a:pt x="661" y="11"/>
                  </a:lnTo>
                  <a:lnTo>
                    <a:pt x="629" y="33"/>
                  </a:lnTo>
                  <a:lnTo>
                    <a:pt x="277" y="374"/>
                  </a:lnTo>
                  <a:lnTo>
                    <a:pt x="139" y="235"/>
                  </a:lnTo>
                  <a:lnTo>
                    <a:pt x="107" y="214"/>
                  </a:lnTo>
                  <a:lnTo>
                    <a:pt x="75" y="203"/>
                  </a:lnTo>
                  <a:lnTo>
                    <a:pt x="43" y="214"/>
                  </a:lnTo>
                  <a:lnTo>
                    <a:pt x="21" y="235"/>
                  </a:lnTo>
                  <a:lnTo>
                    <a:pt x="0" y="256"/>
                  </a:lnTo>
                  <a:lnTo>
                    <a:pt x="0" y="288"/>
                  </a:lnTo>
                  <a:lnTo>
                    <a:pt x="0" y="320"/>
                  </a:lnTo>
                  <a:lnTo>
                    <a:pt x="21" y="342"/>
                  </a:lnTo>
                  <a:lnTo>
                    <a:pt x="224" y="544"/>
                  </a:lnTo>
                  <a:lnTo>
                    <a:pt x="245" y="566"/>
                  </a:lnTo>
                  <a:lnTo>
                    <a:pt x="277" y="576"/>
                  </a:lnTo>
                  <a:lnTo>
                    <a:pt x="309" y="566"/>
                  </a:lnTo>
                  <a:lnTo>
                    <a:pt x="341" y="544"/>
                  </a:lnTo>
                  <a:lnTo>
                    <a:pt x="746" y="139"/>
                  </a:lnTo>
                  <a:lnTo>
                    <a:pt x="757" y="118"/>
                  </a:lnTo>
                  <a:lnTo>
                    <a:pt x="768" y="86"/>
                  </a:lnTo>
                  <a:lnTo>
                    <a:pt x="757" y="54"/>
                  </a:lnTo>
                  <a:lnTo>
                    <a:pt x="746" y="33"/>
                  </a:lnTo>
                  <a:lnTo>
                    <a:pt x="714" y="11"/>
                  </a:lnTo>
                  <a:lnTo>
                    <a:pt x="6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843;p155"/>
            <p:cNvSpPr/>
            <p:nvPr/>
          </p:nvSpPr>
          <p:spPr>
            <a:xfrm>
              <a:off x="8070138" y="3810873"/>
              <a:ext cx="47197" cy="34784"/>
            </a:xfrm>
            <a:custGeom>
              <a:avLst/>
              <a:gdLst/>
              <a:ahLst/>
              <a:cxnLst/>
              <a:rect l="l" t="t" r="r" b="b"/>
              <a:pathLst>
                <a:path w="768" h="566" extrusionOk="0">
                  <a:moveTo>
                    <a:pt x="661" y="0"/>
                  </a:moveTo>
                  <a:lnTo>
                    <a:pt x="629" y="22"/>
                  </a:lnTo>
                  <a:lnTo>
                    <a:pt x="277" y="373"/>
                  </a:lnTo>
                  <a:lnTo>
                    <a:pt x="139" y="224"/>
                  </a:lnTo>
                  <a:lnTo>
                    <a:pt x="107" y="203"/>
                  </a:lnTo>
                  <a:lnTo>
                    <a:pt x="43" y="203"/>
                  </a:lnTo>
                  <a:lnTo>
                    <a:pt x="21" y="224"/>
                  </a:lnTo>
                  <a:lnTo>
                    <a:pt x="0" y="246"/>
                  </a:lnTo>
                  <a:lnTo>
                    <a:pt x="0" y="277"/>
                  </a:lnTo>
                  <a:lnTo>
                    <a:pt x="0" y="309"/>
                  </a:lnTo>
                  <a:lnTo>
                    <a:pt x="21" y="331"/>
                  </a:lnTo>
                  <a:lnTo>
                    <a:pt x="224" y="533"/>
                  </a:lnTo>
                  <a:lnTo>
                    <a:pt x="245" y="555"/>
                  </a:lnTo>
                  <a:lnTo>
                    <a:pt x="277" y="565"/>
                  </a:lnTo>
                  <a:lnTo>
                    <a:pt x="309" y="555"/>
                  </a:lnTo>
                  <a:lnTo>
                    <a:pt x="341" y="533"/>
                  </a:lnTo>
                  <a:lnTo>
                    <a:pt x="746" y="128"/>
                  </a:lnTo>
                  <a:lnTo>
                    <a:pt x="757" y="107"/>
                  </a:lnTo>
                  <a:lnTo>
                    <a:pt x="768" y="75"/>
                  </a:lnTo>
                  <a:lnTo>
                    <a:pt x="757" y="43"/>
                  </a:lnTo>
                  <a:lnTo>
                    <a:pt x="746" y="22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844;p155"/>
            <p:cNvSpPr/>
            <p:nvPr/>
          </p:nvSpPr>
          <p:spPr>
            <a:xfrm>
              <a:off x="8070138" y="3873128"/>
              <a:ext cx="47197" cy="34784"/>
            </a:xfrm>
            <a:custGeom>
              <a:avLst/>
              <a:gdLst/>
              <a:ahLst/>
              <a:cxnLst/>
              <a:rect l="l" t="t" r="r" b="b"/>
              <a:pathLst>
                <a:path w="768" h="566" extrusionOk="0">
                  <a:moveTo>
                    <a:pt x="661" y="0"/>
                  </a:moveTo>
                  <a:lnTo>
                    <a:pt x="629" y="22"/>
                  </a:lnTo>
                  <a:lnTo>
                    <a:pt x="277" y="373"/>
                  </a:lnTo>
                  <a:lnTo>
                    <a:pt x="139" y="224"/>
                  </a:lnTo>
                  <a:lnTo>
                    <a:pt x="107" y="203"/>
                  </a:lnTo>
                  <a:lnTo>
                    <a:pt x="43" y="203"/>
                  </a:lnTo>
                  <a:lnTo>
                    <a:pt x="21" y="224"/>
                  </a:lnTo>
                  <a:lnTo>
                    <a:pt x="0" y="246"/>
                  </a:lnTo>
                  <a:lnTo>
                    <a:pt x="0" y="278"/>
                  </a:lnTo>
                  <a:lnTo>
                    <a:pt x="0" y="310"/>
                  </a:lnTo>
                  <a:lnTo>
                    <a:pt x="21" y="342"/>
                  </a:lnTo>
                  <a:lnTo>
                    <a:pt x="224" y="544"/>
                  </a:lnTo>
                  <a:lnTo>
                    <a:pt x="245" y="555"/>
                  </a:lnTo>
                  <a:lnTo>
                    <a:pt x="277" y="565"/>
                  </a:lnTo>
                  <a:lnTo>
                    <a:pt x="309" y="555"/>
                  </a:lnTo>
                  <a:lnTo>
                    <a:pt x="341" y="544"/>
                  </a:lnTo>
                  <a:lnTo>
                    <a:pt x="746" y="139"/>
                  </a:lnTo>
                  <a:lnTo>
                    <a:pt x="757" y="107"/>
                  </a:lnTo>
                  <a:lnTo>
                    <a:pt x="768" y="75"/>
                  </a:lnTo>
                  <a:lnTo>
                    <a:pt x="757" y="43"/>
                  </a:lnTo>
                  <a:lnTo>
                    <a:pt x="746" y="22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845;p155"/>
            <p:cNvSpPr/>
            <p:nvPr/>
          </p:nvSpPr>
          <p:spPr>
            <a:xfrm>
              <a:off x="8135650" y="3773508"/>
              <a:ext cx="80629" cy="9894"/>
            </a:xfrm>
            <a:custGeom>
              <a:avLst/>
              <a:gdLst/>
              <a:ahLst/>
              <a:cxnLst/>
              <a:rect l="l" t="t" r="r" b="b"/>
              <a:pathLst>
                <a:path w="1312" h="161" extrusionOk="0">
                  <a:moveTo>
                    <a:pt x="43" y="0"/>
                  </a:moveTo>
                  <a:lnTo>
                    <a:pt x="22" y="22"/>
                  </a:lnTo>
                  <a:lnTo>
                    <a:pt x="0" y="43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22" y="128"/>
                  </a:lnTo>
                  <a:lnTo>
                    <a:pt x="43" y="150"/>
                  </a:lnTo>
                  <a:lnTo>
                    <a:pt x="75" y="160"/>
                  </a:lnTo>
                  <a:lnTo>
                    <a:pt x="1227" y="160"/>
                  </a:lnTo>
                  <a:lnTo>
                    <a:pt x="1259" y="150"/>
                  </a:lnTo>
                  <a:lnTo>
                    <a:pt x="1291" y="128"/>
                  </a:lnTo>
                  <a:lnTo>
                    <a:pt x="1301" y="107"/>
                  </a:lnTo>
                  <a:lnTo>
                    <a:pt x="1312" y="75"/>
                  </a:lnTo>
                  <a:lnTo>
                    <a:pt x="1301" y="43"/>
                  </a:lnTo>
                  <a:lnTo>
                    <a:pt x="1291" y="22"/>
                  </a:lnTo>
                  <a:lnTo>
                    <a:pt x="1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846;p155"/>
            <p:cNvSpPr/>
            <p:nvPr/>
          </p:nvSpPr>
          <p:spPr>
            <a:xfrm>
              <a:off x="8135650" y="3835763"/>
              <a:ext cx="80629" cy="9894"/>
            </a:xfrm>
            <a:custGeom>
              <a:avLst/>
              <a:gdLst/>
              <a:ahLst/>
              <a:cxnLst/>
              <a:rect l="l" t="t" r="r" b="b"/>
              <a:pathLst>
                <a:path w="1312" h="161" extrusionOk="0">
                  <a:moveTo>
                    <a:pt x="43" y="0"/>
                  </a:moveTo>
                  <a:lnTo>
                    <a:pt x="22" y="22"/>
                  </a:lnTo>
                  <a:lnTo>
                    <a:pt x="0" y="43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22" y="128"/>
                  </a:lnTo>
                  <a:lnTo>
                    <a:pt x="43" y="150"/>
                  </a:lnTo>
                  <a:lnTo>
                    <a:pt x="75" y="160"/>
                  </a:lnTo>
                  <a:lnTo>
                    <a:pt x="1227" y="160"/>
                  </a:lnTo>
                  <a:lnTo>
                    <a:pt x="1259" y="150"/>
                  </a:lnTo>
                  <a:lnTo>
                    <a:pt x="1291" y="128"/>
                  </a:lnTo>
                  <a:lnTo>
                    <a:pt x="1301" y="107"/>
                  </a:lnTo>
                  <a:lnTo>
                    <a:pt x="1312" y="75"/>
                  </a:lnTo>
                  <a:lnTo>
                    <a:pt x="1301" y="43"/>
                  </a:lnTo>
                  <a:lnTo>
                    <a:pt x="1291" y="22"/>
                  </a:lnTo>
                  <a:lnTo>
                    <a:pt x="1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847;p155"/>
            <p:cNvSpPr/>
            <p:nvPr/>
          </p:nvSpPr>
          <p:spPr>
            <a:xfrm>
              <a:off x="8173892" y="3845705"/>
              <a:ext cx="80629" cy="9894"/>
            </a:xfrm>
            <a:custGeom>
              <a:avLst/>
              <a:gdLst/>
              <a:ahLst/>
              <a:cxnLst/>
              <a:rect l="l" t="t" r="r" b="b"/>
              <a:pathLst>
                <a:path w="1312" h="161" extrusionOk="0">
                  <a:moveTo>
                    <a:pt x="43" y="0"/>
                  </a:moveTo>
                  <a:lnTo>
                    <a:pt x="22" y="22"/>
                  </a:lnTo>
                  <a:lnTo>
                    <a:pt x="0" y="43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22" y="139"/>
                  </a:lnTo>
                  <a:lnTo>
                    <a:pt x="43" y="150"/>
                  </a:lnTo>
                  <a:lnTo>
                    <a:pt x="75" y="160"/>
                  </a:lnTo>
                  <a:lnTo>
                    <a:pt x="1227" y="160"/>
                  </a:lnTo>
                  <a:lnTo>
                    <a:pt x="1259" y="150"/>
                  </a:lnTo>
                  <a:lnTo>
                    <a:pt x="1291" y="139"/>
                  </a:lnTo>
                  <a:lnTo>
                    <a:pt x="1301" y="107"/>
                  </a:lnTo>
                  <a:lnTo>
                    <a:pt x="1312" y="75"/>
                  </a:lnTo>
                  <a:lnTo>
                    <a:pt x="1301" y="43"/>
                  </a:lnTo>
                  <a:lnTo>
                    <a:pt x="1291" y="22"/>
                  </a:lnTo>
                  <a:lnTo>
                    <a:pt x="1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6147" y="3062051"/>
            <a:ext cx="1588753" cy="1892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6148" y="864007"/>
            <a:ext cx="1588752" cy="1944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3448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Productivity</a:t>
            </a:r>
            <a:r>
              <a:rPr lang="de-DE" dirty="0"/>
              <a:t> </a:t>
            </a:r>
            <a:r>
              <a:rPr lang="de-DE" dirty="0" err="1"/>
              <a:t>compared</a:t>
            </a:r>
            <a:endParaRPr lang="de-DE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Estimated survey productivity based on system configuration</a:t>
            </a:r>
          </a:p>
        </p:txBody>
      </p:sp>
      <p:graphicFrame>
        <p:nvGraphicFramePr>
          <p:cNvPr id="4" name="Tabelle 3"/>
          <p:cNvGraphicFramePr>
            <a:graphicFrameLocks noGrp="1"/>
          </p:cNvGraphicFramePr>
          <p:nvPr/>
        </p:nvGraphicFramePr>
        <p:xfrm>
          <a:off x="3583492" y="1725476"/>
          <a:ext cx="4883558" cy="3168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9252">
                  <a:extLst>
                    <a:ext uri="{9D8B030D-6E8A-4147-A177-3AD203B41FA5}">
                      <a16:colId xmlns:a16="http://schemas.microsoft.com/office/drawing/2014/main" val="2729314583"/>
                    </a:ext>
                  </a:extLst>
                </a:gridCol>
                <a:gridCol w="1751772">
                  <a:extLst>
                    <a:ext uri="{9D8B030D-6E8A-4147-A177-3AD203B41FA5}">
                      <a16:colId xmlns:a16="http://schemas.microsoft.com/office/drawing/2014/main" val="780118163"/>
                    </a:ext>
                  </a:extLst>
                </a:gridCol>
                <a:gridCol w="1062534">
                  <a:extLst>
                    <a:ext uri="{9D8B030D-6E8A-4147-A177-3AD203B41FA5}">
                      <a16:colId xmlns:a16="http://schemas.microsoft.com/office/drawing/2014/main" val="1582775253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l"/>
                      <a:r>
                        <a:rPr lang="de-DE" sz="1100" b="0" dirty="0"/>
                        <a:t>System</a:t>
                      </a:r>
                      <a:endParaRPr lang="en-US" sz="11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 dirty="0"/>
                        <a:t>Measurement</a:t>
                      </a:r>
                      <a:r>
                        <a:rPr lang="de-DE" sz="1100" b="0" baseline="0" dirty="0"/>
                        <a:t> Speed</a:t>
                      </a:r>
                    </a:p>
                    <a:p>
                      <a:pPr algn="ctr"/>
                      <a:r>
                        <a:rPr lang="de-DE" sz="1100" b="0" baseline="0" dirty="0"/>
                        <a:t>[m / h]</a:t>
                      </a:r>
                      <a:endParaRPr lang="en-US" sz="11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 dirty="0"/>
                        <a:t>Survey </a:t>
                      </a:r>
                      <a:r>
                        <a:rPr lang="de-DE" sz="1100" b="0" dirty="0" err="1"/>
                        <a:t>crew</a:t>
                      </a:r>
                      <a:endParaRPr lang="en-US" sz="1100" b="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55982750"/>
                  </a:ext>
                </a:extLst>
              </a:tr>
              <a:tr h="251316">
                <a:tc>
                  <a:txBody>
                    <a:bodyPr/>
                    <a:lstStyle/>
                    <a:p>
                      <a:r>
                        <a:rPr lang="de-DE" sz="1100" dirty="0"/>
                        <a:t>GEDO </a:t>
                      </a:r>
                      <a:r>
                        <a:rPr lang="de-DE" sz="1100" dirty="0" err="1"/>
                        <a:t>Rec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aseline="0" dirty="0"/>
                        <a:t>600 – 1.000</a:t>
                      </a:r>
                      <a:endParaRPr lang="en-US" sz="1100" baseline="30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/>
                        <a:t>2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61746801"/>
                  </a:ext>
                </a:extLst>
              </a:tr>
              <a:tr h="251316">
                <a:tc>
                  <a:txBody>
                    <a:bodyPr/>
                    <a:lstStyle/>
                    <a:p>
                      <a:r>
                        <a:rPr lang="de-DE" sz="1100" dirty="0"/>
                        <a:t>GEDO Track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600</a:t>
                      </a:r>
                      <a:r>
                        <a:rPr lang="de-DE" sz="1100" baseline="0" dirty="0"/>
                        <a:t> – 1.000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2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37379760"/>
                  </a:ext>
                </a:extLst>
              </a:tr>
              <a:tr h="251316">
                <a:tc>
                  <a:txBody>
                    <a:bodyPr/>
                    <a:lstStyle/>
                    <a:p>
                      <a:r>
                        <a:rPr lang="de-DE" sz="1100" dirty="0"/>
                        <a:t>GEDO </a:t>
                      </a:r>
                      <a:r>
                        <a:rPr lang="de-DE" sz="1100" dirty="0" err="1"/>
                        <a:t>Vorsys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~ 1.600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2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79389792"/>
                  </a:ext>
                </a:extLst>
              </a:tr>
              <a:tr h="251316">
                <a:tc>
                  <a:txBody>
                    <a:bodyPr/>
                    <a:lstStyle/>
                    <a:p>
                      <a:r>
                        <a:rPr lang="de-DE" sz="1100" dirty="0"/>
                        <a:t>GEDO IMS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3.500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1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991213376"/>
                  </a:ext>
                </a:extLst>
              </a:tr>
              <a:tr h="251316">
                <a:tc>
                  <a:txBody>
                    <a:bodyPr/>
                    <a:lstStyle/>
                    <a:p>
                      <a:r>
                        <a:rPr lang="de-DE" sz="1100" dirty="0"/>
                        <a:t>GEDO IMS + </a:t>
                      </a:r>
                      <a:r>
                        <a:rPr lang="de-DE" sz="1100" dirty="0" err="1"/>
                        <a:t>Profiler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2.500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2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66215563"/>
                  </a:ext>
                </a:extLst>
              </a:tr>
              <a:tr h="251316">
                <a:tc>
                  <a:txBody>
                    <a:bodyPr/>
                    <a:lstStyle/>
                    <a:p>
                      <a:r>
                        <a:rPr lang="de-DE" sz="1100" dirty="0"/>
                        <a:t>GEDO IMS +</a:t>
                      </a:r>
                      <a:r>
                        <a:rPr lang="de-DE" sz="1100" baseline="0" dirty="0"/>
                        <a:t> GNSS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3.000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1-2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558110864"/>
                  </a:ext>
                </a:extLst>
              </a:tr>
              <a:tr h="251316">
                <a:tc>
                  <a:txBody>
                    <a:bodyPr/>
                    <a:lstStyle/>
                    <a:p>
                      <a:r>
                        <a:rPr lang="de-DE" sz="1100" dirty="0"/>
                        <a:t>GEDO IMS</a:t>
                      </a:r>
                      <a:r>
                        <a:rPr lang="de-DE" sz="1100" baseline="0" dirty="0"/>
                        <a:t> + GNSS + </a:t>
                      </a:r>
                      <a:r>
                        <a:rPr lang="de-DE" sz="1100" baseline="0" dirty="0" err="1"/>
                        <a:t>Profiler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2.500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1-2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624194320"/>
                  </a:ext>
                </a:extLst>
              </a:tr>
              <a:tr h="251316">
                <a:tc>
                  <a:txBody>
                    <a:bodyPr/>
                    <a:lstStyle/>
                    <a:p>
                      <a:r>
                        <a:rPr lang="de-DE" sz="1100" dirty="0"/>
                        <a:t>GEDO IMS</a:t>
                      </a:r>
                      <a:r>
                        <a:rPr lang="de-DE" sz="1100" baseline="0" dirty="0"/>
                        <a:t> + </a:t>
                      </a:r>
                      <a:r>
                        <a:rPr lang="de-DE" sz="1100" baseline="0" dirty="0" err="1"/>
                        <a:t>TS</a:t>
                      </a:r>
                      <a:r>
                        <a:rPr lang="de-DE" sz="1100" baseline="0" dirty="0"/>
                        <a:t> (</a:t>
                      </a:r>
                      <a:r>
                        <a:rPr lang="de-DE" sz="1100" baseline="0" dirty="0" err="1"/>
                        <a:t>resection</a:t>
                      </a:r>
                      <a:r>
                        <a:rPr lang="de-DE" sz="1100" baseline="0" dirty="0"/>
                        <a:t>)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1.500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2-3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14135746"/>
                  </a:ext>
                </a:extLst>
              </a:tr>
              <a:tr h="251316">
                <a:tc>
                  <a:txBody>
                    <a:bodyPr/>
                    <a:lstStyle/>
                    <a:p>
                      <a:r>
                        <a:rPr lang="de-DE" sz="1100" dirty="0"/>
                        <a:t>GEDO </a:t>
                      </a:r>
                      <a:r>
                        <a:rPr lang="de-DE" sz="1100" dirty="0" err="1"/>
                        <a:t>Rec</a:t>
                      </a:r>
                      <a:r>
                        <a:rPr lang="de-DE" sz="1100" dirty="0"/>
                        <a:t> + GEDO Scan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aseline="0" dirty="0"/>
                        <a:t>500 – 1.000</a:t>
                      </a:r>
                      <a:endParaRPr lang="en-US" sz="1100" baseline="30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2-3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0149710"/>
                  </a:ext>
                </a:extLst>
              </a:tr>
              <a:tr h="251316">
                <a:tc>
                  <a:txBody>
                    <a:bodyPr/>
                    <a:lstStyle/>
                    <a:p>
                      <a:r>
                        <a:rPr lang="de-DE" sz="1100" dirty="0"/>
                        <a:t>GEDO </a:t>
                      </a:r>
                      <a:r>
                        <a:rPr lang="de-DE" sz="1100" dirty="0" err="1"/>
                        <a:t>Vorsys</a:t>
                      </a:r>
                      <a:r>
                        <a:rPr lang="de-DE" sz="1100" dirty="0"/>
                        <a:t> +</a:t>
                      </a:r>
                      <a:r>
                        <a:rPr lang="de-DE" sz="1100" baseline="0" dirty="0"/>
                        <a:t> GEDO Scan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&gt; 1.200</a:t>
                      </a:r>
                      <a:r>
                        <a:rPr lang="de-DE" sz="1100" baseline="30000" dirty="0"/>
                        <a:t>(*)</a:t>
                      </a:r>
                      <a:endParaRPr lang="en-US" sz="1100" baseline="30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2-3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086707197"/>
                  </a:ext>
                </a:extLst>
              </a:tr>
              <a:tr h="251316">
                <a:tc>
                  <a:txBody>
                    <a:bodyPr/>
                    <a:lstStyle/>
                    <a:p>
                      <a:r>
                        <a:rPr lang="de-DE" sz="1100" dirty="0"/>
                        <a:t>GEDO</a:t>
                      </a:r>
                      <a:r>
                        <a:rPr lang="de-DE" sz="1100" baseline="0" dirty="0"/>
                        <a:t> IMS + GEDO Scan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&gt; 2.000</a:t>
                      </a:r>
                      <a:r>
                        <a:rPr lang="de-DE" sz="1100" baseline="30000" dirty="0"/>
                        <a:t>(*)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2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182057442"/>
                  </a:ext>
                </a:extLst>
              </a:tr>
            </a:tbl>
          </a:graphicData>
        </a:graphic>
      </p:graphicFrame>
      <p:sp>
        <p:nvSpPr>
          <p:cNvPr id="2" name="Rechteck 1"/>
          <p:cNvSpPr/>
          <p:nvPr/>
        </p:nvSpPr>
        <p:spPr>
          <a:xfrm>
            <a:off x="7115184" y="4893812"/>
            <a:ext cx="146225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700" baseline="30000" dirty="0">
                <a:solidFill>
                  <a:schemeClr val="bg1"/>
                </a:solidFill>
              </a:rPr>
              <a:t>(*) </a:t>
            </a:r>
            <a:r>
              <a:rPr lang="de-DE" sz="700" dirty="0" err="1">
                <a:solidFill>
                  <a:schemeClr val="bg1"/>
                </a:solidFill>
              </a:rPr>
              <a:t>Depending</a:t>
            </a:r>
            <a:r>
              <a:rPr lang="de-DE" sz="700" dirty="0">
                <a:solidFill>
                  <a:schemeClr val="bg1"/>
                </a:solidFill>
              </a:rPr>
              <a:t> on Scan </a:t>
            </a:r>
            <a:r>
              <a:rPr lang="de-DE" sz="700" dirty="0" err="1">
                <a:solidFill>
                  <a:schemeClr val="bg1"/>
                </a:solidFill>
              </a:rPr>
              <a:t>resolution</a:t>
            </a:r>
            <a:endParaRPr lang="en-US" sz="700" baseline="300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83492" y="2872740"/>
            <a:ext cx="4883558" cy="1264919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83492" y="4639896"/>
            <a:ext cx="4883558" cy="253916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Google Shape;1461;p133"/>
          <p:cNvSpPr txBox="1">
            <a:spLocks noGrp="1"/>
          </p:cNvSpPr>
          <p:nvPr>
            <p:ph type="body" idx="2"/>
          </p:nvPr>
        </p:nvSpPr>
        <p:spPr>
          <a:xfrm>
            <a:off x="676649" y="1796582"/>
            <a:ext cx="2796449" cy="32972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rPr lang="en" b="1" dirty="0"/>
              <a:t>GAINING THE PRODUCTIVITY WITH IMS</a:t>
            </a:r>
          </a:p>
          <a:p>
            <a:pPr marL="457200" lvl="0" indent="-317500" algn="l" rtl="0">
              <a:spcBef>
                <a:spcPts val="0"/>
              </a:spcBef>
              <a:spcAft>
                <a:spcPts val="300"/>
              </a:spcAft>
              <a:buClr>
                <a:schemeClr val="dk2"/>
              </a:buClr>
              <a:buSzPts val="1400"/>
              <a:buChar char="●"/>
            </a:pPr>
            <a:r>
              <a:rPr lang="en" dirty="0"/>
              <a:t>Eliminated time for totalstation setup</a:t>
            </a:r>
          </a:p>
          <a:p>
            <a:pPr marL="457200" lvl="0" indent="-317500" algn="l" rtl="0">
              <a:spcBef>
                <a:spcPts val="0"/>
              </a:spcBef>
              <a:spcAft>
                <a:spcPts val="300"/>
              </a:spcAft>
              <a:buClr>
                <a:schemeClr val="dk2"/>
              </a:buClr>
              <a:buSzPts val="1400"/>
              <a:buChar char="●"/>
            </a:pPr>
            <a:r>
              <a:rPr lang="en" dirty="0"/>
              <a:t>No need for line of sight</a:t>
            </a:r>
          </a:p>
          <a:p>
            <a:pPr marL="457200" lvl="0" indent="-317500" algn="l" rtl="0">
              <a:spcBef>
                <a:spcPts val="0"/>
              </a:spcBef>
              <a:spcAft>
                <a:spcPts val="300"/>
              </a:spcAft>
              <a:buClr>
                <a:schemeClr val="dk2"/>
              </a:buClr>
              <a:buSzPts val="1400"/>
              <a:buChar char="●"/>
            </a:pPr>
            <a:r>
              <a:rPr lang="en" dirty="0"/>
              <a:t>Refraction and environment conditions are irellevant </a:t>
            </a:r>
          </a:p>
          <a:p>
            <a:pPr marL="457200" lvl="0" indent="-317500" algn="l" rtl="0">
              <a:spcBef>
                <a:spcPts val="0"/>
              </a:spcBef>
              <a:spcAft>
                <a:spcPts val="300"/>
              </a:spcAft>
              <a:buClr>
                <a:schemeClr val="dk2"/>
              </a:buClr>
              <a:buSzPts val="1400"/>
              <a:buChar char="●"/>
            </a:pPr>
            <a:r>
              <a:rPr lang="en" dirty="0"/>
              <a:t>Reduced time for accessing the track</a:t>
            </a:r>
          </a:p>
          <a:p>
            <a:pPr marL="457200" lvl="0" indent="-317500" algn="l" rtl="0">
              <a:spcBef>
                <a:spcPts val="0"/>
              </a:spcBef>
              <a:spcAft>
                <a:spcPts val="300"/>
              </a:spcAft>
              <a:buClr>
                <a:schemeClr val="dk2"/>
              </a:buClr>
              <a:buSzPts val="1400"/>
              <a:buChar char="●"/>
            </a:pPr>
            <a:r>
              <a:rPr lang="en" dirty="0"/>
              <a:t>Flexible work during night time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1160936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596" r="31550" b="56615"/>
          <a:stretch/>
        </p:blipFill>
        <p:spPr>
          <a:xfrm>
            <a:off x="3041994" y="1094384"/>
            <a:ext cx="220245" cy="848241"/>
          </a:xfrm>
          <a:prstGeom prst="rect">
            <a:avLst/>
          </a:prstGeom>
        </p:spPr>
      </p:pic>
      <p:sp>
        <p:nvSpPr>
          <p:cNvPr id="23554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noAutofit/>
          </a:bodyPr>
          <a:lstStyle/>
          <a:p>
            <a:pPr algn="l" eaLnBrk="1" hangingPunct="1"/>
            <a:r>
              <a:rPr lang="en-US" sz="2400" dirty="0"/>
              <a:t>GEDO track survey solutions for</a:t>
            </a:r>
            <a:br>
              <a:rPr lang="en-US" sz="2400" dirty="0"/>
            </a:br>
            <a:r>
              <a:rPr lang="en-US" sz="2400" dirty="0"/>
              <a:t>planning, design and construction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type="subTitle" idx="1"/>
          </p:nvPr>
        </p:nvSpPr>
        <p:spPr>
          <a:xfrm>
            <a:off x="420136" y="1490850"/>
            <a:ext cx="7790400" cy="320100"/>
          </a:xfrm>
        </p:spPr>
        <p:txBody>
          <a:bodyPr>
            <a:noAutofit/>
          </a:bodyPr>
          <a:lstStyle/>
          <a:p>
            <a:pPr marL="342900">
              <a:lnSpc>
                <a:spcPct val="100000"/>
              </a:lnSpc>
              <a:spcBef>
                <a:spcPct val="20000"/>
              </a:spcBef>
              <a:buClr>
                <a:schemeClr val="bg2"/>
              </a:buClr>
              <a:buSzPct val="100000"/>
              <a:buFont typeface="Arial"/>
              <a:buChar char="•"/>
              <a:defRPr/>
            </a:pPr>
            <a:r>
              <a:rPr lang="de-DE" sz="13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Trimble GEDO </a:t>
            </a:r>
            <a:r>
              <a:rPr lang="de-DE" sz="1300" b="1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Rec</a:t>
            </a:r>
            <a:r>
              <a:rPr lang="de-DE" sz="13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/ Track</a:t>
            </a:r>
          </a:p>
          <a:p>
            <a:pPr marL="0" indent="0">
              <a:lnSpc>
                <a:spcPct val="100000"/>
              </a:lnSpc>
              <a:spcBef>
                <a:spcPct val="20000"/>
              </a:spcBef>
              <a:buNone/>
              <a:tabLst>
                <a:tab pos="355600" algn="l"/>
              </a:tabLst>
              <a:defRPr/>
            </a:pPr>
            <a:r>
              <a:rPr lang="de-DE" sz="1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	</a:t>
            </a:r>
            <a:r>
              <a:rPr lang="de-DE" sz="13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Geodetic</a:t>
            </a:r>
            <a:r>
              <a:rPr lang="de-DE" sz="1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Trolley Setup</a:t>
            </a:r>
          </a:p>
        </p:txBody>
      </p:sp>
      <p:pic>
        <p:nvPicPr>
          <p:cNvPr id="14" name="Grafik 13" descr="GEDO_CE_2_0_360_left_low_res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5438" y="1380790"/>
            <a:ext cx="1298804" cy="868575"/>
          </a:xfrm>
          <a:prstGeom prst="rect">
            <a:avLst/>
          </a:prstGeom>
        </p:spPr>
      </p:pic>
      <p:pic>
        <p:nvPicPr>
          <p:cNvPr id="17" name="Picture 16" descr="Bildergebnis für trimble s6 auf stativ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25721" y="1152124"/>
            <a:ext cx="667817" cy="104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Tabelle 17"/>
          <p:cNvGraphicFramePr>
            <a:graphicFrameLocks noGrp="1"/>
          </p:cNvGraphicFramePr>
          <p:nvPr/>
        </p:nvGraphicFramePr>
        <p:xfrm>
          <a:off x="7458194" y="478464"/>
          <a:ext cx="1064025" cy="1397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025">
                  <a:extLst>
                    <a:ext uri="{9D8B030D-6E8A-4147-A177-3AD203B41FA5}">
                      <a16:colId xmlns:a16="http://schemas.microsoft.com/office/drawing/2014/main" val="4222368951"/>
                    </a:ext>
                  </a:extLst>
                </a:gridCol>
              </a:tblGrid>
              <a:tr h="221369">
                <a:tc>
                  <a:txBody>
                    <a:bodyPr/>
                    <a:lstStyle/>
                    <a:p>
                      <a:pPr algn="ctr"/>
                      <a:r>
                        <a:rPr lang="de-DE" sz="900" dirty="0"/>
                        <a:t>Track Survey</a:t>
                      </a:r>
                      <a:endParaRPr lang="en-US" sz="900" dirty="0"/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919129366"/>
                  </a:ext>
                </a:extLst>
              </a:tr>
              <a:tr h="235237">
                <a:tc>
                  <a:txBody>
                    <a:bodyPr/>
                    <a:lstStyle/>
                    <a:p>
                      <a:pPr algn="ctr"/>
                      <a:r>
                        <a:rPr lang="de-DE" sz="900" dirty="0"/>
                        <a:t>Re-Design</a:t>
                      </a:r>
                      <a:endParaRPr lang="en-US" sz="900" dirty="0"/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433050197"/>
                  </a:ext>
                </a:extLst>
              </a:tr>
              <a:tr h="235237">
                <a:tc>
                  <a:txBody>
                    <a:bodyPr/>
                    <a:lstStyle/>
                    <a:p>
                      <a:pPr algn="ctr"/>
                      <a:r>
                        <a:rPr lang="de-DE" sz="900" dirty="0"/>
                        <a:t>As-</a:t>
                      </a:r>
                      <a:r>
                        <a:rPr lang="de-DE" sz="900" dirty="0" err="1"/>
                        <a:t>Built</a:t>
                      </a:r>
                      <a:r>
                        <a:rPr lang="de-DE" sz="900" dirty="0"/>
                        <a:t> </a:t>
                      </a:r>
                      <a:r>
                        <a:rPr lang="de-DE" sz="900" dirty="0" err="1"/>
                        <a:t>mapping</a:t>
                      </a:r>
                      <a:endParaRPr lang="en-US" sz="900" dirty="0"/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2246456661"/>
                  </a:ext>
                </a:extLst>
              </a:tr>
              <a:tr h="2352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900" dirty="0"/>
                        <a:t>Quality Check</a:t>
                      </a:r>
                      <a:endParaRPr lang="en-US" sz="900" dirty="0"/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2867372345"/>
                  </a:ext>
                </a:extLst>
              </a:tr>
              <a:tr h="2352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noProof="0" dirty="0"/>
                        <a:t>Track installation</a:t>
                      </a: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2012271429"/>
                  </a:ext>
                </a:extLst>
              </a:tr>
              <a:tr h="2352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900" dirty="0" err="1"/>
                        <a:t>Tamping</a:t>
                      </a:r>
                      <a:endParaRPr lang="en-US" sz="900" dirty="0"/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2753291299"/>
                  </a:ext>
                </a:extLst>
              </a:tr>
            </a:tbl>
          </a:graphicData>
        </a:graphic>
      </p:graphicFrame>
      <p:sp>
        <p:nvSpPr>
          <p:cNvPr id="15" name="Content Placeholder 3"/>
          <p:cNvSpPr txBox="1">
            <a:spLocks/>
          </p:cNvSpPr>
          <p:nvPr/>
        </p:nvSpPr>
        <p:spPr bwMode="gray">
          <a:xfrm>
            <a:off x="376994" y="2456188"/>
            <a:ext cx="2215193" cy="689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b="1">
                <a:solidFill>
                  <a:schemeClr val="tx1"/>
                </a:solidFill>
                <a:latin typeface="+mn-lt"/>
              </a:defRPr>
            </a:lvl9pPr>
          </a:lstStyle>
          <a:p>
            <a:pPr fontAlgn="auto">
              <a:spcAft>
                <a:spcPts val="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de-DE" sz="13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Trimble GEDO </a:t>
            </a:r>
            <a:r>
              <a:rPr lang="de-DE" sz="1300" b="1" kern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Vorsys</a:t>
            </a:r>
            <a:endParaRPr lang="de-DE" sz="1300" b="1" kern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fontAlgn="auto">
              <a:spcAft>
                <a:spcPts val="0"/>
              </a:spcAft>
              <a:buNone/>
              <a:tabLst>
                <a:tab pos="355600" algn="l"/>
              </a:tabLst>
              <a:defRPr/>
            </a:pPr>
            <a:r>
              <a:rPr lang="de-DE" sz="13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de-DE" sz="1300" kern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Twin</a:t>
            </a:r>
            <a:r>
              <a:rPr lang="de-DE" sz="13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Trolley Setup</a:t>
            </a: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38292">
            <a:off x="4573649" y="2221493"/>
            <a:ext cx="1340758" cy="896631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1563" y="3808149"/>
            <a:ext cx="1643856" cy="10952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Content Placeholder 3"/>
          <p:cNvSpPr txBox="1">
            <a:spLocks/>
          </p:cNvSpPr>
          <p:nvPr/>
        </p:nvSpPr>
        <p:spPr bwMode="gray">
          <a:xfrm>
            <a:off x="399191" y="4390160"/>
            <a:ext cx="4345609" cy="75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b="1">
                <a:solidFill>
                  <a:schemeClr val="tx1"/>
                </a:solidFill>
                <a:latin typeface="+mn-lt"/>
              </a:defRPr>
            </a:lvl9pPr>
          </a:lstStyle>
          <a:p>
            <a:pPr fontAlgn="auto">
              <a:spcAft>
                <a:spcPts val="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de-DE" sz="1300" b="1" kern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Customized</a:t>
            </a:r>
            <a:r>
              <a:rPr lang="de-DE" sz="13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300" b="1" kern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GEDO</a:t>
            </a:r>
            <a:r>
              <a:rPr lang="de-DE" sz="13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300" b="1" kern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solutions</a:t>
            </a:r>
            <a:r>
              <a:rPr lang="de-DE" sz="13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de-DE" sz="1300" b="1" kern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GEDO</a:t>
            </a:r>
            <a:r>
              <a:rPr lang="de-DE" sz="13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300" b="1" kern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SPS</a:t>
            </a:r>
            <a:r>
              <a:rPr lang="de-DE" sz="13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marL="0" indent="0" fontAlgn="auto">
              <a:spcAft>
                <a:spcPts val="0"/>
              </a:spcAft>
              <a:buNone/>
              <a:tabLst>
                <a:tab pos="355600" algn="l"/>
              </a:tabLst>
              <a:defRPr/>
            </a:pPr>
            <a:r>
              <a:rPr lang="de-DE" sz="13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en-US" sz="13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Installation of Slab Track plates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de-DE" sz="1300" b="1" kern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de-DE" sz="1300" b="1" kern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de-DE" sz="1300" b="1" kern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Content Placeholder 3"/>
          <p:cNvSpPr txBox="1">
            <a:spLocks/>
          </p:cNvSpPr>
          <p:nvPr/>
        </p:nvSpPr>
        <p:spPr bwMode="gray">
          <a:xfrm>
            <a:off x="376994" y="3392057"/>
            <a:ext cx="2963806" cy="587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b="1">
                <a:solidFill>
                  <a:schemeClr val="tx1"/>
                </a:solidFill>
                <a:latin typeface="+mn-lt"/>
              </a:defRPr>
            </a:lvl9pPr>
          </a:lstStyle>
          <a:p>
            <a:pPr fontAlgn="auto">
              <a:spcAft>
                <a:spcPts val="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de-DE" sz="13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Trimble GEDO IMS</a:t>
            </a:r>
          </a:p>
          <a:p>
            <a:pPr marL="0" indent="0" fontAlgn="auto">
              <a:spcAft>
                <a:spcPts val="0"/>
              </a:spcAft>
              <a:buNone/>
              <a:tabLst>
                <a:tab pos="355600" algn="l"/>
              </a:tabLst>
              <a:defRPr/>
            </a:pPr>
            <a:r>
              <a:rPr lang="de-DE" sz="13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	</a:t>
            </a:r>
            <a:r>
              <a:rPr lang="en-US" sz="13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Based on inertial positioning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tabLst>
                <a:tab pos="355600" algn="l"/>
              </a:tabLst>
              <a:defRPr/>
            </a:pPr>
            <a:r>
              <a:rPr lang="de-DE" sz="9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(</a:t>
            </a:r>
            <a:r>
              <a:rPr lang="de-DE" sz="900" kern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without</a:t>
            </a:r>
            <a:r>
              <a:rPr lang="de-DE" sz="9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900" kern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</a:t>
            </a:r>
            <a:r>
              <a:rPr lang="de-DE" sz="9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900" kern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</a:t>
            </a:r>
            <a:r>
              <a:rPr lang="de-DE" sz="9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GNSS </a:t>
            </a:r>
            <a:r>
              <a:rPr lang="de-DE" sz="900" kern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</a:t>
            </a:r>
            <a:r>
              <a:rPr lang="de-DE" sz="9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total </a:t>
            </a:r>
            <a:r>
              <a:rPr lang="de-DE" sz="900" kern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station</a:t>
            </a:r>
            <a:r>
              <a:rPr lang="de-DE" sz="9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  <p:pic>
        <p:nvPicPr>
          <p:cNvPr id="25" name="Grafik 24" descr="GEDO_CE_2_0_360_left_low_res.jpg"/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1994" y="2223965"/>
            <a:ext cx="1273342" cy="851547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376994" y="2241110"/>
            <a:ext cx="6254153" cy="0"/>
          </a:xfrm>
          <a:prstGeom prst="line">
            <a:avLst/>
          </a:prstGeom>
          <a:ln w="57150">
            <a:solidFill>
              <a:schemeClr val="accent1">
                <a:shade val="95000"/>
                <a:satMod val="105000"/>
                <a:alpha val="50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76994" y="3232662"/>
            <a:ext cx="3298883" cy="0"/>
          </a:xfrm>
          <a:prstGeom prst="line">
            <a:avLst/>
          </a:prstGeom>
          <a:ln w="57150">
            <a:solidFill>
              <a:schemeClr val="accent1">
                <a:shade val="95000"/>
                <a:satMod val="105000"/>
                <a:alpha val="50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5374" y="3085893"/>
            <a:ext cx="1372824" cy="1098882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>
            <a:off x="399193" y="4215180"/>
            <a:ext cx="6231954" cy="0"/>
          </a:xfrm>
          <a:prstGeom prst="line">
            <a:avLst/>
          </a:prstGeom>
          <a:ln w="57150">
            <a:solidFill>
              <a:schemeClr val="accent1">
                <a:shade val="95000"/>
                <a:satMod val="105000"/>
                <a:alpha val="50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971707" y="3231990"/>
            <a:ext cx="2743200" cy="0"/>
          </a:xfrm>
          <a:prstGeom prst="line">
            <a:avLst/>
          </a:prstGeom>
          <a:ln w="57150">
            <a:solidFill>
              <a:schemeClr val="accent1">
                <a:shade val="95000"/>
                <a:satMod val="105000"/>
                <a:alpha val="50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S:\bilder\produkte\GEDO_CE_2_0\Application\GEDO_Vorsys\Konprimiert\Railway app GEDO CE 2.0 Vorsys 7987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13086" y="2164990"/>
            <a:ext cx="1652333" cy="12677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0210188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type="subTitle" idx="1"/>
          </p:nvPr>
        </p:nvSpPr>
        <p:spPr>
          <a:xfrm>
            <a:off x="420136" y="1282304"/>
            <a:ext cx="7790400" cy="320100"/>
          </a:xfrm>
        </p:spPr>
        <p:txBody>
          <a:bodyPr>
            <a:noAutofit/>
          </a:bodyPr>
          <a:lstStyle/>
          <a:p>
            <a:pPr marL="342900">
              <a:lnSpc>
                <a:spcPct val="100000"/>
              </a:lnSpc>
              <a:spcBef>
                <a:spcPct val="20000"/>
              </a:spcBef>
              <a:buClr>
                <a:schemeClr val="bg2"/>
              </a:buClr>
              <a:buSzPct val="100000"/>
              <a:buFont typeface="Arial"/>
              <a:buChar char="•"/>
              <a:defRPr/>
            </a:pPr>
            <a:r>
              <a:rPr lang="de-DE" sz="13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Trimble </a:t>
            </a:r>
            <a:r>
              <a:rPr lang="de-DE" sz="1300" b="1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GEDO</a:t>
            </a:r>
            <a:r>
              <a:rPr lang="de-DE" sz="13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</a:t>
            </a:r>
            <a:r>
              <a:rPr lang="de-DE" sz="1300" b="1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IMS</a:t>
            </a:r>
            <a:r>
              <a:rPr lang="de-DE" sz="13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</a:t>
            </a:r>
            <a:r>
              <a:rPr lang="de-DE" sz="1300" b="1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Profiler</a:t>
            </a:r>
            <a:endParaRPr lang="de-DE" sz="13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0" indent="0">
              <a:lnSpc>
                <a:spcPct val="100000"/>
              </a:lnSpc>
              <a:spcBef>
                <a:spcPct val="20000"/>
              </a:spcBef>
              <a:buNone/>
              <a:tabLst>
                <a:tab pos="355600" algn="l"/>
              </a:tabLst>
              <a:defRPr/>
            </a:pPr>
            <a:r>
              <a:rPr lang="de-DE" sz="1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	</a:t>
            </a:r>
            <a:r>
              <a:rPr lang="en-GB" sz="1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Referencing using profiler</a:t>
            </a:r>
          </a:p>
          <a:p>
            <a:pPr marL="0" indent="0">
              <a:lnSpc>
                <a:spcPct val="100000"/>
              </a:lnSpc>
              <a:spcBef>
                <a:spcPct val="20000"/>
              </a:spcBef>
              <a:buNone/>
              <a:tabLst>
                <a:tab pos="355600" algn="l"/>
              </a:tabLst>
              <a:defRPr/>
            </a:pPr>
            <a:r>
              <a:rPr lang="en-GB" sz="1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	60 – 300 meters between ref. points</a:t>
            </a:r>
          </a:p>
          <a:p>
            <a:pPr marL="0" indent="0">
              <a:lnSpc>
                <a:spcPct val="100000"/>
              </a:lnSpc>
              <a:spcBef>
                <a:spcPct val="20000"/>
              </a:spcBef>
              <a:buNone/>
              <a:tabLst>
                <a:tab pos="355600" algn="l"/>
              </a:tabLst>
              <a:defRPr/>
            </a:pPr>
            <a:r>
              <a:rPr lang="en-GB" sz="1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	With/ without known coordinates</a:t>
            </a:r>
          </a:p>
        </p:txBody>
      </p:sp>
      <p:sp>
        <p:nvSpPr>
          <p:cNvPr id="15" name="Content Placeholder 3"/>
          <p:cNvSpPr txBox="1">
            <a:spLocks/>
          </p:cNvSpPr>
          <p:nvPr/>
        </p:nvSpPr>
        <p:spPr bwMode="gray">
          <a:xfrm>
            <a:off x="376993" y="2504314"/>
            <a:ext cx="3499682" cy="114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b="1">
                <a:solidFill>
                  <a:schemeClr val="tx1"/>
                </a:solidFill>
                <a:latin typeface="+mn-lt"/>
              </a:defRPr>
            </a:lvl9pPr>
          </a:lstStyle>
          <a:p>
            <a:pPr fontAlgn="auto">
              <a:spcAft>
                <a:spcPts val="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de-DE" sz="13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Trimble </a:t>
            </a:r>
            <a:r>
              <a:rPr lang="de-DE" sz="1300" b="1" kern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GEDO</a:t>
            </a:r>
            <a:r>
              <a:rPr lang="de-DE" sz="13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300" b="1" kern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IMS</a:t>
            </a:r>
            <a:r>
              <a:rPr lang="de-DE" sz="13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GNSS</a:t>
            </a:r>
          </a:p>
          <a:p>
            <a:pPr marL="0" indent="0" fontAlgn="auto">
              <a:spcAft>
                <a:spcPts val="0"/>
              </a:spcAft>
              <a:buNone/>
              <a:tabLst>
                <a:tab pos="355600" algn="l"/>
              </a:tabLst>
              <a:defRPr/>
            </a:pPr>
            <a:r>
              <a:rPr lang="de-DE" sz="13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Mixed </a:t>
            </a:r>
            <a:r>
              <a:rPr lang="de-DE" sz="1300" kern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referencing</a:t>
            </a:r>
            <a:endParaRPr lang="de-DE" sz="1300" kern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fontAlgn="auto">
              <a:spcAft>
                <a:spcPts val="0"/>
              </a:spcAft>
              <a:buNone/>
              <a:tabLst>
                <a:tab pos="355600" algn="l"/>
              </a:tabLst>
              <a:defRPr/>
            </a:pPr>
            <a:r>
              <a:rPr lang="de-DE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60 – 300 </a:t>
            </a:r>
            <a:r>
              <a:rPr lang="de-DE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meters</a:t>
            </a:r>
            <a:r>
              <a:rPr lang="de-DE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between</a:t>
            </a:r>
            <a:r>
              <a:rPr lang="de-DE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</a:t>
            </a:r>
            <a:r>
              <a:rPr lang="de-DE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de-DE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points</a:t>
            </a:r>
            <a:endParaRPr lang="de-DE" sz="1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fontAlgn="auto">
              <a:spcAft>
                <a:spcPts val="0"/>
              </a:spcAft>
              <a:buNone/>
              <a:tabLst>
                <a:tab pos="355600" algn="l"/>
              </a:tabLst>
              <a:defRPr/>
            </a:pPr>
            <a:r>
              <a:rPr lang="de-DE" sz="13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Track </a:t>
            </a:r>
            <a:r>
              <a:rPr lang="de-DE" sz="1300" kern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de-DE" sz="13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300" kern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topo</a:t>
            </a:r>
            <a:r>
              <a:rPr lang="de-DE" sz="13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300" kern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survey</a:t>
            </a:r>
            <a:endParaRPr lang="de-DE" sz="1300" kern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fontAlgn="auto">
              <a:spcAft>
                <a:spcPts val="0"/>
              </a:spcAft>
              <a:buNone/>
              <a:tabLst>
                <a:tab pos="355600" algn="l"/>
              </a:tabLst>
              <a:defRPr/>
            </a:pPr>
            <a:r>
              <a:rPr lang="de-DE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Ideal </a:t>
            </a:r>
            <a:r>
              <a:rPr lang="de-DE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de-DE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track</a:t>
            </a:r>
            <a:r>
              <a:rPr lang="de-DE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without</a:t>
            </a:r>
            <a:r>
              <a:rPr lang="de-DE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ref.points</a:t>
            </a:r>
            <a:endParaRPr lang="de-DE" sz="1300" kern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Content Placeholder 3"/>
          <p:cNvSpPr txBox="1">
            <a:spLocks/>
          </p:cNvSpPr>
          <p:nvPr/>
        </p:nvSpPr>
        <p:spPr bwMode="gray">
          <a:xfrm>
            <a:off x="376994" y="3969569"/>
            <a:ext cx="3300688" cy="587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b="1">
                <a:solidFill>
                  <a:schemeClr val="tx1"/>
                </a:solidFill>
                <a:latin typeface="+mn-lt"/>
              </a:defRPr>
            </a:lvl9pPr>
          </a:lstStyle>
          <a:p>
            <a:pPr fontAlgn="auto">
              <a:spcAft>
                <a:spcPts val="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de-DE" sz="13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Trimble </a:t>
            </a:r>
            <a:r>
              <a:rPr lang="de-DE" sz="1300" b="1" kern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GEDO</a:t>
            </a:r>
            <a:r>
              <a:rPr lang="de-DE" sz="13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300" b="1" kern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IMS</a:t>
            </a:r>
            <a:r>
              <a:rPr lang="de-DE" sz="13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300" b="1" kern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TS</a:t>
            </a:r>
            <a:endParaRPr lang="de-DE" sz="1300" b="1" kern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fontAlgn="auto">
              <a:spcAft>
                <a:spcPts val="0"/>
              </a:spcAft>
              <a:buNone/>
              <a:tabLst>
                <a:tab pos="355600" algn="l"/>
              </a:tabLst>
              <a:defRPr/>
            </a:pPr>
            <a:r>
              <a:rPr lang="de-DE" sz="13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	High </a:t>
            </a:r>
            <a:r>
              <a:rPr lang="de-DE" sz="1300" kern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accuracy</a:t>
            </a:r>
            <a:r>
              <a:rPr lang="de-DE" sz="13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</a:t>
            </a:r>
            <a:r>
              <a:rPr lang="en-US" sz="1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eodetic</a:t>
            </a: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referencing</a:t>
            </a:r>
            <a:endParaRPr lang="en-US" sz="1300" kern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fontAlgn="auto">
              <a:spcAft>
                <a:spcPts val="0"/>
              </a:spcAft>
              <a:buNone/>
              <a:tabLst>
                <a:tab pos="355600" algn="l"/>
              </a:tabLst>
              <a:defRPr/>
            </a:pP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Resection ≥ 3 points</a:t>
            </a:r>
          </a:p>
          <a:p>
            <a:pPr marL="0" indent="0" fontAlgn="auto">
              <a:spcAft>
                <a:spcPts val="0"/>
              </a:spcAft>
              <a:buNone/>
              <a:tabLst>
                <a:tab pos="355600" algn="l"/>
              </a:tabLst>
              <a:defRPr/>
            </a:pP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Totalstation as profiler</a:t>
            </a:r>
            <a:endParaRPr lang="de-DE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fontAlgn="auto">
              <a:spcAft>
                <a:spcPts val="0"/>
              </a:spcAft>
              <a:buNone/>
              <a:tabLst>
                <a:tab pos="355600" algn="l"/>
              </a:tabLst>
              <a:defRPr/>
            </a:pPr>
            <a:endParaRPr lang="en-US" sz="1300" kern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76994" y="2361425"/>
            <a:ext cx="6254153" cy="0"/>
          </a:xfrm>
          <a:prstGeom prst="line">
            <a:avLst/>
          </a:prstGeom>
          <a:ln w="57150">
            <a:solidFill>
              <a:schemeClr val="accent1">
                <a:shade val="95000"/>
                <a:satMod val="105000"/>
                <a:alpha val="50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76994" y="3842258"/>
            <a:ext cx="6254153" cy="0"/>
          </a:xfrm>
          <a:prstGeom prst="line">
            <a:avLst/>
          </a:prstGeom>
          <a:ln w="57150">
            <a:solidFill>
              <a:schemeClr val="accent1">
                <a:shade val="95000"/>
                <a:satMod val="105000"/>
                <a:alpha val="50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Google Shape;375;ge2679c32f2_0_18"/>
          <p:cNvSpPr txBox="1">
            <a:spLocks noGrp="1"/>
          </p:cNvSpPr>
          <p:nvPr>
            <p:ph type="title"/>
          </p:nvPr>
        </p:nvSpPr>
        <p:spPr>
          <a:xfrm>
            <a:off x="676649" y="10225"/>
            <a:ext cx="8335307" cy="12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2286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400" dirty="0"/>
              <a:t>Inertial GEDO IMS track survey solutions</a:t>
            </a:r>
            <a:endParaRPr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3754" y="1177241"/>
            <a:ext cx="1459530" cy="11404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207" y="2397944"/>
            <a:ext cx="1485996" cy="13632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8207" y="3928768"/>
            <a:ext cx="1485266" cy="11606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13086" y="2964306"/>
            <a:ext cx="1652333" cy="1239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alphaModFix/>
          </a:blip>
          <a:srcRect t="18081"/>
          <a:stretch/>
        </p:blipFill>
        <p:spPr>
          <a:xfrm>
            <a:off x="6913086" y="1233827"/>
            <a:ext cx="1652333" cy="14648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4601982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15099"/>
          <a:stretch/>
        </p:blipFill>
        <p:spPr>
          <a:xfrm>
            <a:off x="2629445" y="0"/>
            <a:ext cx="6529069" cy="5136042"/>
          </a:xfrm>
          <a:prstGeom prst="rect">
            <a:avLst/>
          </a:prstGeom>
        </p:spPr>
      </p:pic>
      <p:sp>
        <p:nvSpPr>
          <p:cNvPr id="290" name="Google Shape;290;p8"/>
          <p:cNvSpPr/>
          <p:nvPr/>
        </p:nvSpPr>
        <p:spPr>
          <a:xfrm>
            <a:off x="1001275" y="3210750"/>
            <a:ext cx="649200" cy="5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8"/>
          <p:cNvSpPr/>
          <p:nvPr/>
        </p:nvSpPr>
        <p:spPr>
          <a:xfrm>
            <a:off x="2592647" y="-7457"/>
            <a:ext cx="6551353" cy="5143499"/>
          </a:xfrm>
          <a:prstGeom prst="rect">
            <a:avLst/>
          </a:prstGeom>
          <a:solidFill>
            <a:srgbClr val="004B84">
              <a:alpha val="2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8"/>
          <p:cNvSpPr txBox="1">
            <a:spLocks noGrp="1"/>
          </p:cNvSpPr>
          <p:nvPr>
            <p:ph type="title" idx="3"/>
          </p:nvPr>
        </p:nvSpPr>
        <p:spPr>
          <a:xfrm>
            <a:off x="676650" y="649425"/>
            <a:ext cx="3895200" cy="1283400"/>
          </a:xfrm>
          <a:prstGeom prst="rect">
            <a:avLst/>
          </a:prstGeom>
          <a:solidFill>
            <a:srgbClr val="005F9E"/>
          </a:solidFill>
          <a:ln>
            <a:noFill/>
          </a:ln>
        </p:spPr>
        <p:txBody>
          <a:bodyPr spcFirstLastPara="1" wrap="square" lIns="3200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endParaRPr dirty="0"/>
          </a:p>
        </p:txBody>
      </p:sp>
      <p:sp>
        <p:nvSpPr>
          <p:cNvPr id="286" name="Google Shape;286;p8"/>
          <p:cNvSpPr txBox="1">
            <a:spLocks noGrp="1"/>
          </p:cNvSpPr>
          <p:nvPr>
            <p:ph type="title"/>
          </p:nvPr>
        </p:nvSpPr>
        <p:spPr>
          <a:xfrm>
            <a:off x="676650" y="1660358"/>
            <a:ext cx="3895200" cy="1700462"/>
          </a:xfrm>
          <a:prstGeom prst="rect">
            <a:avLst/>
          </a:prstGeom>
          <a:solidFill>
            <a:srgbClr val="005F9E"/>
          </a:solidFill>
          <a:ln>
            <a:noFill/>
          </a:ln>
        </p:spPr>
        <p:txBody>
          <a:bodyPr spcFirstLastPara="1" wrap="square" lIns="320025" tIns="0" rIns="320025" bIns="0" anchor="ctr" anchorCtr="0">
            <a:noAutofit/>
          </a:bodyPr>
          <a:lstStyle/>
          <a:p>
            <a:r>
              <a:rPr lang="en-US" sz="3200" dirty="0"/>
              <a:t>GEDO railway scanning solutions</a:t>
            </a:r>
            <a:endParaRPr sz="3000" dirty="0"/>
          </a:p>
        </p:txBody>
      </p:sp>
      <p:sp>
        <p:nvSpPr>
          <p:cNvPr id="287" name="Google Shape;287;p8"/>
          <p:cNvSpPr txBox="1">
            <a:spLocks noGrp="1"/>
          </p:cNvSpPr>
          <p:nvPr>
            <p:ph type="subTitle" idx="2"/>
          </p:nvPr>
        </p:nvSpPr>
        <p:spPr>
          <a:xfrm>
            <a:off x="676649" y="3210750"/>
            <a:ext cx="3895201" cy="1278000"/>
          </a:xfrm>
          <a:prstGeom prst="rect">
            <a:avLst/>
          </a:prstGeom>
          <a:solidFill>
            <a:srgbClr val="005F9E"/>
          </a:solidFill>
          <a:ln>
            <a:noFill/>
          </a:ln>
        </p:spPr>
        <p:txBody>
          <a:bodyPr spcFirstLastPara="1" wrap="square" lIns="320025" tIns="228600" rIns="3200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Applications and configurations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84320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e2679c32f2_0_55"/>
          <p:cNvSpPr txBox="1">
            <a:spLocks noGrp="1"/>
          </p:cNvSpPr>
          <p:nvPr>
            <p:ph type="title"/>
          </p:nvPr>
        </p:nvSpPr>
        <p:spPr>
          <a:xfrm>
            <a:off x="676650" y="649225"/>
            <a:ext cx="77904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en-US" sz="2400" dirty="0"/>
              <a:t>Trimble Scanning and Mapping Portfolio</a:t>
            </a:r>
            <a:br>
              <a:rPr lang="en-US" sz="2400" dirty="0"/>
            </a:br>
            <a:r>
              <a:rPr lang="en-US" sz="2400" dirty="0"/>
              <a:t>for Railway Applications</a:t>
            </a:r>
            <a:endParaRPr dirty="0"/>
          </a:p>
        </p:txBody>
      </p:sp>
      <p:sp>
        <p:nvSpPr>
          <p:cNvPr id="422" name="Google Shape;422;ge2679c32f2_0_55"/>
          <p:cNvSpPr txBox="1"/>
          <p:nvPr/>
        </p:nvSpPr>
        <p:spPr>
          <a:xfrm>
            <a:off x="3294025" y="1572873"/>
            <a:ext cx="2468971" cy="395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Trimble GEDO Scan Systems</a:t>
            </a:r>
            <a:endParaRPr dirty="0"/>
          </a:p>
        </p:txBody>
      </p:sp>
      <p:sp>
        <p:nvSpPr>
          <p:cNvPr id="424" name="Google Shape;424;ge2679c32f2_0_55"/>
          <p:cNvSpPr txBox="1"/>
          <p:nvPr/>
        </p:nvSpPr>
        <p:spPr>
          <a:xfrm>
            <a:off x="6585880" y="1572873"/>
            <a:ext cx="2167313" cy="392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Trimble Mobile Mapping</a:t>
            </a:r>
            <a:endParaRPr dirty="0"/>
          </a:p>
        </p:txBody>
      </p:sp>
      <p:pic>
        <p:nvPicPr>
          <p:cNvPr id="437" name="Google Shape;437;ge2679c32f2_0_55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580" y="1991325"/>
            <a:ext cx="289355" cy="27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8256" y="2376479"/>
            <a:ext cx="1492408" cy="19467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99" y="2376479"/>
            <a:ext cx="783537" cy="1829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4386" y="1997671"/>
            <a:ext cx="370301" cy="227644"/>
          </a:xfrm>
          <a:prstGeom prst="rect">
            <a:avLst/>
          </a:prstGeom>
          <a:effectLst>
            <a:glow rad="12700">
              <a:srgbClr val="FFC402"/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485" y="1991325"/>
            <a:ext cx="322138" cy="227644"/>
          </a:xfrm>
          <a:prstGeom prst="rect">
            <a:avLst/>
          </a:prstGeom>
          <a:effectLst>
            <a:glow rad="12700">
              <a:srgbClr val="FFC402"/>
            </a:glow>
          </a:effectLst>
        </p:spPr>
      </p:pic>
      <p:sp>
        <p:nvSpPr>
          <p:cNvPr id="22" name="Google Shape;424;ge2679c32f2_0_55"/>
          <p:cNvSpPr txBox="1"/>
          <p:nvPr/>
        </p:nvSpPr>
        <p:spPr>
          <a:xfrm>
            <a:off x="43449" y="1554516"/>
            <a:ext cx="2453102" cy="397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Trimble Terrestrial Scanning</a:t>
            </a:r>
            <a:endParaRPr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8156" y="2471976"/>
            <a:ext cx="2615218" cy="139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24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7"/>
          <p:cNvSpPr txBox="1">
            <a:spLocks noGrp="1"/>
          </p:cNvSpPr>
          <p:nvPr>
            <p:ph type="subTitle" idx="1"/>
          </p:nvPr>
        </p:nvSpPr>
        <p:spPr>
          <a:xfrm>
            <a:off x="676800" y="1289300"/>
            <a:ext cx="1365154" cy="1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Trimble Track Survey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and Scanning Overview</a:t>
            </a:r>
          </a:p>
        </p:txBody>
      </p:sp>
      <p:sp>
        <p:nvSpPr>
          <p:cNvPr id="261" name="Google Shape;261;p7"/>
          <p:cNvSpPr txBox="1">
            <a:spLocks noGrp="1"/>
          </p:cNvSpPr>
          <p:nvPr>
            <p:ph type="subTitle" idx="2"/>
          </p:nvPr>
        </p:nvSpPr>
        <p:spPr>
          <a:xfrm>
            <a:off x="3273600" y="497999"/>
            <a:ext cx="5193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Introduction</a:t>
            </a:r>
            <a:endParaRPr dirty="0"/>
          </a:p>
        </p:txBody>
      </p:sp>
      <p:sp>
        <p:nvSpPr>
          <p:cNvPr id="262" name="Google Shape;262;p7"/>
          <p:cNvSpPr txBox="1">
            <a:spLocks noGrp="1"/>
          </p:cNvSpPr>
          <p:nvPr>
            <p:ph type="title"/>
          </p:nvPr>
        </p:nvSpPr>
        <p:spPr>
          <a:xfrm>
            <a:off x="676800" y="653450"/>
            <a:ext cx="12984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263" name="Google Shape;263;p7"/>
          <p:cNvSpPr txBox="1">
            <a:spLocks noGrp="1"/>
          </p:cNvSpPr>
          <p:nvPr>
            <p:ph type="body" idx="3"/>
          </p:nvPr>
        </p:nvSpPr>
        <p:spPr>
          <a:xfrm>
            <a:off x="3273599" y="780263"/>
            <a:ext cx="5747183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100"/>
              <a:buNone/>
            </a:pPr>
            <a:r>
              <a:rPr lang="en-US" dirty="0"/>
              <a:t>Introduction to Trimble and Geospatial Track Survey &amp; Scanning division</a:t>
            </a:r>
            <a:endParaRPr dirty="0"/>
          </a:p>
        </p:txBody>
      </p:sp>
      <p:sp>
        <p:nvSpPr>
          <p:cNvPr id="264" name="Google Shape;264;p7"/>
          <p:cNvSpPr txBox="1">
            <a:spLocks noGrp="1"/>
          </p:cNvSpPr>
          <p:nvPr>
            <p:ph type="subTitle" idx="4"/>
          </p:nvPr>
        </p:nvSpPr>
        <p:spPr>
          <a:xfrm>
            <a:off x="3273500" y="1121161"/>
            <a:ext cx="6172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b" anchorCtr="0">
            <a:noAutofit/>
          </a:bodyPr>
          <a:lstStyle/>
          <a:p>
            <a:pPr marL="0" lvl="0" indent="0"/>
            <a:r>
              <a:rPr lang="en-US" dirty="0"/>
              <a:t>Review of primary railway applications</a:t>
            </a:r>
            <a:endParaRPr dirty="0"/>
          </a:p>
        </p:txBody>
      </p:sp>
      <p:sp>
        <p:nvSpPr>
          <p:cNvPr id="265" name="Google Shape;265;p7"/>
          <p:cNvSpPr txBox="1">
            <a:spLocks noGrp="1"/>
          </p:cNvSpPr>
          <p:nvPr>
            <p:ph type="body" idx="5"/>
          </p:nvPr>
        </p:nvSpPr>
        <p:spPr>
          <a:xfrm>
            <a:off x="3273499" y="1409731"/>
            <a:ext cx="57471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dirty="0"/>
              <a:t>Track information for railway engineering works</a:t>
            </a:r>
            <a:endParaRPr dirty="0"/>
          </a:p>
        </p:txBody>
      </p:sp>
      <p:sp>
        <p:nvSpPr>
          <p:cNvPr id="268" name="Google Shape;268;p7"/>
          <p:cNvSpPr txBox="1">
            <a:spLocks noGrp="1"/>
          </p:cNvSpPr>
          <p:nvPr>
            <p:ph type="subTitle" idx="8"/>
          </p:nvPr>
        </p:nvSpPr>
        <p:spPr>
          <a:xfrm>
            <a:off x="3273600" y="3042523"/>
            <a:ext cx="5193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b" anchorCtr="0">
            <a:noAutofit/>
          </a:bodyPr>
          <a:lstStyle/>
          <a:p>
            <a:pPr marL="0" lvl="0" indent="0"/>
            <a:r>
              <a:rPr lang="en-US" dirty="0"/>
              <a:t>Railway scanning and point cloud analysis</a:t>
            </a:r>
          </a:p>
        </p:txBody>
      </p:sp>
      <p:sp>
        <p:nvSpPr>
          <p:cNvPr id="269" name="Google Shape;269;p7"/>
          <p:cNvSpPr txBox="1">
            <a:spLocks noGrp="1"/>
          </p:cNvSpPr>
          <p:nvPr>
            <p:ph type="body" idx="9"/>
          </p:nvPr>
        </p:nvSpPr>
        <p:spPr>
          <a:xfrm>
            <a:off x="3273600" y="3324787"/>
            <a:ext cx="60975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dirty="0"/>
              <a:t>GEDO kinematic railway scanning and point cloud analysis solutions</a:t>
            </a:r>
          </a:p>
        </p:txBody>
      </p:sp>
      <p:sp>
        <p:nvSpPr>
          <p:cNvPr id="274" name="Google Shape;274;p7"/>
          <p:cNvSpPr txBox="1">
            <a:spLocks noGrp="1"/>
          </p:cNvSpPr>
          <p:nvPr>
            <p:ph type="title" idx="17"/>
          </p:nvPr>
        </p:nvSpPr>
        <p:spPr>
          <a:xfrm>
            <a:off x="2030750" y="1126537"/>
            <a:ext cx="12936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/>
              <a:t>02</a:t>
            </a:r>
            <a:endParaRPr dirty="0"/>
          </a:p>
        </p:txBody>
      </p:sp>
      <p:sp>
        <p:nvSpPr>
          <p:cNvPr id="275" name="Google Shape;275;p7"/>
          <p:cNvSpPr txBox="1">
            <a:spLocks noGrp="1"/>
          </p:cNvSpPr>
          <p:nvPr>
            <p:ph type="title" idx="18"/>
          </p:nvPr>
        </p:nvSpPr>
        <p:spPr>
          <a:xfrm>
            <a:off x="2030750" y="498262"/>
            <a:ext cx="12936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/>
              <a:t>01</a:t>
            </a:r>
            <a:endParaRPr dirty="0"/>
          </a:p>
        </p:txBody>
      </p:sp>
      <p:sp>
        <p:nvSpPr>
          <p:cNvPr id="276" name="Google Shape;276;p7"/>
          <p:cNvSpPr txBox="1">
            <a:spLocks noGrp="1"/>
          </p:cNvSpPr>
          <p:nvPr>
            <p:ph type="title" idx="19"/>
          </p:nvPr>
        </p:nvSpPr>
        <p:spPr>
          <a:xfrm>
            <a:off x="2030750" y="2408974"/>
            <a:ext cx="12936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/>
              <a:t>04</a:t>
            </a:r>
            <a:endParaRPr dirty="0"/>
          </a:p>
        </p:txBody>
      </p:sp>
      <p:sp>
        <p:nvSpPr>
          <p:cNvPr id="277" name="Google Shape;277;p7"/>
          <p:cNvSpPr txBox="1">
            <a:spLocks noGrp="1"/>
          </p:cNvSpPr>
          <p:nvPr>
            <p:ph type="title" idx="20"/>
          </p:nvPr>
        </p:nvSpPr>
        <p:spPr>
          <a:xfrm>
            <a:off x="2030750" y="1780699"/>
            <a:ext cx="12936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03</a:t>
            </a:r>
            <a:endParaRPr/>
          </a:p>
        </p:txBody>
      </p:sp>
      <p:sp>
        <p:nvSpPr>
          <p:cNvPr id="16" name="Google Shape;268;p7"/>
          <p:cNvSpPr txBox="1">
            <a:spLocks noGrp="1"/>
          </p:cNvSpPr>
          <p:nvPr>
            <p:ph type="subTitle" idx="8"/>
          </p:nvPr>
        </p:nvSpPr>
        <p:spPr>
          <a:xfrm>
            <a:off x="3273600" y="2431743"/>
            <a:ext cx="5193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b" anchorCtr="0">
            <a:noAutofit/>
          </a:bodyPr>
          <a:lstStyle/>
          <a:p>
            <a:pPr marL="0" lvl="0" indent="0"/>
            <a:r>
              <a:rPr lang="en-US" dirty="0"/>
              <a:t>Track survey and control in absolute coordinates</a:t>
            </a:r>
          </a:p>
        </p:txBody>
      </p:sp>
      <p:sp>
        <p:nvSpPr>
          <p:cNvPr id="17" name="Google Shape;269;p7"/>
          <p:cNvSpPr txBox="1">
            <a:spLocks noGrp="1"/>
          </p:cNvSpPr>
          <p:nvPr>
            <p:ph type="body" idx="9"/>
          </p:nvPr>
        </p:nvSpPr>
        <p:spPr>
          <a:xfrm>
            <a:off x="3273600" y="2714007"/>
            <a:ext cx="60975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dirty="0"/>
              <a:t>GEDO solutions for existing track survey in absolute coordinate system</a:t>
            </a:r>
          </a:p>
        </p:txBody>
      </p:sp>
      <p:sp>
        <p:nvSpPr>
          <p:cNvPr id="18" name="Google Shape;268;p7"/>
          <p:cNvSpPr txBox="1">
            <a:spLocks noGrp="1"/>
          </p:cNvSpPr>
          <p:nvPr>
            <p:ph type="subTitle" idx="8"/>
          </p:nvPr>
        </p:nvSpPr>
        <p:spPr>
          <a:xfrm>
            <a:off x="3297750" y="3657591"/>
            <a:ext cx="5193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b" anchorCtr="0">
            <a:noAutofit/>
          </a:bodyPr>
          <a:lstStyle/>
          <a:p>
            <a:pPr marL="0" lvl="0" indent="0"/>
            <a:r>
              <a:rPr lang="en-US" dirty="0"/>
              <a:t>Configurations &amp; Productivity Examples</a:t>
            </a:r>
          </a:p>
        </p:txBody>
      </p:sp>
      <p:sp>
        <p:nvSpPr>
          <p:cNvPr id="19" name="Google Shape;269;p7"/>
          <p:cNvSpPr txBox="1">
            <a:spLocks noGrp="1"/>
          </p:cNvSpPr>
          <p:nvPr>
            <p:ph type="body" idx="9"/>
          </p:nvPr>
        </p:nvSpPr>
        <p:spPr>
          <a:xfrm>
            <a:off x="3297750" y="3939855"/>
            <a:ext cx="60975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dirty="0"/>
              <a:t>Summary of available Trimble </a:t>
            </a:r>
            <a:r>
              <a:rPr lang="en-US"/>
              <a:t>GEDO solutions </a:t>
            </a:r>
            <a:r>
              <a:rPr lang="en-US" dirty="0"/>
              <a:t>and productivity</a:t>
            </a:r>
          </a:p>
        </p:txBody>
      </p:sp>
      <p:sp>
        <p:nvSpPr>
          <p:cNvPr id="20" name="Google Shape;276;p7"/>
          <p:cNvSpPr txBox="1">
            <a:spLocks noGrp="1"/>
          </p:cNvSpPr>
          <p:nvPr>
            <p:ph type="title" idx="19"/>
          </p:nvPr>
        </p:nvSpPr>
        <p:spPr>
          <a:xfrm>
            <a:off x="2030750" y="3045020"/>
            <a:ext cx="12936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/>
              <a:t>05</a:t>
            </a:r>
            <a:endParaRPr dirty="0"/>
          </a:p>
        </p:txBody>
      </p:sp>
      <p:sp>
        <p:nvSpPr>
          <p:cNvPr id="21" name="Google Shape;276;p7"/>
          <p:cNvSpPr txBox="1">
            <a:spLocks noGrp="1"/>
          </p:cNvSpPr>
          <p:nvPr>
            <p:ph type="title" idx="19"/>
          </p:nvPr>
        </p:nvSpPr>
        <p:spPr>
          <a:xfrm>
            <a:off x="2030750" y="3672269"/>
            <a:ext cx="12936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/>
              <a:t>06</a:t>
            </a:r>
            <a:endParaRPr dirty="0"/>
          </a:p>
        </p:txBody>
      </p:sp>
      <p:sp>
        <p:nvSpPr>
          <p:cNvPr id="22" name="Google Shape;268;p7"/>
          <p:cNvSpPr txBox="1">
            <a:spLocks noGrp="1"/>
          </p:cNvSpPr>
          <p:nvPr>
            <p:ph type="subTitle" idx="8"/>
          </p:nvPr>
        </p:nvSpPr>
        <p:spPr>
          <a:xfrm>
            <a:off x="3324350" y="4306440"/>
            <a:ext cx="5193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b" anchorCtr="0">
            <a:noAutofit/>
          </a:bodyPr>
          <a:lstStyle/>
          <a:p>
            <a:pPr marL="0" lvl="0" indent="0"/>
            <a:r>
              <a:rPr lang="en-US" dirty="0"/>
              <a:t>Questions &amp; Answers</a:t>
            </a:r>
          </a:p>
        </p:txBody>
      </p:sp>
      <p:sp>
        <p:nvSpPr>
          <p:cNvPr id="23" name="Google Shape;269;p7"/>
          <p:cNvSpPr txBox="1">
            <a:spLocks noGrp="1"/>
          </p:cNvSpPr>
          <p:nvPr>
            <p:ph type="body" idx="9"/>
          </p:nvPr>
        </p:nvSpPr>
        <p:spPr>
          <a:xfrm>
            <a:off x="3324350" y="4588704"/>
            <a:ext cx="60975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dirty="0"/>
              <a:t>Ask your Questions</a:t>
            </a:r>
          </a:p>
        </p:txBody>
      </p:sp>
      <p:sp>
        <p:nvSpPr>
          <p:cNvPr id="24" name="Google Shape;276;p7"/>
          <p:cNvSpPr txBox="1">
            <a:spLocks noGrp="1"/>
          </p:cNvSpPr>
          <p:nvPr>
            <p:ph type="title" idx="19"/>
          </p:nvPr>
        </p:nvSpPr>
        <p:spPr>
          <a:xfrm>
            <a:off x="2057350" y="4321118"/>
            <a:ext cx="12936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/>
              <a:t>07</a:t>
            </a:r>
            <a:endParaRPr dirty="0"/>
          </a:p>
        </p:txBody>
      </p:sp>
      <p:sp>
        <p:nvSpPr>
          <p:cNvPr id="27" name="Google Shape;268;p7"/>
          <p:cNvSpPr txBox="1">
            <a:spLocks noGrp="1"/>
          </p:cNvSpPr>
          <p:nvPr>
            <p:ph type="subTitle" idx="8"/>
          </p:nvPr>
        </p:nvSpPr>
        <p:spPr>
          <a:xfrm>
            <a:off x="3273499" y="1770034"/>
            <a:ext cx="5193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b" anchorCtr="0">
            <a:noAutofit/>
          </a:bodyPr>
          <a:lstStyle/>
          <a:p>
            <a:pPr marL="0" lvl="0" indent="0"/>
            <a:r>
              <a:rPr lang="en-US" dirty="0"/>
              <a:t>Relative track quality inspection</a:t>
            </a:r>
          </a:p>
        </p:txBody>
      </p:sp>
      <p:sp>
        <p:nvSpPr>
          <p:cNvPr id="28" name="Google Shape;269;p7"/>
          <p:cNvSpPr txBox="1">
            <a:spLocks noGrp="1"/>
          </p:cNvSpPr>
          <p:nvPr>
            <p:ph type="body" idx="9"/>
          </p:nvPr>
        </p:nvSpPr>
        <p:spPr>
          <a:xfrm>
            <a:off x="3273499" y="2052298"/>
            <a:ext cx="60975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dirty="0"/>
              <a:t>GEDO solutions for relative track quality inspection</a:t>
            </a:r>
          </a:p>
        </p:txBody>
      </p:sp>
    </p:spTree>
    <p:extLst>
      <p:ext uri="{BB962C8B-B14F-4D97-AF65-F5344CB8AC3E}">
        <p14:creationId xmlns:p14="http://schemas.microsoft.com/office/powerpoint/2010/main" val="31809317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p1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2286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200" dirty="0" err="1"/>
              <a:t>Clearance</a:t>
            </a:r>
            <a:r>
              <a:rPr lang="de-DE" sz="3200" dirty="0"/>
              <a:t> </a:t>
            </a:r>
            <a:r>
              <a:rPr lang="de-DE" sz="3200" dirty="0" err="1"/>
              <a:t>and</a:t>
            </a:r>
            <a:r>
              <a:rPr lang="de-DE" sz="3200" dirty="0"/>
              <a:t> Asset Data Collection</a:t>
            </a:r>
            <a:endParaRPr sz="3200" dirty="0"/>
          </a:p>
        </p:txBody>
      </p:sp>
      <p:sp>
        <p:nvSpPr>
          <p:cNvPr id="1461" name="Google Shape;1461;p133"/>
          <p:cNvSpPr txBox="1">
            <a:spLocks noGrp="1"/>
          </p:cNvSpPr>
          <p:nvPr>
            <p:ph type="body" idx="2"/>
          </p:nvPr>
        </p:nvSpPr>
        <p:spPr>
          <a:xfrm>
            <a:off x="467944" y="4046607"/>
            <a:ext cx="2956325" cy="10923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>
              <a:buNone/>
            </a:pPr>
            <a:r>
              <a:rPr lang="de-DE" b="1" dirty="0"/>
              <a:t>GEDO </a:t>
            </a:r>
            <a:r>
              <a:rPr lang="de-DE" b="1" dirty="0" err="1"/>
              <a:t>Rec</a:t>
            </a:r>
            <a:r>
              <a:rPr lang="de-DE" b="1" dirty="0"/>
              <a:t>-Scan</a:t>
            </a:r>
          </a:p>
          <a:p>
            <a:r>
              <a:rPr lang="de-DE" dirty="0"/>
              <a:t>Relative</a:t>
            </a:r>
          </a:p>
          <a:p>
            <a:r>
              <a:rPr lang="de-DE" dirty="0" err="1"/>
              <a:t>Geodetic</a:t>
            </a:r>
            <a:endParaRPr lang="de-DE" dirty="0"/>
          </a:p>
        </p:txBody>
      </p:sp>
      <p:pic>
        <p:nvPicPr>
          <p:cNvPr id="9" name="Google Shape;299;p18" descr="S:\bilder\produkte\GEDO_CE_2_0\Application\GEDO_Scan\Komprimiert\Railway app GEDO CE 2.0 Scan 8234.jp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650" y="1640341"/>
            <a:ext cx="1591490" cy="23872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Google Shape;302;p1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4323" y="1663143"/>
            <a:ext cx="1591490" cy="23877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Google Shape;1461;p133"/>
          <p:cNvSpPr txBox="1">
            <a:spLocks/>
          </p:cNvSpPr>
          <p:nvPr/>
        </p:nvSpPr>
        <p:spPr>
          <a:xfrm>
            <a:off x="3333351" y="4031826"/>
            <a:ext cx="2501654" cy="1109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 eaLnBrk="1" hangingPunct="1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 eaLnBrk="1" hangingPunct="1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 eaLnBrk="1" hangingPunct="1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 eaLnBrk="1" hangingPunct="1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 eaLnBrk="1" hangingPunct="1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 eaLnBrk="1" hangingPunct="1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 eaLnBrk="1" hangingPunct="1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 eaLnBrk="1" hangingPunct="1">
              <a:lnSpc>
                <a:spcPct val="114000"/>
              </a:lnSpc>
              <a:spcBef>
                <a:spcPts val="1100"/>
              </a:spcBef>
              <a:spcAft>
                <a:spcPts val="1100"/>
              </a:spcAft>
              <a:buClr>
                <a:schemeClr val="lt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39700" indent="0">
              <a:buFont typeface="Open Sans"/>
              <a:buNone/>
            </a:pPr>
            <a:r>
              <a:rPr lang="de-DE" b="1" dirty="0"/>
              <a:t>GEDO IMS-Scan</a:t>
            </a:r>
          </a:p>
          <a:p>
            <a:r>
              <a:rPr lang="de-DE" dirty="0" err="1"/>
              <a:t>Combination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IMS</a:t>
            </a:r>
          </a:p>
          <a:p>
            <a:r>
              <a:rPr lang="de-DE" dirty="0" err="1"/>
              <a:t>Geodetic</a:t>
            </a:r>
            <a:r>
              <a:rPr lang="de-DE" dirty="0"/>
              <a:t> </a:t>
            </a:r>
            <a:r>
              <a:rPr lang="de-DE" dirty="0" err="1"/>
              <a:t>referencing</a:t>
            </a:r>
            <a:endParaRPr lang="de-DE" dirty="0"/>
          </a:p>
        </p:txBody>
      </p:sp>
      <p:sp>
        <p:nvSpPr>
          <p:cNvPr id="18" name="Google Shape;1461;p133"/>
          <p:cNvSpPr txBox="1">
            <a:spLocks/>
          </p:cNvSpPr>
          <p:nvPr/>
        </p:nvSpPr>
        <p:spPr>
          <a:xfrm>
            <a:off x="6369767" y="4046607"/>
            <a:ext cx="2501654" cy="761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 eaLnBrk="1" hangingPunct="1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 eaLnBrk="1" hangingPunct="1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 eaLnBrk="1" hangingPunct="1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 eaLnBrk="1" hangingPunct="1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 eaLnBrk="1" hangingPunct="1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 eaLnBrk="1" hangingPunct="1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 eaLnBrk="1" hangingPunct="1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 eaLnBrk="1" hangingPunct="1">
              <a:lnSpc>
                <a:spcPct val="114000"/>
              </a:lnSpc>
              <a:spcBef>
                <a:spcPts val="1100"/>
              </a:spcBef>
              <a:spcAft>
                <a:spcPts val="1100"/>
              </a:spcAft>
              <a:buClr>
                <a:schemeClr val="lt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39700" indent="0">
              <a:buFont typeface="Open Sans"/>
              <a:buNone/>
            </a:pPr>
            <a:r>
              <a:rPr lang="de-DE" b="1" dirty="0"/>
              <a:t>GEDO IMS-GNSS-Scan</a:t>
            </a:r>
          </a:p>
          <a:p>
            <a:r>
              <a:rPr lang="de-DE" dirty="0" err="1"/>
              <a:t>Full</a:t>
            </a:r>
            <a:r>
              <a:rPr lang="de-DE" dirty="0"/>
              <a:t> </a:t>
            </a:r>
            <a:r>
              <a:rPr lang="de-DE" dirty="0" err="1"/>
              <a:t>integration</a:t>
            </a:r>
            <a:endParaRPr lang="de-DE" dirty="0"/>
          </a:p>
        </p:txBody>
      </p:sp>
      <p:sp>
        <p:nvSpPr>
          <p:cNvPr id="19" name="Untertitel 1"/>
          <p:cNvSpPr>
            <a:spLocks noGrp="1"/>
          </p:cNvSpPr>
          <p:nvPr>
            <p:ph type="subTitle" idx="1"/>
          </p:nvPr>
        </p:nvSpPr>
        <p:spPr>
          <a:xfrm>
            <a:off x="676650" y="1288225"/>
            <a:ext cx="7790400" cy="320100"/>
          </a:xfrm>
        </p:spPr>
        <p:txBody>
          <a:bodyPr/>
          <a:lstStyle/>
          <a:p>
            <a:r>
              <a:rPr lang="de-DE" dirty="0" err="1"/>
              <a:t>Get</a:t>
            </a:r>
            <a:r>
              <a:rPr lang="de-DE" dirty="0"/>
              <a:t> </a:t>
            </a:r>
            <a:r>
              <a:rPr lang="de-DE" dirty="0" err="1"/>
              <a:t>detailed</a:t>
            </a:r>
            <a:r>
              <a:rPr lang="de-DE" dirty="0"/>
              <a:t>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kinematic</a:t>
            </a:r>
            <a:r>
              <a:rPr lang="de-DE" dirty="0"/>
              <a:t> </a:t>
            </a:r>
            <a:r>
              <a:rPr lang="de-DE" dirty="0" err="1"/>
              <a:t>laser</a:t>
            </a:r>
            <a:r>
              <a:rPr lang="de-DE" dirty="0"/>
              <a:t> </a:t>
            </a:r>
            <a:r>
              <a:rPr lang="de-DE" dirty="0" err="1"/>
              <a:t>scanning</a:t>
            </a:r>
            <a:endParaRPr lang="de-DE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8385" y="1679883"/>
            <a:ext cx="2175151" cy="23639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00449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6"/>
          <p:cNvSpPr txBox="1">
            <a:spLocks noGrp="1"/>
          </p:cNvSpPr>
          <p:nvPr>
            <p:ph type="title"/>
          </p:nvPr>
        </p:nvSpPr>
        <p:spPr>
          <a:xfrm>
            <a:off x="126044" y="42911"/>
            <a:ext cx="4421242" cy="119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20025" bIns="3200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400" dirty="0"/>
              <a:t>Trimble GEDO GX50</a:t>
            </a:r>
            <a:br>
              <a:rPr lang="en-US" sz="2400" dirty="0"/>
            </a:br>
            <a:r>
              <a:rPr lang="en-US" sz="2400" dirty="0"/>
              <a:t>Laser Scanning System</a:t>
            </a:r>
            <a:endParaRPr sz="2400" dirty="0"/>
          </a:p>
        </p:txBody>
      </p:sp>
      <p:pic>
        <p:nvPicPr>
          <p:cNvPr id="255" name="Google Shape;255;p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0070" y="111491"/>
            <a:ext cx="1695011" cy="2420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1217" y="1179105"/>
            <a:ext cx="3701743" cy="39739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2039" y="2604769"/>
            <a:ext cx="3191075" cy="24528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66" y="1235587"/>
            <a:ext cx="761723" cy="833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450" y="1848338"/>
            <a:ext cx="729288" cy="8343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450" y="2987613"/>
            <a:ext cx="748400" cy="8312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410" y="3709298"/>
            <a:ext cx="748402" cy="83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529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p1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228600" anchor="b" anchorCtr="0">
            <a:noAutofit/>
          </a:bodyPr>
          <a:lstStyle/>
          <a:p>
            <a:pPr lvl="0"/>
            <a:r>
              <a:rPr lang="de-DE" sz="3200" dirty="0"/>
              <a:t>GEDO Scan Office</a:t>
            </a:r>
            <a:endParaRPr sz="3200" dirty="0"/>
          </a:p>
        </p:txBody>
      </p:sp>
      <p:sp>
        <p:nvSpPr>
          <p:cNvPr id="1474" name="Google Shape;1474;p135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0" tIns="91425" rIns="320025" bIns="91425" anchor="t" anchorCtr="0">
            <a:noAutofit/>
          </a:bodyPr>
          <a:lstStyle/>
          <a:p>
            <a:pPr lvl="0" indent="-317500">
              <a:lnSpc>
                <a:spcPct val="140000"/>
              </a:lnSpc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de-DE" sz="1600" dirty="0"/>
              <a:t>Open </a:t>
            </a:r>
            <a:r>
              <a:rPr lang="de-DE" sz="1600" dirty="0" err="1"/>
              <a:t>interface</a:t>
            </a:r>
            <a:r>
              <a:rPr lang="de-DE" sz="1600" dirty="0"/>
              <a:t> (LAS, LAZ, e59)</a:t>
            </a:r>
          </a:p>
          <a:p>
            <a:pPr lvl="0" indent="-317500">
              <a:lnSpc>
                <a:spcPct val="140000"/>
              </a:lnSpc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de-DE" sz="1600" dirty="0"/>
              <a:t>Navigation </a:t>
            </a:r>
            <a:r>
              <a:rPr lang="de-DE" sz="1600" dirty="0" err="1"/>
              <a:t>along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track</a:t>
            </a:r>
            <a:endParaRPr lang="de-DE" sz="1600" dirty="0"/>
          </a:p>
          <a:p>
            <a:pPr lvl="0" indent="-317500">
              <a:lnSpc>
                <a:spcPct val="140000"/>
              </a:lnSpc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de-DE" sz="1600" dirty="0"/>
              <a:t>Extensive </a:t>
            </a:r>
            <a:r>
              <a:rPr lang="de-DE" sz="1600" dirty="0" err="1"/>
              <a:t>clearance</a:t>
            </a:r>
            <a:r>
              <a:rPr lang="de-DE" sz="1600" dirty="0"/>
              <a:t> check</a:t>
            </a:r>
          </a:p>
          <a:p>
            <a:pPr lvl="0" indent="-317500">
              <a:lnSpc>
                <a:spcPct val="140000"/>
              </a:lnSpc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de-DE" sz="1600" dirty="0"/>
              <a:t>Cross </a:t>
            </a:r>
            <a:r>
              <a:rPr lang="de-DE" sz="1600" dirty="0" err="1"/>
              <a:t>section</a:t>
            </a:r>
            <a:r>
              <a:rPr lang="de-DE" sz="1600" dirty="0"/>
              <a:t> </a:t>
            </a:r>
            <a:r>
              <a:rPr lang="de-DE" sz="1600" dirty="0" err="1"/>
              <a:t>generation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plot</a:t>
            </a:r>
            <a:endParaRPr lang="de-DE" sz="1600" dirty="0"/>
          </a:p>
          <a:p>
            <a:pPr lvl="0" indent="-317500">
              <a:lnSpc>
                <a:spcPct val="140000"/>
              </a:lnSpc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de-DE" sz="1600" dirty="0"/>
              <a:t>As-</a:t>
            </a:r>
            <a:r>
              <a:rPr lang="de-DE" sz="1600" dirty="0" err="1"/>
              <a:t>built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Design </a:t>
            </a:r>
            <a:r>
              <a:rPr lang="de-DE" sz="1600" dirty="0" err="1"/>
              <a:t>track</a:t>
            </a:r>
            <a:r>
              <a:rPr lang="de-DE" sz="1600" dirty="0"/>
              <a:t> </a:t>
            </a:r>
          </a:p>
          <a:p>
            <a:pPr lvl="0" indent="-317500">
              <a:lnSpc>
                <a:spcPct val="140000"/>
              </a:lnSpc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de-DE" sz="1600" dirty="0"/>
              <a:t>Track </a:t>
            </a:r>
            <a:r>
              <a:rPr lang="de-DE" sz="1600" dirty="0" err="1"/>
              <a:t>detection</a:t>
            </a:r>
            <a:endParaRPr lang="de-DE" sz="1600" dirty="0"/>
          </a:p>
          <a:p>
            <a:pPr lvl="0" indent="-317500">
              <a:lnSpc>
                <a:spcPct val="140000"/>
              </a:lnSpc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de-DE" sz="1600" dirty="0"/>
              <a:t>Railway </a:t>
            </a:r>
            <a:r>
              <a:rPr lang="de-DE" sz="1600" dirty="0" err="1"/>
              <a:t>specific</a:t>
            </a:r>
            <a:r>
              <a:rPr lang="de-DE" sz="1600" dirty="0"/>
              <a:t> </a:t>
            </a:r>
            <a:r>
              <a:rPr lang="de-DE" sz="1600" dirty="0" err="1"/>
              <a:t>measurements</a:t>
            </a:r>
            <a:endParaRPr lang="de-DE" sz="1600" dirty="0"/>
          </a:p>
          <a:p>
            <a:pPr lvl="0" indent="-317500">
              <a:lnSpc>
                <a:spcPct val="140000"/>
              </a:lnSpc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de-DE" sz="1600" dirty="0"/>
              <a:t>Point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object</a:t>
            </a:r>
            <a:r>
              <a:rPr lang="de-DE" sz="1600" dirty="0"/>
              <a:t> </a:t>
            </a:r>
            <a:r>
              <a:rPr lang="de-DE" sz="1600" dirty="0" err="1"/>
              <a:t>registration</a:t>
            </a:r>
            <a:endParaRPr lang="de-DE" sz="1600" dirty="0"/>
          </a:p>
          <a:p>
            <a:pPr lvl="0" indent="-317500">
              <a:lnSpc>
                <a:spcPct val="140000"/>
              </a:lnSpc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de-DE" sz="1600" dirty="0"/>
              <a:t>Overhead </a:t>
            </a:r>
            <a:r>
              <a:rPr lang="de-DE" sz="1600" dirty="0" err="1"/>
              <a:t>line</a:t>
            </a:r>
            <a:r>
              <a:rPr lang="de-DE" sz="1600" dirty="0"/>
              <a:t> </a:t>
            </a:r>
            <a:r>
              <a:rPr lang="de-DE" sz="1600" dirty="0" err="1"/>
              <a:t>reporting</a:t>
            </a:r>
            <a:r>
              <a:rPr lang="de-DE" sz="1600" dirty="0"/>
              <a:t> </a:t>
            </a:r>
            <a:r>
              <a:rPr lang="de-DE" sz="1600" dirty="0" err="1"/>
              <a:t>tool</a:t>
            </a:r>
            <a:endParaRPr lang="de-DE" sz="1600" dirty="0"/>
          </a:p>
          <a:p>
            <a:pPr lvl="0">
              <a:buClr>
                <a:schemeClr val="dk2"/>
              </a:buClr>
              <a:buSzPct val="100000"/>
            </a:pPr>
            <a:endParaRPr dirty="0"/>
          </a:p>
        </p:txBody>
      </p:sp>
      <p:pic>
        <p:nvPicPr>
          <p:cNvPr id="4" name="Google Shape;326;g9d04e86287_4_8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5750" y="1029219"/>
            <a:ext cx="3885888" cy="34793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ounded Rectangle 68"/>
          <p:cNvSpPr/>
          <p:nvPr/>
        </p:nvSpPr>
        <p:spPr>
          <a:xfrm>
            <a:off x="129538" y="3390298"/>
            <a:ext cx="2563864" cy="68543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en-US" sz="1200" b="1" dirty="0">
                <a:solidFill>
                  <a:schemeClr val="tx1"/>
                </a:solidFill>
                <a:latin typeface="Gill Sans Light"/>
                <a:cs typeface="Gill Sans Light"/>
              </a:rPr>
              <a:t>MOBILE MAPPING / </a:t>
            </a:r>
          </a:p>
          <a:p>
            <a:r>
              <a:rPr lang="en-US" sz="1200" b="1" dirty="0">
                <a:solidFill>
                  <a:schemeClr val="tx1"/>
                </a:solidFill>
                <a:latin typeface="Gill Sans Light"/>
                <a:cs typeface="Gill Sans Light"/>
              </a:rPr>
              <a:t>TERRESTRIAL SCANNING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29537" y="2696349"/>
            <a:ext cx="2563864" cy="6517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1"/>
                </a:solidFill>
                <a:latin typeface="Gill Sans Light"/>
                <a:cs typeface="Gill Sans Light"/>
              </a:rPr>
              <a:t>GEDO SCAN FIELD</a:t>
            </a:r>
          </a:p>
          <a:p>
            <a:r>
              <a:rPr lang="en-US" sz="1200" b="1" dirty="0">
                <a:solidFill>
                  <a:schemeClr val="tx1"/>
                </a:solidFill>
                <a:latin typeface="Gill Sans Light"/>
                <a:cs typeface="Gill Sans Light"/>
              </a:rPr>
              <a:t>GEDO IMS SCAN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29537" y="1987031"/>
            <a:ext cx="2563864" cy="6671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1"/>
                </a:solidFill>
                <a:latin typeface="Gill Sans Light"/>
                <a:cs typeface="Gill Sans Light"/>
              </a:rPr>
              <a:t>GEDO REC</a:t>
            </a:r>
          </a:p>
          <a:p>
            <a:r>
              <a:rPr lang="en-US" sz="1200" b="1" dirty="0">
                <a:solidFill>
                  <a:schemeClr val="tx1"/>
                </a:solidFill>
                <a:latin typeface="Gill Sans Light"/>
                <a:cs typeface="Gill Sans Light"/>
              </a:rPr>
              <a:t>GEDO IMS</a:t>
            </a:r>
          </a:p>
          <a:p>
            <a:r>
              <a:rPr lang="en-US" sz="1200" b="1" dirty="0">
                <a:solidFill>
                  <a:schemeClr val="tx1"/>
                </a:solidFill>
                <a:latin typeface="Gill Sans Light"/>
                <a:cs typeface="Gill Sans Light"/>
              </a:rPr>
              <a:t>GEDO </a:t>
            </a:r>
            <a:r>
              <a:rPr lang="en-US" sz="1200" b="1" dirty="0" err="1">
                <a:solidFill>
                  <a:schemeClr val="tx1"/>
                </a:solidFill>
                <a:latin typeface="Gill Sans Light"/>
                <a:cs typeface="Gill Sans Light"/>
              </a:rPr>
              <a:t>VORSYS</a:t>
            </a:r>
            <a:endParaRPr lang="en-US" sz="1200" b="1" dirty="0">
              <a:solidFill>
                <a:schemeClr val="tx1"/>
              </a:solidFill>
              <a:latin typeface="Gill Sans Light"/>
              <a:cs typeface="Gill Sans Ligh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GEDO Scan Office. </a:t>
            </a:r>
            <a:br>
              <a:rPr lang="en-US" dirty="0"/>
            </a:br>
            <a:r>
              <a:rPr lang="en-US" dirty="0"/>
              <a:t>Dataflow and vertical applications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6287551" y="1958528"/>
            <a:ext cx="1377108" cy="2993986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" tIns="50400" rIns="18000" bIns="36000" rtlCol="0" anchor="t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Gill Sans Light"/>
                <a:cs typeface="Gill Sans Light"/>
              </a:rPr>
              <a:t>Rail Application</a:t>
            </a:r>
            <a:endParaRPr lang="en-US" sz="1400" b="1" dirty="0">
              <a:solidFill>
                <a:schemeClr val="tx1"/>
              </a:solidFill>
              <a:latin typeface="Gill Sans Light"/>
              <a:cs typeface="Gill Sans Light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2699315" y="1653311"/>
            <a:ext cx="1333405" cy="217385"/>
          </a:xfrm>
          <a:prstGeom prst="roundRect">
            <a:avLst/>
          </a:prstGeom>
          <a:solidFill>
            <a:schemeClr val="tx1">
              <a:lumMod val="20000"/>
              <a:lumOff val="80000"/>
              <a:alpha val="3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Gill Sans Light"/>
                <a:cs typeface="Gill Sans Light"/>
              </a:rPr>
              <a:t>Processing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31969" y="1658509"/>
            <a:ext cx="2553733" cy="217385"/>
          </a:xfrm>
          <a:prstGeom prst="roundRect">
            <a:avLst/>
          </a:prstGeom>
          <a:solidFill>
            <a:schemeClr val="tx1">
              <a:lumMod val="20000"/>
              <a:lumOff val="80000"/>
              <a:alpha val="3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Gill Sans Light"/>
                <a:cs typeface="Gill Sans Light"/>
              </a:rPr>
              <a:t>Measure/Scan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6173458" y="1661057"/>
            <a:ext cx="1545176" cy="217385"/>
          </a:xfrm>
          <a:prstGeom prst="roundRect">
            <a:avLst/>
          </a:prstGeom>
          <a:solidFill>
            <a:schemeClr val="tx1">
              <a:lumMod val="20000"/>
              <a:lumOff val="80000"/>
              <a:alpha val="3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Gill Sans Light"/>
                <a:cs typeface="Gill Sans Light"/>
              </a:rPr>
              <a:t>Analysis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4040118" y="1663264"/>
            <a:ext cx="2125942" cy="207432"/>
          </a:xfrm>
          <a:prstGeom prst="roundRect">
            <a:avLst/>
          </a:prstGeom>
          <a:solidFill>
            <a:schemeClr val="tx1">
              <a:lumMod val="20000"/>
              <a:lumOff val="80000"/>
              <a:alpha val="3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Gill Sans Light"/>
                <a:cs typeface="Gill Sans Light"/>
              </a:rPr>
              <a:t>Data model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7782135" y="1958528"/>
            <a:ext cx="1222446" cy="2993986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" tIns="50400" rIns="18000" bIns="36000" rtlCol="0" anchor="t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Gill Sans Light"/>
                <a:cs typeface="Gill Sans Light"/>
              </a:rPr>
              <a:t>External files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3685768" y="1958528"/>
            <a:ext cx="2447645" cy="299398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" tIns="0" rIns="18000" rtlCol="0" anchor="t" anchorCtr="0"/>
          <a:lstStyle/>
          <a:p>
            <a:pPr algn="ctr"/>
            <a:r>
              <a:rPr lang="en-US" sz="1200" b="1" dirty="0">
                <a:solidFill>
                  <a:schemeClr val="tx2"/>
                </a:solidFill>
                <a:latin typeface="Gill Sans Light"/>
                <a:cs typeface="Gill Sans Light"/>
              </a:rPr>
              <a:t>Single data model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6414129" y="2695335"/>
            <a:ext cx="1123949" cy="32085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" bIns="25200" rtlCol="0" anchor="ctr"/>
          <a:lstStyle/>
          <a:p>
            <a:pPr algn="ctr"/>
            <a:r>
              <a:rPr lang="en-US" sz="900" b="1" dirty="0">
                <a:solidFill>
                  <a:srgbClr val="005596"/>
                </a:solidFill>
                <a:latin typeface="Gill Sans Light"/>
                <a:cs typeface="Gill Sans Light"/>
              </a:rPr>
              <a:t>As-built track extraction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726032" y="1661057"/>
            <a:ext cx="1278549" cy="217385"/>
          </a:xfrm>
          <a:prstGeom prst="roundRect">
            <a:avLst/>
          </a:prstGeom>
          <a:solidFill>
            <a:schemeClr val="tx1">
              <a:lumMod val="20000"/>
              <a:lumOff val="80000"/>
              <a:alpha val="3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Gill Sans Light"/>
                <a:cs typeface="Gill Sans Light"/>
              </a:rPr>
              <a:t>Reporting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2693401" y="1303108"/>
            <a:ext cx="6311180" cy="313498"/>
          </a:xfrm>
          <a:prstGeom prst="roundRect">
            <a:avLst/>
          </a:prstGeom>
          <a:solidFill>
            <a:schemeClr val="tx2">
              <a:lumMod val="60000"/>
              <a:lumOff val="40000"/>
              <a:alpha val="58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Gill Sans Light"/>
                <a:cs typeface="Gill Sans Light"/>
              </a:rPr>
              <a:t>GEDO SCAN OFFICE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2670" y="2352136"/>
            <a:ext cx="2195477" cy="23688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5" name="Rounded Rectangle 94"/>
          <p:cNvSpPr/>
          <p:nvPr/>
        </p:nvSpPr>
        <p:spPr>
          <a:xfrm>
            <a:off x="6414128" y="2323015"/>
            <a:ext cx="1123949" cy="3204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" bIns="25200" rtlCol="0" anchor="ctr"/>
          <a:lstStyle/>
          <a:p>
            <a:pPr algn="ctr"/>
            <a:r>
              <a:rPr lang="en-US" sz="900" b="1" dirty="0">
                <a:solidFill>
                  <a:srgbClr val="005596"/>
                </a:solidFill>
                <a:latin typeface="Gill Sans Light"/>
                <a:cs typeface="Gill Sans Light"/>
              </a:rPr>
              <a:t>Object registration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6414130" y="3068112"/>
            <a:ext cx="1123949" cy="3204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" bIns="25200" rtlCol="0" anchor="ctr"/>
          <a:lstStyle/>
          <a:p>
            <a:pPr algn="ctr"/>
            <a:r>
              <a:rPr lang="en-US" sz="900" b="1" dirty="0">
                <a:solidFill>
                  <a:srgbClr val="005596"/>
                </a:solidFill>
                <a:latin typeface="Gill Sans Light"/>
                <a:cs typeface="Gill Sans Light"/>
              </a:rPr>
              <a:t>Platform/edge extraction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6414130" y="3440432"/>
            <a:ext cx="1123949" cy="3204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" bIns="25200" rtlCol="0" anchor="ctr"/>
          <a:lstStyle/>
          <a:p>
            <a:pPr algn="ctr"/>
            <a:r>
              <a:rPr lang="en-US" sz="900" b="1" dirty="0" err="1">
                <a:solidFill>
                  <a:srgbClr val="005596"/>
                </a:solidFill>
                <a:latin typeface="Gill Sans Light"/>
                <a:cs typeface="Gill Sans Light"/>
              </a:rPr>
              <a:t>OHL</a:t>
            </a:r>
            <a:r>
              <a:rPr lang="en-US" sz="900" b="1" dirty="0">
                <a:solidFill>
                  <a:srgbClr val="005596"/>
                </a:solidFill>
                <a:latin typeface="Gill Sans Light"/>
                <a:cs typeface="Gill Sans Light"/>
              </a:rPr>
              <a:t> extraction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6414130" y="3812752"/>
            <a:ext cx="1123949" cy="3204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" bIns="25200" rtlCol="0" anchor="ctr"/>
          <a:lstStyle/>
          <a:p>
            <a:pPr algn="ctr"/>
            <a:r>
              <a:rPr lang="en-US" sz="900" b="1" dirty="0">
                <a:solidFill>
                  <a:srgbClr val="005596"/>
                </a:solidFill>
                <a:latin typeface="Gill Sans Light"/>
                <a:cs typeface="Gill Sans Light"/>
              </a:rPr>
              <a:t>Clearance analysis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6414130" y="4185072"/>
            <a:ext cx="1123949" cy="3204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" bIns="25200" rtlCol="0" anchor="ctr"/>
          <a:lstStyle/>
          <a:p>
            <a:pPr algn="ctr"/>
            <a:r>
              <a:rPr lang="en-US" sz="900" b="1" dirty="0">
                <a:solidFill>
                  <a:srgbClr val="005596"/>
                </a:solidFill>
                <a:latin typeface="Gill Sans Light"/>
                <a:cs typeface="Gill Sans Light"/>
              </a:rPr>
              <a:t>Sectioning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6414129" y="4557394"/>
            <a:ext cx="1123949" cy="3204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" bIns="25200" rtlCol="0" anchor="ctr"/>
          <a:lstStyle/>
          <a:p>
            <a:pPr algn="ctr"/>
            <a:r>
              <a:rPr lang="en-US" sz="900" b="1" dirty="0">
                <a:solidFill>
                  <a:srgbClr val="005596"/>
                </a:solidFill>
                <a:latin typeface="Gill Sans Light"/>
                <a:cs typeface="Gill Sans Light"/>
              </a:rPr>
              <a:t>Clearance documentation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7831383" y="2706157"/>
            <a:ext cx="1123949" cy="32085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" bIns="25200" rtlCol="0" anchor="ctr"/>
          <a:lstStyle/>
          <a:p>
            <a:pPr algn="ctr"/>
            <a:r>
              <a:rPr lang="en-US" sz="900" b="1" dirty="0">
                <a:solidFill>
                  <a:srgbClr val="005596"/>
                </a:solidFill>
                <a:latin typeface="Gill Sans Light"/>
                <a:cs typeface="Gill Sans Light"/>
              </a:rPr>
              <a:t>2D/3D clearance profiles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7831383" y="3078985"/>
            <a:ext cx="1123949" cy="32085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" bIns="25200" rtlCol="0" anchor="ctr"/>
          <a:lstStyle/>
          <a:p>
            <a:pPr algn="ctr"/>
            <a:r>
              <a:rPr lang="en-US" sz="900" b="1" dirty="0">
                <a:solidFill>
                  <a:srgbClr val="005596"/>
                </a:solidFill>
                <a:latin typeface="Gill Sans Light"/>
                <a:cs typeface="Gill Sans Light"/>
              </a:rPr>
              <a:t>As-built track trajectories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7831382" y="3451813"/>
            <a:ext cx="1123949" cy="32085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" bIns="25200" rtlCol="0" anchor="ctr"/>
          <a:lstStyle/>
          <a:p>
            <a:pPr algn="ctr"/>
            <a:r>
              <a:rPr lang="en-US" sz="900" b="1">
                <a:solidFill>
                  <a:srgbClr val="005596"/>
                </a:solidFill>
                <a:latin typeface="Gill Sans Light"/>
                <a:cs typeface="Gill Sans Light"/>
              </a:rPr>
              <a:t>3D OHL lines</a:t>
            </a:r>
            <a:endParaRPr lang="en-US" sz="900" b="1" dirty="0">
              <a:solidFill>
                <a:srgbClr val="005596"/>
              </a:solidFill>
              <a:latin typeface="Gill Sans Light"/>
              <a:cs typeface="Gill Sans Light"/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7831381" y="3824641"/>
            <a:ext cx="1123949" cy="32085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" bIns="25200" rtlCol="0" anchor="ctr"/>
          <a:lstStyle/>
          <a:p>
            <a:pPr algn="ctr"/>
            <a:r>
              <a:rPr lang="en-US" sz="900" b="1" dirty="0">
                <a:solidFill>
                  <a:srgbClr val="005596"/>
                </a:solidFill>
                <a:latin typeface="Gill Sans Light"/>
                <a:cs typeface="Gill Sans Light"/>
              </a:rPr>
              <a:t>Platform/edge point data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7831381" y="4197469"/>
            <a:ext cx="1123949" cy="32085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" bIns="25200" rtlCol="0" anchor="ctr"/>
          <a:lstStyle/>
          <a:p>
            <a:pPr algn="ctr"/>
            <a:r>
              <a:rPr lang="en-US" sz="900" b="1" dirty="0">
                <a:solidFill>
                  <a:srgbClr val="005596"/>
                </a:solidFill>
                <a:latin typeface="Gill Sans Light"/>
                <a:cs typeface="Gill Sans Light"/>
              </a:rPr>
              <a:t>Point cloud data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7831381" y="4570299"/>
            <a:ext cx="1123949" cy="32085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" bIns="25200" rtlCol="0" anchor="ctr"/>
          <a:lstStyle/>
          <a:p>
            <a:pPr algn="ctr"/>
            <a:r>
              <a:rPr lang="en-US" sz="900" b="1" dirty="0">
                <a:solidFill>
                  <a:srgbClr val="005596"/>
                </a:solidFill>
                <a:latin typeface="Gill Sans Light"/>
                <a:cs typeface="Gill Sans Light"/>
              </a:rPr>
              <a:t>Clearance reports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7831381" y="2333329"/>
            <a:ext cx="1123949" cy="32085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" bIns="25200" rtlCol="0" anchor="ctr"/>
          <a:lstStyle/>
          <a:p>
            <a:pPr algn="ctr"/>
            <a:r>
              <a:rPr lang="en-US" sz="900" b="1" dirty="0">
                <a:solidFill>
                  <a:srgbClr val="005596"/>
                </a:solidFill>
                <a:latin typeface="Gill Sans Light"/>
                <a:cs typeface="Gill Sans Light"/>
              </a:rPr>
              <a:t>Registered point data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29537" y="4269263"/>
            <a:ext cx="2588569" cy="6854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1"/>
                </a:solidFill>
                <a:latin typeface="Gill Sans Light"/>
                <a:cs typeface="Gill Sans Light"/>
              </a:rPr>
              <a:t>GEDO </a:t>
            </a:r>
            <a:r>
              <a:rPr lang="en-US" sz="1200" b="1" dirty="0" err="1">
                <a:solidFill>
                  <a:schemeClr val="tx1"/>
                </a:solidFill>
                <a:latin typeface="Gill Sans Light"/>
                <a:cs typeface="Gill Sans Light"/>
              </a:rPr>
              <a:t>NovaTrack</a:t>
            </a:r>
            <a:r>
              <a:rPr lang="en-US" sz="1200" b="1" dirty="0">
                <a:solidFill>
                  <a:schemeClr val="tx1"/>
                </a:solidFill>
                <a:latin typeface="Gill Sans Light"/>
                <a:cs typeface="Gill Sans Light"/>
              </a:rPr>
              <a:t> / </a:t>
            </a:r>
          </a:p>
          <a:p>
            <a:r>
              <a:rPr lang="en-US" sz="1200" b="1" dirty="0">
                <a:solidFill>
                  <a:schemeClr val="tx1"/>
                </a:solidFill>
                <a:latin typeface="Gill Sans Light"/>
                <a:cs typeface="Gill Sans Light"/>
              </a:rPr>
              <a:t>TBC / </a:t>
            </a:r>
            <a:r>
              <a:rPr lang="en-US" sz="1200" b="1" dirty="0" err="1">
                <a:solidFill>
                  <a:schemeClr val="tx1"/>
                </a:solidFill>
                <a:latin typeface="Gill Sans Light"/>
                <a:cs typeface="Gill Sans Light"/>
              </a:rPr>
              <a:t>QUADRI</a:t>
            </a:r>
            <a:r>
              <a:rPr lang="en-US" sz="1200" b="1" dirty="0">
                <a:solidFill>
                  <a:schemeClr val="tx1"/>
                </a:solidFill>
                <a:latin typeface="Gill Sans Light"/>
                <a:cs typeface="Gill Sans Light"/>
              </a:rPr>
              <a:t> BIM</a:t>
            </a:r>
          </a:p>
        </p:txBody>
      </p:sp>
      <p:pic>
        <p:nvPicPr>
          <p:cNvPr id="40" name="Picture 2" descr="https://www.vogelabwehr.de/bilder/shopartikel/C-0101-1.jpg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486918">
            <a:off x="1657471" y="2806685"/>
            <a:ext cx="663583" cy="36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836" y="2188868"/>
            <a:ext cx="871280" cy="263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937" y="4504040"/>
            <a:ext cx="651947" cy="217648"/>
          </a:xfrm>
          <a:prstGeom prst="rect">
            <a:avLst/>
          </a:prstGeom>
        </p:spPr>
      </p:pic>
      <p:sp>
        <p:nvSpPr>
          <p:cNvPr id="97" name="Right Arrow 96"/>
          <p:cNvSpPr/>
          <p:nvPr/>
        </p:nvSpPr>
        <p:spPr>
          <a:xfrm>
            <a:off x="2497882" y="2704057"/>
            <a:ext cx="1107656" cy="576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err="1">
                <a:solidFill>
                  <a:schemeClr val="tx1"/>
                </a:solidFill>
                <a:latin typeface="Gill Sans Light"/>
                <a:cs typeface="Gill Sans Light"/>
              </a:rPr>
              <a:t>Pt</a:t>
            </a:r>
            <a:r>
              <a:rPr lang="en-US" sz="900" b="1" dirty="0">
                <a:solidFill>
                  <a:schemeClr val="tx1"/>
                </a:solidFill>
                <a:latin typeface="Gill Sans Light"/>
                <a:cs typeface="Gill Sans Light"/>
              </a:rPr>
              <a:t> Cloud</a:t>
            </a:r>
          </a:p>
        </p:txBody>
      </p:sp>
      <p:sp>
        <p:nvSpPr>
          <p:cNvPr id="58" name="Right Arrow 57"/>
          <p:cNvSpPr/>
          <p:nvPr/>
        </p:nvSpPr>
        <p:spPr>
          <a:xfrm>
            <a:off x="2450021" y="2005035"/>
            <a:ext cx="1161842" cy="666067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endParaRPr lang="en-US" sz="900" b="1" dirty="0">
              <a:solidFill>
                <a:schemeClr val="tx1"/>
              </a:solidFill>
              <a:latin typeface="Gill Sans Light"/>
              <a:cs typeface="Gill Sans Light"/>
            </a:endParaRPr>
          </a:p>
          <a:p>
            <a:r>
              <a:rPr lang="en-US" sz="900" b="1" dirty="0">
                <a:solidFill>
                  <a:schemeClr val="tx1"/>
                </a:solidFill>
                <a:latin typeface="Gill Sans Light"/>
                <a:cs typeface="Gill Sans Light"/>
              </a:rPr>
              <a:t>Ctrl. Point data</a:t>
            </a:r>
          </a:p>
          <a:p>
            <a:r>
              <a:rPr lang="en-US" sz="900" b="1" dirty="0">
                <a:solidFill>
                  <a:schemeClr val="tx1"/>
                </a:solidFill>
                <a:latin typeface="Gill Sans Light"/>
                <a:cs typeface="Gill Sans Light"/>
              </a:rPr>
              <a:t>As-built tracks</a:t>
            </a:r>
          </a:p>
          <a:p>
            <a:endParaRPr lang="en-US" sz="900" b="1" dirty="0">
              <a:solidFill>
                <a:schemeClr val="tx1"/>
              </a:solidFill>
              <a:latin typeface="Gill Sans Light"/>
              <a:cs typeface="Gill Sans Light"/>
            </a:endParaRPr>
          </a:p>
        </p:txBody>
      </p:sp>
      <p:sp>
        <p:nvSpPr>
          <p:cNvPr id="94" name="Right Arrow 93"/>
          <p:cNvSpPr/>
          <p:nvPr/>
        </p:nvSpPr>
        <p:spPr>
          <a:xfrm>
            <a:off x="2510795" y="4343380"/>
            <a:ext cx="1081493" cy="576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Gill Sans Light"/>
                <a:cs typeface="Gill Sans Light"/>
              </a:rPr>
              <a:t>Design Alignments</a:t>
            </a:r>
          </a:p>
        </p:txBody>
      </p:sp>
      <p:sp>
        <p:nvSpPr>
          <p:cNvPr id="38" name="Right Arrow 37"/>
          <p:cNvSpPr/>
          <p:nvPr/>
        </p:nvSpPr>
        <p:spPr>
          <a:xfrm>
            <a:off x="2505687" y="3404515"/>
            <a:ext cx="1107656" cy="576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Gill Sans Light"/>
                <a:cs typeface="Gill Sans Light"/>
              </a:rPr>
              <a:t>Ref. Pt Cloud</a:t>
            </a:r>
          </a:p>
        </p:txBody>
      </p:sp>
    </p:spTree>
    <p:extLst>
      <p:ext uri="{BB962C8B-B14F-4D97-AF65-F5344CB8AC3E}">
        <p14:creationId xmlns:p14="http://schemas.microsoft.com/office/powerpoint/2010/main" val="422791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err="1"/>
              <a:t>External</a:t>
            </a:r>
            <a:r>
              <a:rPr lang="de-DE" sz="2800" dirty="0"/>
              <a:t> Point Cloud Data </a:t>
            </a:r>
            <a:r>
              <a:rPr lang="de-DE" sz="2800" dirty="0" err="1"/>
              <a:t>handling</a:t>
            </a:r>
            <a:r>
              <a:rPr lang="de-DE" sz="2800" dirty="0"/>
              <a:t> in </a:t>
            </a:r>
            <a:r>
              <a:rPr lang="de-DE" sz="2800" dirty="0" err="1"/>
              <a:t>GEDO</a:t>
            </a:r>
            <a:r>
              <a:rPr lang="de-DE" sz="2800" dirty="0"/>
              <a:t> Scan Office</a:t>
            </a:r>
            <a:endParaRPr lang="en-US" sz="2800" dirty="0"/>
          </a:p>
        </p:txBody>
      </p:sp>
      <p:sp>
        <p:nvSpPr>
          <p:cNvPr id="22" name="Content Placeholder 10"/>
          <p:cNvSpPr>
            <a:spLocks noGrp="1"/>
          </p:cNvSpPr>
          <p:nvPr>
            <p:ph type="subTitle" idx="1"/>
          </p:nvPr>
        </p:nvSpPr>
        <p:spPr>
          <a:xfrm>
            <a:off x="598128" y="1216030"/>
            <a:ext cx="4489018" cy="938280"/>
          </a:xfrm>
        </p:spPr>
        <p:txBody>
          <a:bodyPr>
            <a:noAutofit/>
          </a:bodyPr>
          <a:lstStyle/>
          <a:p>
            <a:pPr indent="-317500">
              <a:lnSpc>
                <a:spcPct val="120000"/>
              </a:lnSpc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en-US" sz="1600" dirty="0"/>
              <a:t>3D point cloud data exchange and merge</a:t>
            </a:r>
          </a:p>
          <a:p>
            <a:pPr indent="-317500">
              <a:lnSpc>
                <a:spcPct val="120000"/>
              </a:lnSpc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en-US" sz="1600" dirty="0"/>
              <a:t>.</a:t>
            </a:r>
            <a:r>
              <a:rPr lang="en-US" sz="1600" dirty="0" err="1"/>
              <a:t>TDX</a:t>
            </a:r>
            <a:r>
              <a:rPr lang="en-US" sz="1600" dirty="0"/>
              <a:t> format for 3D point cloud as primary</a:t>
            </a:r>
          </a:p>
          <a:p>
            <a:pPr indent="-317500">
              <a:lnSpc>
                <a:spcPct val="120000"/>
              </a:lnSpc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en-US" sz="1600" dirty="0"/>
              <a:t>Point cloud analysis using application tools </a:t>
            </a:r>
          </a:p>
          <a:p>
            <a:endParaRPr lang="en-US" sz="1650" dirty="0"/>
          </a:p>
          <a:p>
            <a:pPr lvl="1">
              <a:buFont typeface="Arial" panose="020B0604020202020204" pitchFamily="34" charset="0"/>
              <a:buChar char="•"/>
            </a:pPr>
            <a:endParaRPr lang="de-DE" dirty="0"/>
          </a:p>
          <a:p>
            <a:pPr lvl="1">
              <a:buFont typeface="Arial" panose="020B0604020202020204" pitchFamily="34" charset="0"/>
              <a:buChar char="•"/>
            </a:pPr>
            <a:endParaRPr lang="de-DE" dirty="0"/>
          </a:p>
          <a:p>
            <a:pPr lvl="1">
              <a:buFont typeface="Arial" panose="020B0604020202020204" pitchFamily="34" charset="0"/>
              <a:buChar char="•"/>
            </a:pPr>
            <a:endParaRPr lang="de-DE" dirty="0"/>
          </a:p>
          <a:p>
            <a:pPr lvl="1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63975" y="2018975"/>
            <a:ext cx="7790400" cy="2880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Abgerundetes Rechteck 3"/>
          <p:cNvSpPr/>
          <p:nvPr/>
        </p:nvSpPr>
        <p:spPr>
          <a:xfrm>
            <a:off x="717704" y="3236621"/>
            <a:ext cx="1986479" cy="588415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spcCol="1270" rtlCol="0" anchor="t" anchorCtr="0"/>
          <a:lstStyle/>
          <a:p>
            <a:pPr algn="ctr" defTabSz="533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</a:pPr>
            <a:r>
              <a:rPr lang="de-DE" sz="1400" b="1" dirty="0">
                <a:solidFill>
                  <a:schemeClr val="bg1"/>
                </a:solidFill>
              </a:rPr>
              <a:t>Scan </a:t>
            </a:r>
            <a:r>
              <a:rPr lang="de-DE" sz="1400" b="1" dirty="0" err="1">
                <a:solidFill>
                  <a:schemeClr val="bg1"/>
                </a:solidFill>
              </a:rPr>
              <a:t>processing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5" name="Abgerundetes Rechteck 4"/>
          <p:cNvSpPr/>
          <p:nvPr/>
        </p:nvSpPr>
        <p:spPr>
          <a:xfrm>
            <a:off x="795326" y="3490416"/>
            <a:ext cx="891865" cy="277830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spcCol="1270" rtlCol="0" anchor="ctr" anchorCtr="1"/>
          <a:lstStyle/>
          <a:p>
            <a:pPr algn="ctr" defTabSz="533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</a:pPr>
            <a:r>
              <a:rPr lang="de-DE" sz="1400" b="1" dirty="0">
                <a:solidFill>
                  <a:schemeClr val="bg1"/>
                </a:solidFill>
              </a:rPr>
              <a:t>TBC</a:t>
            </a:r>
          </a:p>
        </p:txBody>
      </p:sp>
      <p:sp>
        <p:nvSpPr>
          <p:cNvPr id="6" name="Abgerundetes Rechteck 5"/>
          <p:cNvSpPr/>
          <p:nvPr/>
        </p:nvSpPr>
        <p:spPr>
          <a:xfrm>
            <a:off x="1863265" y="3490416"/>
            <a:ext cx="780702" cy="277830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spcCol="1270" rtlCol="0" anchor="ctr" anchorCtr="1"/>
          <a:lstStyle/>
          <a:p>
            <a:pPr algn="ctr" defTabSz="533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</a:pPr>
            <a:r>
              <a:rPr lang="de-DE" sz="1400" b="1" dirty="0">
                <a:solidFill>
                  <a:schemeClr val="bg1"/>
                </a:solidFill>
              </a:rPr>
              <a:t>TRW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661976" y="2140519"/>
            <a:ext cx="2042207" cy="734269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spcCol="1270" rtlCol="0" anchor="ctr" anchorCtr="1"/>
          <a:lstStyle/>
          <a:p>
            <a:pPr algn="ctr" defTabSz="533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</a:pPr>
            <a:r>
              <a:rPr lang="de-DE" sz="1400" b="1" dirty="0">
                <a:solidFill>
                  <a:schemeClr val="bg1"/>
                </a:solidFill>
              </a:rPr>
              <a:t>Mobile </a:t>
            </a:r>
            <a:r>
              <a:rPr lang="de-DE" sz="1400" b="1" dirty="0" err="1">
                <a:solidFill>
                  <a:schemeClr val="bg1"/>
                </a:solidFill>
              </a:rPr>
              <a:t>mapping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or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terrestrial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scanning</a:t>
            </a:r>
            <a:endParaRPr lang="de-DE" sz="1400" b="1" dirty="0">
              <a:solidFill>
                <a:schemeClr val="bg1"/>
              </a:solidFill>
            </a:endParaRPr>
          </a:p>
          <a:p>
            <a:pPr algn="ctr" defTabSz="533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</a:pPr>
            <a:r>
              <a:rPr lang="de-DE" sz="1100" b="1" dirty="0">
                <a:solidFill>
                  <a:schemeClr val="bg1"/>
                </a:solidFill>
              </a:rPr>
              <a:t>MX9/ MX50/ SX10/ SX12</a:t>
            </a:r>
          </a:p>
        </p:txBody>
      </p:sp>
      <p:sp>
        <p:nvSpPr>
          <p:cNvPr id="11" name="Abgerundetes Rechteck 10"/>
          <p:cNvSpPr/>
          <p:nvPr/>
        </p:nvSpPr>
        <p:spPr>
          <a:xfrm>
            <a:off x="3249585" y="2140519"/>
            <a:ext cx="1716833" cy="2890628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spcCol="1270" rtlCol="0" anchor="t" anchorCtr="0"/>
          <a:lstStyle/>
          <a:p>
            <a:pPr algn="ctr" defTabSz="533400" fontAlgn="auto">
              <a:lnSpc>
                <a:spcPts val="450"/>
              </a:lnSpc>
              <a:spcBef>
                <a:spcPts val="0"/>
              </a:spcBef>
              <a:spcAft>
                <a:spcPts val="0"/>
              </a:spcAft>
            </a:pPr>
            <a:endParaRPr lang="de-DE" sz="1400" b="1" dirty="0">
              <a:solidFill>
                <a:schemeClr val="bg1"/>
              </a:solidFill>
            </a:endParaRPr>
          </a:p>
          <a:p>
            <a:pPr algn="ctr" defTabSz="533400" fontAlgn="auto">
              <a:lnSpc>
                <a:spcPts val="825"/>
              </a:lnSpc>
              <a:spcBef>
                <a:spcPts val="450"/>
              </a:spcBef>
              <a:spcAft>
                <a:spcPct val="35000"/>
              </a:spcAft>
            </a:pPr>
            <a:r>
              <a:rPr lang="de-DE" sz="1400" b="1" dirty="0" err="1">
                <a:solidFill>
                  <a:schemeClr val="bg1"/>
                </a:solidFill>
              </a:rPr>
              <a:t>GEDO</a:t>
            </a:r>
            <a:r>
              <a:rPr lang="de-DE" sz="1400" b="1" dirty="0">
                <a:solidFill>
                  <a:schemeClr val="bg1"/>
                </a:solidFill>
              </a:rPr>
              <a:t> Scan Office</a:t>
            </a:r>
          </a:p>
        </p:txBody>
      </p:sp>
      <p:sp>
        <p:nvSpPr>
          <p:cNvPr id="16" name="Abgerundetes Rechteck 15"/>
          <p:cNvSpPr/>
          <p:nvPr/>
        </p:nvSpPr>
        <p:spPr>
          <a:xfrm>
            <a:off x="3339195" y="3849055"/>
            <a:ext cx="1537614" cy="47730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spcCol="1270" rtlCol="0" anchor="ctr" anchorCtr="0"/>
          <a:lstStyle/>
          <a:p>
            <a:pPr algn="ctr" defTabSz="533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</a:pPr>
            <a:r>
              <a:rPr lang="de-DE" sz="1400" b="1" dirty="0" err="1">
                <a:solidFill>
                  <a:schemeClr val="bg1"/>
                </a:solidFill>
              </a:rPr>
              <a:t>Clearance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analysis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7" name="Abgerundetes Rechteck 16"/>
          <p:cNvSpPr/>
          <p:nvPr/>
        </p:nvSpPr>
        <p:spPr>
          <a:xfrm>
            <a:off x="3339195" y="4378566"/>
            <a:ext cx="1537614" cy="52857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spcCol="1270" rtlCol="0" anchor="ctr" anchorCtr="1"/>
          <a:lstStyle/>
          <a:p>
            <a:pPr algn="ctr" defTabSz="533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</a:pPr>
            <a:r>
              <a:rPr lang="de-DE" sz="1400" b="1" dirty="0" err="1">
                <a:solidFill>
                  <a:schemeClr val="bg1"/>
                </a:solidFill>
              </a:rPr>
              <a:t>Clearance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documentation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0" name="Pfeil nach unten 19"/>
          <p:cNvSpPr/>
          <p:nvPr/>
        </p:nvSpPr>
        <p:spPr>
          <a:xfrm>
            <a:off x="1434502" y="2954972"/>
            <a:ext cx="514350" cy="230738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85344" tIns="565130" rIns="565127" bIns="85344" spcCol="1270" rtlCol="0" anchor="ctr"/>
          <a:lstStyle/>
          <a:p>
            <a:pPr algn="ctr" defTabSz="533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</a:pP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18" name="Abgerundetes Rechteck 17"/>
          <p:cNvSpPr/>
          <p:nvPr/>
        </p:nvSpPr>
        <p:spPr>
          <a:xfrm>
            <a:off x="717704" y="4415293"/>
            <a:ext cx="1986479" cy="615854"/>
          </a:xfrm>
          <a:prstGeom prst="roundRect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spcCol="1270" rtlCol="0" anchor="ctr" anchorCtr="1"/>
          <a:lstStyle/>
          <a:p>
            <a:pPr algn="ctr" defTabSz="533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</a:pPr>
            <a:r>
              <a:rPr lang="de-DE" sz="1400" b="1" dirty="0">
                <a:solidFill>
                  <a:schemeClr val="bg1"/>
                </a:solidFill>
              </a:rPr>
              <a:t>Point </a:t>
            </a:r>
            <a:r>
              <a:rPr lang="de-DE" sz="1400" b="1" dirty="0" err="1">
                <a:solidFill>
                  <a:schemeClr val="bg1"/>
                </a:solidFill>
              </a:rPr>
              <a:t>cloud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exchange</a:t>
            </a:r>
            <a:r>
              <a:rPr lang="de-DE" sz="1400" b="1" dirty="0">
                <a:solidFill>
                  <a:schemeClr val="bg1"/>
                </a:solidFill>
              </a:rPr>
              <a:t> Trimble native .</a:t>
            </a:r>
            <a:r>
              <a:rPr lang="de-DE" sz="1400" b="1" dirty="0" err="1">
                <a:solidFill>
                  <a:schemeClr val="bg1"/>
                </a:solidFill>
              </a:rPr>
              <a:t>TDX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4" name="Abgerundetes Rechteck 15"/>
          <p:cNvSpPr/>
          <p:nvPr/>
        </p:nvSpPr>
        <p:spPr>
          <a:xfrm>
            <a:off x="3339195" y="2572072"/>
            <a:ext cx="1537614" cy="613637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spcCol="1270" rtlCol="0" anchor="ctr" anchorCtr="1"/>
          <a:lstStyle/>
          <a:p>
            <a:pPr algn="ctr" defTabSz="533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</a:pPr>
            <a:r>
              <a:rPr lang="de-DE" sz="1200" b="1" dirty="0">
                <a:solidFill>
                  <a:schemeClr val="bg1"/>
                </a:solidFill>
              </a:rPr>
              <a:t>Track </a:t>
            </a:r>
            <a:r>
              <a:rPr lang="de-DE" sz="1200" b="1" dirty="0" err="1">
                <a:solidFill>
                  <a:schemeClr val="bg1"/>
                </a:solidFill>
              </a:rPr>
              <a:t>as-built</a:t>
            </a:r>
            <a:r>
              <a:rPr lang="de-DE" sz="1200" b="1" dirty="0">
                <a:solidFill>
                  <a:schemeClr val="bg1"/>
                </a:solidFill>
              </a:rPr>
              <a:t> </a:t>
            </a:r>
            <a:r>
              <a:rPr lang="de-DE" sz="1200" b="1" dirty="0" err="1">
                <a:solidFill>
                  <a:schemeClr val="bg1"/>
                </a:solidFill>
              </a:rPr>
              <a:t>geometry</a:t>
            </a:r>
            <a:r>
              <a:rPr lang="de-DE" sz="1200" b="1" dirty="0">
                <a:solidFill>
                  <a:schemeClr val="bg1"/>
                </a:solidFill>
              </a:rPr>
              <a:t> </a:t>
            </a:r>
            <a:r>
              <a:rPr lang="de-DE" sz="1200" b="1" dirty="0" err="1">
                <a:solidFill>
                  <a:schemeClr val="bg1"/>
                </a:solidFill>
              </a:rPr>
              <a:t>extraction</a:t>
            </a:r>
            <a:r>
              <a:rPr lang="de-DE" sz="1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5" name="Pfeil nach unten 19"/>
          <p:cNvSpPr/>
          <p:nvPr/>
        </p:nvSpPr>
        <p:spPr>
          <a:xfrm>
            <a:off x="1453768" y="4149182"/>
            <a:ext cx="514350" cy="230738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85344" tIns="565130" rIns="565127" bIns="85344" spcCol="1270" rtlCol="0" anchor="ctr"/>
          <a:lstStyle/>
          <a:p>
            <a:pPr algn="ctr" defTabSz="533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</a:pP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28" name="Pfeil nach unten 19"/>
          <p:cNvSpPr/>
          <p:nvPr/>
        </p:nvSpPr>
        <p:spPr>
          <a:xfrm rot="10800000">
            <a:off x="1453768" y="3880687"/>
            <a:ext cx="514350" cy="230738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85344" tIns="565130" rIns="565127" bIns="85344" spcCol="1270" rtlCol="0" anchor="ctr"/>
          <a:lstStyle/>
          <a:p>
            <a:pPr algn="ctr" defTabSz="533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</a:pPr>
            <a:endParaRPr lang="de-DE" b="1">
              <a:solidFill>
                <a:schemeClr val="tx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 rot="5400000">
            <a:off x="2719709" y="4473603"/>
            <a:ext cx="514350" cy="499233"/>
            <a:chOff x="2976892" y="5041864"/>
            <a:chExt cx="685800" cy="665644"/>
          </a:xfrm>
        </p:grpSpPr>
        <p:sp>
          <p:nvSpPr>
            <p:cNvPr id="29" name="Pfeil nach unten 19"/>
            <p:cNvSpPr/>
            <p:nvPr/>
          </p:nvSpPr>
          <p:spPr>
            <a:xfrm>
              <a:off x="2976892" y="5399857"/>
              <a:ext cx="685800" cy="307651"/>
            </a:xfrm>
            <a:prstGeom prst="down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85344" tIns="565130" rIns="565127" bIns="85344" spcCol="1270" rtlCol="0" anchor="ctr"/>
            <a:lstStyle/>
            <a:p>
              <a:pPr algn="ctr" defTabSz="5334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</a:pPr>
              <a:endParaRPr lang="de-DE" b="1">
                <a:solidFill>
                  <a:schemeClr val="tx1"/>
                </a:solidFill>
              </a:endParaRPr>
            </a:p>
          </p:txBody>
        </p:sp>
        <p:sp>
          <p:nvSpPr>
            <p:cNvPr id="30" name="Pfeil nach unten 19"/>
            <p:cNvSpPr/>
            <p:nvPr/>
          </p:nvSpPr>
          <p:spPr>
            <a:xfrm rot="10800000">
              <a:off x="2976892" y="5041864"/>
              <a:ext cx="685800" cy="307651"/>
            </a:xfrm>
            <a:prstGeom prst="down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85344" tIns="565130" rIns="565127" bIns="85344" spcCol="1270" rtlCol="0" anchor="ctr"/>
            <a:lstStyle/>
            <a:p>
              <a:pPr algn="ctr" defTabSz="5334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</a:pPr>
              <a:endParaRPr lang="de-DE" b="1">
                <a:solidFill>
                  <a:schemeClr val="tx1"/>
                </a:solidFill>
              </a:endParaRPr>
            </a:p>
          </p:txBody>
        </p:sp>
      </p:grpSp>
      <p:sp>
        <p:nvSpPr>
          <p:cNvPr id="31" name="Abgerundetes Rechteck 15"/>
          <p:cNvSpPr/>
          <p:nvPr/>
        </p:nvSpPr>
        <p:spPr>
          <a:xfrm>
            <a:off x="3339195" y="3239834"/>
            <a:ext cx="1537614" cy="555097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spcCol="1270" rtlCol="0" anchor="ctr" anchorCtr="0"/>
          <a:lstStyle/>
          <a:p>
            <a:pPr algn="ctr" defTabSz="533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</a:pPr>
            <a:r>
              <a:rPr lang="de-DE" sz="1200" b="1" dirty="0" err="1">
                <a:solidFill>
                  <a:schemeClr val="bg1"/>
                </a:solidFill>
              </a:rPr>
              <a:t>Object</a:t>
            </a:r>
            <a:r>
              <a:rPr lang="de-DE" sz="1200" b="1" dirty="0">
                <a:solidFill>
                  <a:schemeClr val="bg1"/>
                </a:solidFill>
              </a:rPr>
              <a:t> </a:t>
            </a:r>
            <a:r>
              <a:rPr lang="de-DE" sz="1200" b="1" dirty="0" err="1">
                <a:solidFill>
                  <a:schemeClr val="bg1"/>
                </a:solidFill>
              </a:rPr>
              <a:t>registration</a:t>
            </a:r>
            <a:r>
              <a:rPr lang="de-DE" sz="1200" b="1" dirty="0">
                <a:solidFill>
                  <a:schemeClr val="bg1"/>
                </a:solidFill>
              </a:rPr>
              <a:t> </a:t>
            </a:r>
            <a:r>
              <a:rPr lang="de-DE" sz="1200" b="1" dirty="0" err="1">
                <a:solidFill>
                  <a:schemeClr val="bg1"/>
                </a:solidFill>
              </a:rPr>
              <a:t>and</a:t>
            </a:r>
            <a:r>
              <a:rPr lang="de-DE" sz="1200" b="1" dirty="0">
                <a:solidFill>
                  <a:schemeClr val="bg1"/>
                </a:solidFill>
              </a:rPr>
              <a:t> </a:t>
            </a:r>
            <a:r>
              <a:rPr lang="de-DE" sz="1200" b="1" dirty="0" err="1">
                <a:solidFill>
                  <a:schemeClr val="bg1"/>
                </a:solidFill>
              </a:rPr>
              <a:t>extraction</a:t>
            </a:r>
            <a:r>
              <a:rPr lang="de-DE" sz="1200" b="1" dirty="0">
                <a:solidFill>
                  <a:schemeClr val="bg1"/>
                </a:solidFill>
              </a:rPr>
              <a:t> </a:t>
            </a:r>
            <a:endParaRPr lang="de-DE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5262" y="2140518"/>
            <a:ext cx="3402977" cy="2839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643350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p1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228600" anchor="b" anchorCtr="0">
            <a:noAutofit/>
          </a:bodyPr>
          <a:lstStyle/>
          <a:p>
            <a:r>
              <a:rPr lang="de-DE" sz="3200" dirty="0" err="1"/>
              <a:t>Clearance</a:t>
            </a:r>
            <a:endParaRPr sz="3200" dirty="0"/>
          </a:p>
        </p:txBody>
      </p:sp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676650" y="1289300"/>
            <a:ext cx="3685945" cy="320100"/>
          </a:xfrm>
        </p:spPr>
        <p:txBody>
          <a:bodyPr/>
          <a:lstStyle/>
          <a:p>
            <a:r>
              <a:rPr lang="de-DE" dirty="0" err="1"/>
              <a:t>Precise</a:t>
            </a:r>
            <a:r>
              <a:rPr lang="de-DE" dirty="0"/>
              <a:t> </a:t>
            </a:r>
            <a:r>
              <a:rPr lang="de-DE" dirty="0" err="1"/>
              <a:t>modeling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track</a:t>
            </a:r>
            <a:r>
              <a:rPr lang="de-DE" dirty="0"/>
              <a:t> </a:t>
            </a:r>
            <a:r>
              <a:rPr lang="de-DE" dirty="0" err="1"/>
              <a:t>safety</a:t>
            </a:r>
            <a:endParaRPr lang="de-DE" dirty="0"/>
          </a:p>
        </p:txBody>
      </p:sp>
      <p:sp>
        <p:nvSpPr>
          <p:cNvPr id="1461" name="Google Shape;1461;p133"/>
          <p:cNvSpPr txBox="1">
            <a:spLocks noGrp="1"/>
          </p:cNvSpPr>
          <p:nvPr>
            <p:ph type="body" idx="2"/>
          </p:nvPr>
        </p:nvSpPr>
        <p:spPr>
          <a:xfrm>
            <a:off x="676674" y="1609400"/>
            <a:ext cx="3616119" cy="28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buNone/>
            </a:pPr>
            <a:r>
              <a:rPr lang="de-DE" b="1" dirty="0"/>
              <a:t>FEATURES</a:t>
            </a:r>
          </a:p>
          <a:p>
            <a:r>
              <a:rPr lang="de-DE" dirty="0"/>
              <a:t>Relative </a:t>
            </a:r>
            <a:r>
              <a:rPr lang="de-DE" dirty="0" err="1"/>
              <a:t>and</a:t>
            </a:r>
            <a:r>
              <a:rPr lang="de-DE" dirty="0"/>
              <a:t> absolute </a:t>
            </a:r>
            <a:r>
              <a:rPr lang="de-DE" dirty="0" err="1"/>
              <a:t>mode</a:t>
            </a:r>
            <a:endParaRPr lang="de-DE" dirty="0"/>
          </a:p>
          <a:p>
            <a:r>
              <a:rPr lang="de-DE" dirty="0" err="1"/>
              <a:t>Clearance</a:t>
            </a:r>
            <a:r>
              <a:rPr lang="de-DE" dirty="0"/>
              <a:t> </a:t>
            </a:r>
            <a:r>
              <a:rPr lang="de-DE" dirty="0" err="1"/>
              <a:t>profiles</a:t>
            </a:r>
            <a:r>
              <a:rPr lang="de-DE" dirty="0"/>
              <a:t> </a:t>
            </a:r>
            <a:r>
              <a:rPr lang="de-DE" dirty="0" err="1"/>
              <a:t>defined</a:t>
            </a:r>
            <a:r>
              <a:rPr lang="de-DE" dirty="0"/>
              <a:t> </a:t>
            </a:r>
            <a:r>
              <a:rPr lang="de-DE" dirty="0" err="1"/>
              <a:t>by</a:t>
            </a:r>
            <a:endParaRPr lang="de-DE" dirty="0"/>
          </a:p>
          <a:p>
            <a:pPr marL="808038">
              <a:buFont typeface="Wingdings" panose="05000000000000000000" pitchFamily="2" charset="2"/>
              <a:buChar char="§"/>
            </a:pPr>
            <a:r>
              <a:rPr lang="de-DE" dirty="0"/>
              <a:t>2D </a:t>
            </a:r>
            <a:r>
              <a:rPr lang="en-US" dirty="0"/>
              <a:t>Envelope</a:t>
            </a:r>
          </a:p>
          <a:p>
            <a:pPr marL="808038">
              <a:buFont typeface="Wingdings" panose="05000000000000000000" pitchFamily="2" charset="2"/>
              <a:buChar char="§"/>
            </a:pPr>
            <a:r>
              <a:rPr lang="en-US" dirty="0"/>
              <a:t>3D Wagon (dynamic)</a:t>
            </a:r>
          </a:p>
          <a:p>
            <a:pPr marL="808038">
              <a:buFont typeface="Wingdings" panose="05000000000000000000" pitchFamily="2" charset="2"/>
              <a:buChar char="§"/>
            </a:pPr>
            <a:r>
              <a:rPr lang="en-US" dirty="0"/>
              <a:t>Authority specific rules</a:t>
            </a:r>
          </a:p>
          <a:p>
            <a:r>
              <a:rPr lang="en-US" dirty="0"/>
              <a:t>Cross section export for documentation</a:t>
            </a: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5012" y="739188"/>
            <a:ext cx="3644585" cy="1974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eff60c7e47ce9aca_0"/>
          <p:cNvPicPr>
            <a:picLocks noChangeAspect="1" noChangeArrowheads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5012" y="2957830"/>
            <a:ext cx="3667852" cy="19841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oogle Shape;3839;p155"/>
          <p:cNvGrpSpPr/>
          <p:nvPr/>
        </p:nvGrpSpPr>
        <p:grpSpPr>
          <a:xfrm>
            <a:off x="488571" y="1929477"/>
            <a:ext cx="236602" cy="306107"/>
            <a:chOff x="8024906" y="3662764"/>
            <a:chExt cx="236602" cy="306107"/>
          </a:xfrm>
        </p:grpSpPr>
        <p:sp>
          <p:nvSpPr>
            <p:cNvPr id="15" name="Google Shape;3840;p155"/>
            <p:cNvSpPr/>
            <p:nvPr/>
          </p:nvSpPr>
          <p:spPr>
            <a:xfrm>
              <a:off x="8024906" y="3662764"/>
              <a:ext cx="236602" cy="306107"/>
            </a:xfrm>
            <a:custGeom>
              <a:avLst/>
              <a:gdLst/>
              <a:ahLst/>
              <a:cxnLst/>
              <a:rect l="l" t="t" r="r" b="b"/>
              <a:pathLst>
                <a:path w="3850" h="4981" extrusionOk="0">
                  <a:moveTo>
                    <a:pt x="3509" y="160"/>
                  </a:moveTo>
                  <a:lnTo>
                    <a:pt x="3551" y="182"/>
                  </a:lnTo>
                  <a:lnTo>
                    <a:pt x="3583" y="203"/>
                  </a:lnTo>
                  <a:lnTo>
                    <a:pt x="3626" y="224"/>
                  </a:lnTo>
                  <a:lnTo>
                    <a:pt x="3647" y="256"/>
                  </a:lnTo>
                  <a:lnTo>
                    <a:pt x="3669" y="299"/>
                  </a:lnTo>
                  <a:lnTo>
                    <a:pt x="3679" y="342"/>
                  </a:lnTo>
                  <a:lnTo>
                    <a:pt x="3690" y="384"/>
                  </a:lnTo>
                  <a:lnTo>
                    <a:pt x="3690" y="4586"/>
                  </a:lnTo>
                  <a:lnTo>
                    <a:pt x="3679" y="4639"/>
                  </a:lnTo>
                  <a:lnTo>
                    <a:pt x="3669" y="4682"/>
                  </a:lnTo>
                  <a:lnTo>
                    <a:pt x="3647" y="4714"/>
                  </a:lnTo>
                  <a:lnTo>
                    <a:pt x="3626" y="4756"/>
                  </a:lnTo>
                  <a:lnTo>
                    <a:pt x="3583" y="4778"/>
                  </a:lnTo>
                  <a:lnTo>
                    <a:pt x="3551" y="4799"/>
                  </a:lnTo>
                  <a:lnTo>
                    <a:pt x="3509" y="4810"/>
                  </a:lnTo>
                  <a:lnTo>
                    <a:pt x="3455" y="4820"/>
                  </a:lnTo>
                  <a:lnTo>
                    <a:pt x="384" y="4820"/>
                  </a:lnTo>
                  <a:lnTo>
                    <a:pt x="341" y="4810"/>
                  </a:lnTo>
                  <a:lnTo>
                    <a:pt x="299" y="4799"/>
                  </a:lnTo>
                  <a:lnTo>
                    <a:pt x="256" y="4778"/>
                  </a:lnTo>
                  <a:lnTo>
                    <a:pt x="224" y="4756"/>
                  </a:lnTo>
                  <a:lnTo>
                    <a:pt x="203" y="4714"/>
                  </a:lnTo>
                  <a:lnTo>
                    <a:pt x="182" y="4682"/>
                  </a:lnTo>
                  <a:lnTo>
                    <a:pt x="160" y="4639"/>
                  </a:lnTo>
                  <a:lnTo>
                    <a:pt x="160" y="4586"/>
                  </a:lnTo>
                  <a:lnTo>
                    <a:pt x="160" y="384"/>
                  </a:lnTo>
                  <a:lnTo>
                    <a:pt x="160" y="342"/>
                  </a:lnTo>
                  <a:lnTo>
                    <a:pt x="182" y="299"/>
                  </a:lnTo>
                  <a:lnTo>
                    <a:pt x="203" y="256"/>
                  </a:lnTo>
                  <a:lnTo>
                    <a:pt x="224" y="224"/>
                  </a:lnTo>
                  <a:lnTo>
                    <a:pt x="256" y="203"/>
                  </a:lnTo>
                  <a:lnTo>
                    <a:pt x="299" y="182"/>
                  </a:lnTo>
                  <a:lnTo>
                    <a:pt x="341" y="160"/>
                  </a:lnTo>
                  <a:close/>
                  <a:moveTo>
                    <a:pt x="384" y="0"/>
                  </a:moveTo>
                  <a:lnTo>
                    <a:pt x="309" y="11"/>
                  </a:lnTo>
                  <a:lnTo>
                    <a:pt x="235" y="32"/>
                  </a:lnTo>
                  <a:lnTo>
                    <a:pt x="171" y="64"/>
                  </a:lnTo>
                  <a:lnTo>
                    <a:pt x="118" y="118"/>
                  </a:lnTo>
                  <a:lnTo>
                    <a:pt x="64" y="171"/>
                  </a:lnTo>
                  <a:lnTo>
                    <a:pt x="32" y="235"/>
                  </a:lnTo>
                  <a:lnTo>
                    <a:pt x="11" y="310"/>
                  </a:lnTo>
                  <a:lnTo>
                    <a:pt x="0" y="384"/>
                  </a:lnTo>
                  <a:lnTo>
                    <a:pt x="0" y="4586"/>
                  </a:lnTo>
                  <a:lnTo>
                    <a:pt x="11" y="4671"/>
                  </a:lnTo>
                  <a:lnTo>
                    <a:pt x="32" y="4746"/>
                  </a:lnTo>
                  <a:lnTo>
                    <a:pt x="64" y="4810"/>
                  </a:lnTo>
                  <a:lnTo>
                    <a:pt x="118" y="4863"/>
                  </a:lnTo>
                  <a:lnTo>
                    <a:pt x="171" y="4916"/>
                  </a:lnTo>
                  <a:lnTo>
                    <a:pt x="235" y="4948"/>
                  </a:lnTo>
                  <a:lnTo>
                    <a:pt x="309" y="4969"/>
                  </a:lnTo>
                  <a:lnTo>
                    <a:pt x="384" y="4980"/>
                  </a:lnTo>
                  <a:lnTo>
                    <a:pt x="3455" y="4980"/>
                  </a:lnTo>
                  <a:lnTo>
                    <a:pt x="3541" y="4969"/>
                  </a:lnTo>
                  <a:lnTo>
                    <a:pt x="3615" y="4948"/>
                  </a:lnTo>
                  <a:lnTo>
                    <a:pt x="3679" y="4916"/>
                  </a:lnTo>
                  <a:lnTo>
                    <a:pt x="3732" y="4863"/>
                  </a:lnTo>
                  <a:lnTo>
                    <a:pt x="3786" y="4810"/>
                  </a:lnTo>
                  <a:lnTo>
                    <a:pt x="3818" y="4746"/>
                  </a:lnTo>
                  <a:lnTo>
                    <a:pt x="3839" y="4671"/>
                  </a:lnTo>
                  <a:lnTo>
                    <a:pt x="3850" y="4586"/>
                  </a:lnTo>
                  <a:lnTo>
                    <a:pt x="3850" y="384"/>
                  </a:lnTo>
                  <a:lnTo>
                    <a:pt x="3839" y="310"/>
                  </a:lnTo>
                  <a:lnTo>
                    <a:pt x="3818" y="235"/>
                  </a:lnTo>
                  <a:lnTo>
                    <a:pt x="3786" y="171"/>
                  </a:lnTo>
                  <a:lnTo>
                    <a:pt x="3732" y="118"/>
                  </a:lnTo>
                  <a:lnTo>
                    <a:pt x="3679" y="64"/>
                  </a:lnTo>
                  <a:lnTo>
                    <a:pt x="3615" y="32"/>
                  </a:lnTo>
                  <a:lnTo>
                    <a:pt x="3541" y="11"/>
                  </a:lnTo>
                  <a:lnTo>
                    <a:pt x="34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841;p155"/>
            <p:cNvSpPr/>
            <p:nvPr/>
          </p:nvSpPr>
          <p:spPr>
            <a:xfrm>
              <a:off x="8056987" y="3662764"/>
              <a:ext cx="172443" cy="39393"/>
            </a:xfrm>
            <a:custGeom>
              <a:avLst/>
              <a:gdLst/>
              <a:ahLst/>
              <a:cxnLst/>
              <a:rect l="l" t="t" r="r" b="b"/>
              <a:pathLst>
                <a:path w="2806" h="641" extrusionOk="0">
                  <a:moveTo>
                    <a:pt x="2645" y="160"/>
                  </a:moveTo>
                  <a:lnTo>
                    <a:pt x="2645" y="480"/>
                  </a:lnTo>
                  <a:lnTo>
                    <a:pt x="161" y="480"/>
                  </a:lnTo>
                  <a:lnTo>
                    <a:pt x="161" y="160"/>
                  </a:lnTo>
                  <a:close/>
                  <a:moveTo>
                    <a:pt x="75" y="0"/>
                  </a:moveTo>
                  <a:lnTo>
                    <a:pt x="43" y="11"/>
                  </a:lnTo>
                  <a:lnTo>
                    <a:pt x="22" y="22"/>
                  </a:lnTo>
                  <a:lnTo>
                    <a:pt x="1" y="54"/>
                  </a:lnTo>
                  <a:lnTo>
                    <a:pt x="1" y="86"/>
                  </a:lnTo>
                  <a:lnTo>
                    <a:pt x="1" y="565"/>
                  </a:lnTo>
                  <a:lnTo>
                    <a:pt x="1" y="597"/>
                  </a:lnTo>
                  <a:lnTo>
                    <a:pt x="22" y="619"/>
                  </a:lnTo>
                  <a:lnTo>
                    <a:pt x="43" y="640"/>
                  </a:lnTo>
                  <a:lnTo>
                    <a:pt x="2752" y="640"/>
                  </a:lnTo>
                  <a:lnTo>
                    <a:pt x="2784" y="619"/>
                  </a:lnTo>
                  <a:lnTo>
                    <a:pt x="2795" y="597"/>
                  </a:lnTo>
                  <a:lnTo>
                    <a:pt x="2805" y="565"/>
                  </a:lnTo>
                  <a:lnTo>
                    <a:pt x="2805" y="86"/>
                  </a:lnTo>
                  <a:lnTo>
                    <a:pt x="2795" y="54"/>
                  </a:lnTo>
                  <a:lnTo>
                    <a:pt x="2784" y="22"/>
                  </a:lnTo>
                  <a:lnTo>
                    <a:pt x="2752" y="11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842;p155"/>
            <p:cNvSpPr/>
            <p:nvPr/>
          </p:nvSpPr>
          <p:spPr>
            <a:xfrm>
              <a:off x="8070138" y="3747942"/>
              <a:ext cx="47197" cy="35460"/>
            </a:xfrm>
            <a:custGeom>
              <a:avLst/>
              <a:gdLst/>
              <a:ahLst/>
              <a:cxnLst/>
              <a:rect l="l" t="t" r="r" b="b"/>
              <a:pathLst>
                <a:path w="768" h="577" extrusionOk="0">
                  <a:moveTo>
                    <a:pt x="683" y="1"/>
                  </a:moveTo>
                  <a:lnTo>
                    <a:pt x="661" y="11"/>
                  </a:lnTo>
                  <a:lnTo>
                    <a:pt x="629" y="33"/>
                  </a:lnTo>
                  <a:lnTo>
                    <a:pt x="277" y="374"/>
                  </a:lnTo>
                  <a:lnTo>
                    <a:pt x="139" y="235"/>
                  </a:lnTo>
                  <a:lnTo>
                    <a:pt x="107" y="214"/>
                  </a:lnTo>
                  <a:lnTo>
                    <a:pt x="75" y="203"/>
                  </a:lnTo>
                  <a:lnTo>
                    <a:pt x="43" y="214"/>
                  </a:lnTo>
                  <a:lnTo>
                    <a:pt x="21" y="235"/>
                  </a:lnTo>
                  <a:lnTo>
                    <a:pt x="0" y="256"/>
                  </a:lnTo>
                  <a:lnTo>
                    <a:pt x="0" y="288"/>
                  </a:lnTo>
                  <a:lnTo>
                    <a:pt x="0" y="320"/>
                  </a:lnTo>
                  <a:lnTo>
                    <a:pt x="21" y="342"/>
                  </a:lnTo>
                  <a:lnTo>
                    <a:pt x="224" y="544"/>
                  </a:lnTo>
                  <a:lnTo>
                    <a:pt x="245" y="566"/>
                  </a:lnTo>
                  <a:lnTo>
                    <a:pt x="277" y="576"/>
                  </a:lnTo>
                  <a:lnTo>
                    <a:pt x="309" y="566"/>
                  </a:lnTo>
                  <a:lnTo>
                    <a:pt x="341" y="544"/>
                  </a:lnTo>
                  <a:lnTo>
                    <a:pt x="746" y="139"/>
                  </a:lnTo>
                  <a:lnTo>
                    <a:pt x="757" y="118"/>
                  </a:lnTo>
                  <a:lnTo>
                    <a:pt x="768" y="86"/>
                  </a:lnTo>
                  <a:lnTo>
                    <a:pt x="757" y="54"/>
                  </a:lnTo>
                  <a:lnTo>
                    <a:pt x="746" y="33"/>
                  </a:lnTo>
                  <a:lnTo>
                    <a:pt x="714" y="11"/>
                  </a:lnTo>
                  <a:lnTo>
                    <a:pt x="6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843;p155"/>
            <p:cNvSpPr/>
            <p:nvPr/>
          </p:nvSpPr>
          <p:spPr>
            <a:xfrm>
              <a:off x="8070138" y="3810873"/>
              <a:ext cx="47197" cy="34784"/>
            </a:xfrm>
            <a:custGeom>
              <a:avLst/>
              <a:gdLst/>
              <a:ahLst/>
              <a:cxnLst/>
              <a:rect l="l" t="t" r="r" b="b"/>
              <a:pathLst>
                <a:path w="768" h="566" extrusionOk="0">
                  <a:moveTo>
                    <a:pt x="661" y="0"/>
                  </a:moveTo>
                  <a:lnTo>
                    <a:pt x="629" y="22"/>
                  </a:lnTo>
                  <a:lnTo>
                    <a:pt x="277" y="373"/>
                  </a:lnTo>
                  <a:lnTo>
                    <a:pt x="139" y="224"/>
                  </a:lnTo>
                  <a:lnTo>
                    <a:pt x="107" y="203"/>
                  </a:lnTo>
                  <a:lnTo>
                    <a:pt x="43" y="203"/>
                  </a:lnTo>
                  <a:lnTo>
                    <a:pt x="21" y="224"/>
                  </a:lnTo>
                  <a:lnTo>
                    <a:pt x="0" y="246"/>
                  </a:lnTo>
                  <a:lnTo>
                    <a:pt x="0" y="277"/>
                  </a:lnTo>
                  <a:lnTo>
                    <a:pt x="0" y="309"/>
                  </a:lnTo>
                  <a:lnTo>
                    <a:pt x="21" y="331"/>
                  </a:lnTo>
                  <a:lnTo>
                    <a:pt x="224" y="533"/>
                  </a:lnTo>
                  <a:lnTo>
                    <a:pt x="245" y="555"/>
                  </a:lnTo>
                  <a:lnTo>
                    <a:pt x="277" y="565"/>
                  </a:lnTo>
                  <a:lnTo>
                    <a:pt x="309" y="555"/>
                  </a:lnTo>
                  <a:lnTo>
                    <a:pt x="341" y="533"/>
                  </a:lnTo>
                  <a:lnTo>
                    <a:pt x="746" y="128"/>
                  </a:lnTo>
                  <a:lnTo>
                    <a:pt x="757" y="107"/>
                  </a:lnTo>
                  <a:lnTo>
                    <a:pt x="768" y="75"/>
                  </a:lnTo>
                  <a:lnTo>
                    <a:pt x="757" y="43"/>
                  </a:lnTo>
                  <a:lnTo>
                    <a:pt x="746" y="22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844;p155"/>
            <p:cNvSpPr/>
            <p:nvPr/>
          </p:nvSpPr>
          <p:spPr>
            <a:xfrm>
              <a:off x="8070138" y="3873128"/>
              <a:ext cx="47197" cy="34784"/>
            </a:xfrm>
            <a:custGeom>
              <a:avLst/>
              <a:gdLst/>
              <a:ahLst/>
              <a:cxnLst/>
              <a:rect l="l" t="t" r="r" b="b"/>
              <a:pathLst>
                <a:path w="768" h="566" extrusionOk="0">
                  <a:moveTo>
                    <a:pt x="661" y="0"/>
                  </a:moveTo>
                  <a:lnTo>
                    <a:pt x="629" y="22"/>
                  </a:lnTo>
                  <a:lnTo>
                    <a:pt x="277" y="373"/>
                  </a:lnTo>
                  <a:lnTo>
                    <a:pt x="139" y="224"/>
                  </a:lnTo>
                  <a:lnTo>
                    <a:pt x="107" y="203"/>
                  </a:lnTo>
                  <a:lnTo>
                    <a:pt x="43" y="203"/>
                  </a:lnTo>
                  <a:lnTo>
                    <a:pt x="21" y="224"/>
                  </a:lnTo>
                  <a:lnTo>
                    <a:pt x="0" y="246"/>
                  </a:lnTo>
                  <a:lnTo>
                    <a:pt x="0" y="278"/>
                  </a:lnTo>
                  <a:lnTo>
                    <a:pt x="0" y="310"/>
                  </a:lnTo>
                  <a:lnTo>
                    <a:pt x="21" y="342"/>
                  </a:lnTo>
                  <a:lnTo>
                    <a:pt x="224" y="544"/>
                  </a:lnTo>
                  <a:lnTo>
                    <a:pt x="245" y="555"/>
                  </a:lnTo>
                  <a:lnTo>
                    <a:pt x="277" y="565"/>
                  </a:lnTo>
                  <a:lnTo>
                    <a:pt x="309" y="555"/>
                  </a:lnTo>
                  <a:lnTo>
                    <a:pt x="341" y="544"/>
                  </a:lnTo>
                  <a:lnTo>
                    <a:pt x="746" y="139"/>
                  </a:lnTo>
                  <a:lnTo>
                    <a:pt x="757" y="107"/>
                  </a:lnTo>
                  <a:lnTo>
                    <a:pt x="768" y="75"/>
                  </a:lnTo>
                  <a:lnTo>
                    <a:pt x="757" y="43"/>
                  </a:lnTo>
                  <a:lnTo>
                    <a:pt x="746" y="22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845;p155"/>
            <p:cNvSpPr/>
            <p:nvPr/>
          </p:nvSpPr>
          <p:spPr>
            <a:xfrm>
              <a:off x="8135650" y="3773508"/>
              <a:ext cx="80629" cy="9894"/>
            </a:xfrm>
            <a:custGeom>
              <a:avLst/>
              <a:gdLst/>
              <a:ahLst/>
              <a:cxnLst/>
              <a:rect l="l" t="t" r="r" b="b"/>
              <a:pathLst>
                <a:path w="1312" h="161" extrusionOk="0">
                  <a:moveTo>
                    <a:pt x="43" y="0"/>
                  </a:moveTo>
                  <a:lnTo>
                    <a:pt x="22" y="22"/>
                  </a:lnTo>
                  <a:lnTo>
                    <a:pt x="0" y="43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22" y="128"/>
                  </a:lnTo>
                  <a:lnTo>
                    <a:pt x="43" y="150"/>
                  </a:lnTo>
                  <a:lnTo>
                    <a:pt x="75" y="160"/>
                  </a:lnTo>
                  <a:lnTo>
                    <a:pt x="1227" y="160"/>
                  </a:lnTo>
                  <a:lnTo>
                    <a:pt x="1259" y="150"/>
                  </a:lnTo>
                  <a:lnTo>
                    <a:pt x="1291" y="128"/>
                  </a:lnTo>
                  <a:lnTo>
                    <a:pt x="1301" y="107"/>
                  </a:lnTo>
                  <a:lnTo>
                    <a:pt x="1312" y="75"/>
                  </a:lnTo>
                  <a:lnTo>
                    <a:pt x="1301" y="43"/>
                  </a:lnTo>
                  <a:lnTo>
                    <a:pt x="1291" y="22"/>
                  </a:lnTo>
                  <a:lnTo>
                    <a:pt x="1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846;p155"/>
            <p:cNvSpPr/>
            <p:nvPr/>
          </p:nvSpPr>
          <p:spPr>
            <a:xfrm>
              <a:off x="8135650" y="3835763"/>
              <a:ext cx="80629" cy="9894"/>
            </a:xfrm>
            <a:custGeom>
              <a:avLst/>
              <a:gdLst/>
              <a:ahLst/>
              <a:cxnLst/>
              <a:rect l="l" t="t" r="r" b="b"/>
              <a:pathLst>
                <a:path w="1312" h="161" extrusionOk="0">
                  <a:moveTo>
                    <a:pt x="43" y="0"/>
                  </a:moveTo>
                  <a:lnTo>
                    <a:pt x="22" y="22"/>
                  </a:lnTo>
                  <a:lnTo>
                    <a:pt x="0" y="43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22" y="128"/>
                  </a:lnTo>
                  <a:lnTo>
                    <a:pt x="43" y="150"/>
                  </a:lnTo>
                  <a:lnTo>
                    <a:pt x="75" y="160"/>
                  </a:lnTo>
                  <a:lnTo>
                    <a:pt x="1227" y="160"/>
                  </a:lnTo>
                  <a:lnTo>
                    <a:pt x="1259" y="150"/>
                  </a:lnTo>
                  <a:lnTo>
                    <a:pt x="1291" y="128"/>
                  </a:lnTo>
                  <a:lnTo>
                    <a:pt x="1301" y="107"/>
                  </a:lnTo>
                  <a:lnTo>
                    <a:pt x="1312" y="75"/>
                  </a:lnTo>
                  <a:lnTo>
                    <a:pt x="1301" y="43"/>
                  </a:lnTo>
                  <a:lnTo>
                    <a:pt x="1291" y="22"/>
                  </a:lnTo>
                  <a:lnTo>
                    <a:pt x="1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847;p155"/>
            <p:cNvSpPr/>
            <p:nvPr/>
          </p:nvSpPr>
          <p:spPr>
            <a:xfrm>
              <a:off x="8173892" y="3845705"/>
              <a:ext cx="80629" cy="9894"/>
            </a:xfrm>
            <a:custGeom>
              <a:avLst/>
              <a:gdLst/>
              <a:ahLst/>
              <a:cxnLst/>
              <a:rect l="l" t="t" r="r" b="b"/>
              <a:pathLst>
                <a:path w="1312" h="161" extrusionOk="0">
                  <a:moveTo>
                    <a:pt x="43" y="0"/>
                  </a:moveTo>
                  <a:lnTo>
                    <a:pt x="22" y="22"/>
                  </a:lnTo>
                  <a:lnTo>
                    <a:pt x="0" y="43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22" y="139"/>
                  </a:lnTo>
                  <a:lnTo>
                    <a:pt x="43" y="150"/>
                  </a:lnTo>
                  <a:lnTo>
                    <a:pt x="75" y="160"/>
                  </a:lnTo>
                  <a:lnTo>
                    <a:pt x="1227" y="160"/>
                  </a:lnTo>
                  <a:lnTo>
                    <a:pt x="1259" y="150"/>
                  </a:lnTo>
                  <a:lnTo>
                    <a:pt x="1291" y="139"/>
                  </a:lnTo>
                  <a:lnTo>
                    <a:pt x="1301" y="107"/>
                  </a:lnTo>
                  <a:lnTo>
                    <a:pt x="1312" y="75"/>
                  </a:lnTo>
                  <a:lnTo>
                    <a:pt x="1301" y="43"/>
                  </a:lnTo>
                  <a:lnTo>
                    <a:pt x="1291" y="22"/>
                  </a:lnTo>
                  <a:lnTo>
                    <a:pt x="1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837180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2"/>
          <p:cNvSpPr>
            <a:spLocks noGrp="1"/>
          </p:cNvSpPr>
          <p:nvPr>
            <p:ph type="title"/>
          </p:nvPr>
        </p:nvSpPr>
        <p:spPr bwMode="auto">
          <a:noFill/>
          <a:ln>
            <a:noFill/>
          </a:ln>
        </p:spPr>
        <p:txBody>
          <a:bodyPr spcFirstLastPara="1" wrap="square" lIns="0" tIns="0" rIns="0" bIns="228600" anchor="b" anchorCtr="0">
            <a:noAutofit/>
          </a:bodyPr>
          <a:lstStyle/>
          <a:p>
            <a:r>
              <a:rPr lang="en-US" sz="3200" dirty="0"/>
              <a:t>Clearance modeling</a:t>
            </a:r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21481">
              <a:defRPr/>
            </a:pPr>
            <a:r>
              <a:rPr lang="en-US" dirty="0"/>
              <a:t>Analysis of possible clearance infringements</a:t>
            </a:r>
          </a:p>
          <a:p>
            <a:pPr marL="603647" lvl="1">
              <a:buFont typeface="Symbol" panose="05050102010706020507" pitchFamily="18" charset="2"/>
              <a:buChar char="-"/>
              <a:defRPr/>
            </a:pPr>
            <a:r>
              <a:rPr lang="en-US" sz="1600" dirty="0"/>
              <a:t>As-built track clearance</a:t>
            </a:r>
          </a:p>
          <a:p>
            <a:pPr marL="603647" lvl="1">
              <a:buFont typeface="Symbol" panose="05050102010706020507" pitchFamily="18" charset="2"/>
              <a:buChar char="-"/>
              <a:defRPr/>
            </a:pPr>
            <a:r>
              <a:rPr lang="en-US" sz="1600" dirty="0"/>
              <a:t>New train clearance simulation</a:t>
            </a:r>
          </a:p>
          <a:p>
            <a:pPr marL="603647" lvl="2" indent="-214313">
              <a:buFont typeface="Symbol" panose="05050102010706020507" pitchFamily="18" charset="2"/>
              <a:buChar char="-"/>
              <a:defRPr/>
            </a:pPr>
            <a:r>
              <a:rPr lang="en-US" sz="1600" dirty="0"/>
              <a:t>New type of rolling stock clearance analysis</a:t>
            </a:r>
          </a:p>
          <a:p>
            <a:pPr marL="603647" lvl="2" indent="-214313">
              <a:buFont typeface="Symbol" panose="05050102010706020507" pitchFamily="18" charset="2"/>
              <a:buChar char="-"/>
              <a:defRPr/>
            </a:pPr>
            <a:r>
              <a:rPr lang="en-US" sz="1600" dirty="0"/>
              <a:t>Customized 3D dynamic clearance analysis</a:t>
            </a:r>
          </a:p>
          <a:p>
            <a:pPr marL="603647" lvl="2" indent="-214313">
              <a:buFont typeface="Symbol" panose="05050102010706020507" pitchFamily="18" charset="2"/>
              <a:buChar char="-"/>
              <a:defRPr/>
            </a:pPr>
            <a:r>
              <a:rPr lang="en-US" sz="1600" dirty="0"/>
              <a:t>Clearance analysis based on design alignment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39700" lvl="1" indent="0">
              <a:spcBef>
                <a:spcPts val="0"/>
              </a:spcBef>
              <a:buClr>
                <a:schemeClr val="dk2"/>
              </a:buClr>
              <a:buNone/>
              <a:defRPr/>
            </a:pPr>
            <a:r>
              <a:rPr lang="en-US" b="1" dirty="0"/>
              <a:t>APPLICATIONS</a:t>
            </a:r>
          </a:p>
          <a:p>
            <a:pPr marL="457200" lvl="1">
              <a:spcBef>
                <a:spcPts val="0"/>
              </a:spcBef>
              <a:buClr>
                <a:schemeClr val="dk2"/>
              </a:buClr>
              <a:defRPr/>
            </a:pPr>
            <a:r>
              <a:rPr lang="en-US" dirty="0"/>
              <a:t>As-built track clearance</a:t>
            </a:r>
          </a:p>
          <a:p>
            <a:pPr marL="457200" lvl="1">
              <a:spcBef>
                <a:spcPts val="0"/>
              </a:spcBef>
              <a:buClr>
                <a:schemeClr val="dk2"/>
              </a:buClr>
              <a:defRPr/>
            </a:pPr>
            <a:r>
              <a:rPr lang="en-US" dirty="0"/>
              <a:t>New train clearance modeling</a:t>
            </a:r>
          </a:p>
          <a:p>
            <a:pPr marL="457200" lvl="2">
              <a:spcBef>
                <a:spcPts val="0"/>
              </a:spcBef>
              <a:buClr>
                <a:schemeClr val="dk2"/>
              </a:buClr>
              <a:buFont typeface="Open Sans"/>
              <a:buChar char="●"/>
              <a:defRPr/>
            </a:pPr>
            <a:r>
              <a:rPr lang="en-US" dirty="0"/>
              <a:t>New type of rolling stock clearance analysis</a:t>
            </a:r>
          </a:p>
          <a:p>
            <a:pPr marL="457200" lvl="2">
              <a:spcBef>
                <a:spcPts val="0"/>
              </a:spcBef>
              <a:buClr>
                <a:schemeClr val="dk2"/>
              </a:buClr>
              <a:buFont typeface="Open Sans"/>
              <a:buChar char="●"/>
              <a:defRPr/>
            </a:pPr>
            <a:r>
              <a:rPr lang="en-US" dirty="0"/>
              <a:t>Customized 3D dynamic clearance analysis</a:t>
            </a:r>
          </a:p>
          <a:p>
            <a:pPr marL="457200" lvl="2">
              <a:spcBef>
                <a:spcPts val="0"/>
              </a:spcBef>
              <a:buClr>
                <a:schemeClr val="dk2"/>
              </a:buClr>
              <a:buFont typeface="Open Sans"/>
              <a:buChar char="●"/>
              <a:defRPr/>
            </a:pPr>
            <a:r>
              <a:rPr lang="en-US" dirty="0"/>
              <a:t>Clearance analysis based on design alignment</a:t>
            </a:r>
          </a:p>
          <a:p>
            <a:endParaRPr lang="en-US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676650" y="3407585"/>
            <a:ext cx="4434709" cy="1422971"/>
            <a:chOff x="5841151" y="4533700"/>
            <a:chExt cx="3927851" cy="1157386"/>
          </a:xfrm>
        </p:grpSpPr>
        <p:pic>
          <p:nvPicPr>
            <p:cNvPr id="1026" name="Picture 2" descr="A2 Zug"/>
            <p:cNvPicPr>
              <a:picLocks noChangeAspect="1" noChangeArrowheads="1"/>
            </p:cNvPicPr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151" y="4533700"/>
              <a:ext cx="1718493" cy="115384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Die neuen U-Bahn-Züge von Nürnberg | Bild: VAG/ergon3Design"/>
            <p:cNvPicPr>
              <a:picLocks noChangeAspect="1" noChangeArrowheads="1"/>
            </p:cNvPicPr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238965" y="4533700"/>
              <a:ext cx="1530037" cy="11573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64381" y="978711"/>
            <a:ext cx="2683241" cy="1903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94"/>
          <a:stretch/>
        </p:blipFill>
        <p:spPr>
          <a:xfrm>
            <a:off x="5878341" y="3104906"/>
            <a:ext cx="2669281" cy="1721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Pfeil nach unten 2"/>
          <p:cNvSpPr/>
          <p:nvPr/>
        </p:nvSpPr>
        <p:spPr>
          <a:xfrm rot="16200000">
            <a:off x="2834014" y="4002052"/>
            <a:ext cx="332756" cy="257773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Pfeil nach unten 2"/>
          <p:cNvSpPr/>
          <p:nvPr/>
        </p:nvSpPr>
        <p:spPr>
          <a:xfrm rot="16200000">
            <a:off x="5435261" y="4005011"/>
            <a:ext cx="332756" cy="257773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263872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5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3055" y="3049401"/>
            <a:ext cx="3093246" cy="1941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0" tIns="0" rIns="0" bIns="228600" anchor="b" anchorCtr="0">
            <a:noAutofit/>
          </a:bodyPr>
          <a:lstStyle/>
          <a:p>
            <a:r>
              <a:rPr lang="en-US" sz="3200" dirty="0"/>
              <a:t>Track analysis and extraction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Buiding</a:t>
            </a:r>
            <a:r>
              <a:rPr lang="en-US" dirty="0"/>
              <a:t> track geometry from scan data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03981" indent="0">
              <a:buNone/>
              <a:defRPr/>
            </a:pPr>
            <a:r>
              <a:rPr lang="en-US" b="1" dirty="0"/>
              <a:t>FEATURES</a:t>
            </a:r>
          </a:p>
          <a:p>
            <a:pPr marL="421481">
              <a:defRPr/>
            </a:pPr>
            <a:r>
              <a:rPr lang="en-US" dirty="0"/>
              <a:t>Track geometry extraction from the point cloud</a:t>
            </a:r>
          </a:p>
          <a:p>
            <a:pPr marL="421481">
              <a:defRPr/>
            </a:pPr>
            <a:r>
              <a:rPr lang="en-US" dirty="0"/>
              <a:t>Based on user defined rail types</a:t>
            </a:r>
          </a:p>
          <a:p>
            <a:pPr marL="421481">
              <a:defRPr/>
            </a:pPr>
            <a:r>
              <a:rPr lang="en-US" dirty="0"/>
              <a:t>Automated process with confidence settings</a:t>
            </a:r>
          </a:p>
          <a:p>
            <a:pPr marL="421481">
              <a:defRPr/>
            </a:pPr>
            <a:r>
              <a:rPr lang="en-US" dirty="0"/>
              <a:t>Further track data can be used for clearance, design, quality evaluation</a:t>
            </a:r>
          </a:p>
          <a:p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651" y="3049400"/>
            <a:ext cx="4524920" cy="1954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101884" y="731845"/>
            <a:ext cx="647672" cy="20826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44738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228600" anchor="b" anchorCtr="0">
            <a:noAutofit/>
          </a:bodyPr>
          <a:lstStyle/>
          <a:p>
            <a:r>
              <a:rPr lang="en" sz="3200" dirty="0"/>
              <a:t>Linear object shape tracing</a:t>
            </a:r>
            <a:endParaRPr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Automated tracing and extraction of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FEATURES</a:t>
            </a:r>
          </a:p>
          <a:p>
            <a:r>
              <a:rPr lang="en-US" dirty="0"/>
              <a:t>Extraction of linear objects and surface breaks</a:t>
            </a:r>
          </a:p>
          <a:p>
            <a:r>
              <a:rPr lang="en-US" dirty="0"/>
              <a:t>Automatic process with extraction confidence control</a:t>
            </a:r>
          </a:p>
          <a:p>
            <a:r>
              <a:rPr lang="en-US" dirty="0"/>
              <a:t>Linear object referencing to the track</a:t>
            </a:r>
          </a:p>
          <a:p>
            <a:r>
              <a:rPr lang="en-US" dirty="0"/>
              <a:t>Support of user defined shapes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8300" y="2990850"/>
            <a:ext cx="3902769" cy="1979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51" y="2990850"/>
            <a:ext cx="3079936" cy="1979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07535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228600" anchor="b" anchorCtr="0">
            <a:noAutofit/>
          </a:bodyPr>
          <a:lstStyle/>
          <a:p>
            <a:r>
              <a:rPr lang="en" sz="3200" dirty="0"/>
              <a:t>Overhead lines extraction</a:t>
            </a:r>
            <a:endParaRPr sz="3200" dirty="0"/>
          </a:p>
        </p:txBody>
      </p:sp>
      <p:sp>
        <p:nvSpPr>
          <p:cNvPr id="389" name="Google Shape;389;p55"/>
          <p:cNvSpPr txBox="1">
            <a:spLocks noGrp="1"/>
          </p:cNvSpPr>
          <p:nvPr>
            <p:ph type="subTitle" idx="1"/>
          </p:nvPr>
        </p:nvSpPr>
        <p:spPr>
          <a:xfrm>
            <a:off x="676650" y="1207025"/>
            <a:ext cx="7790400" cy="320100"/>
          </a:xfrm>
          <a:prstGeom prst="rect">
            <a:avLst/>
          </a:prstGeom>
        </p:spPr>
        <p:txBody>
          <a:bodyPr spcFirstLastPara="1" vert="horz" wrap="square" lIns="68569" tIns="68569" rIns="68569" bIns="68569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/>
              <a:t>Extraction and analysis of overhead lines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76675" y="1609400"/>
            <a:ext cx="4403177" cy="3534100"/>
          </a:xfrm>
        </p:spPr>
        <p:txBody>
          <a:bodyPr/>
          <a:lstStyle/>
          <a:p>
            <a:pPr marL="200025" indent="0">
              <a:buSzPts val="1800"/>
              <a:buNone/>
            </a:pPr>
            <a:r>
              <a:rPr lang="en-GB" sz="1500" dirty="0"/>
              <a:t>FEATURES</a:t>
            </a:r>
          </a:p>
          <a:p>
            <a:pPr indent="-257175">
              <a:buSzPts val="1800"/>
            </a:pPr>
            <a:r>
              <a:rPr lang="en-GB" sz="1500" dirty="0"/>
              <a:t>Automated extraction process</a:t>
            </a:r>
          </a:p>
          <a:p>
            <a:pPr indent="-257175">
              <a:buSzPts val="1800"/>
            </a:pPr>
            <a:r>
              <a:rPr lang="en-GB" sz="1500" dirty="0"/>
              <a:t>Extracts  </a:t>
            </a:r>
            <a:r>
              <a:rPr lang="en-GB" sz="1500" dirty="0" err="1"/>
              <a:t>OHL</a:t>
            </a:r>
            <a:r>
              <a:rPr lang="en-GB" sz="1500" dirty="0"/>
              <a:t> cables as 3D polylines</a:t>
            </a:r>
          </a:p>
          <a:p>
            <a:pPr indent="-257175">
              <a:buSzPts val="1800"/>
            </a:pPr>
            <a:r>
              <a:rPr lang="en-GB" sz="1500" dirty="0"/>
              <a:t>Extracts catenary pole positions</a:t>
            </a:r>
          </a:p>
          <a:p>
            <a:pPr indent="-257175">
              <a:buSzPts val="1800"/>
            </a:pPr>
            <a:r>
              <a:rPr lang="en-GB" sz="1500" dirty="0"/>
              <a:t>Supported extraction in both directions</a:t>
            </a:r>
          </a:p>
          <a:p>
            <a:pPr indent="-257175">
              <a:buSzPts val="1800"/>
            </a:pPr>
            <a:r>
              <a:rPr lang="en-GB" dirty="0"/>
              <a:t>Process handles gaps in </a:t>
            </a:r>
            <a:r>
              <a:rPr lang="en-GB" dirty="0" err="1"/>
              <a:t>OHL</a:t>
            </a:r>
            <a:r>
              <a:rPr lang="en-GB" dirty="0"/>
              <a:t> point cloud</a:t>
            </a:r>
          </a:p>
          <a:p>
            <a:pPr indent="-257175">
              <a:buSzPts val="1800"/>
            </a:pPr>
            <a:endParaRPr lang="en-GB" dirty="0"/>
          </a:p>
          <a:p>
            <a:pPr marL="200025" indent="0">
              <a:buSzPts val="1800"/>
              <a:buNone/>
            </a:pPr>
            <a:r>
              <a:rPr lang="en-GB" sz="1500" dirty="0"/>
              <a:t>APPLICATIONS</a:t>
            </a:r>
          </a:p>
          <a:p>
            <a:pPr indent="-257175">
              <a:buSzPts val="1800"/>
            </a:pPr>
            <a:r>
              <a:rPr lang="en-GB" sz="1500" dirty="0"/>
              <a:t>Documentation of </a:t>
            </a:r>
            <a:r>
              <a:rPr lang="en-GB" sz="1500" dirty="0" err="1"/>
              <a:t>OHL</a:t>
            </a:r>
            <a:r>
              <a:rPr lang="en-GB" sz="1500" dirty="0"/>
              <a:t> cable position</a:t>
            </a:r>
          </a:p>
          <a:p>
            <a:pPr indent="-257175">
              <a:buSzPts val="1800"/>
            </a:pPr>
            <a:r>
              <a:rPr lang="en-GB" sz="1500" dirty="0"/>
              <a:t>Checking </a:t>
            </a:r>
            <a:r>
              <a:rPr lang="en-GB" sz="1500" dirty="0" err="1"/>
              <a:t>OHL</a:t>
            </a:r>
            <a:r>
              <a:rPr lang="en-GB" sz="1500" dirty="0"/>
              <a:t> cable clearance before/after tamping</a:t>
            </a:r>
          </a:p>
          <a:p>
            <a:pPr indent="-257175">
              <a:buSzPts val="1800"/>
            </a:pPr>
            <a:r>
              <a:rPr lang="en-GB" sz="1500" dirty="0"/>
              <a:t>Extraction </a:t>
            </a:r>
            <a:r>
              <a:rPr lang="en-GB" sz="1500" dirty="0" err="1"/>
              <a:t>OHL</a:t>
            </a:r>
            <a:r>
              <a:rPr lang="en-GB" sz="1500" dirty="0"/>
              <a:t> position for track design</a:t>
            </a:r>
          </a:p>
          <a:p>
            <a:pPr marL="200025" indent="0">
              <a:buSzPts val="1800"/>
              <a:buNone/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852" y="2761703"/>
            <a:ext cx="3512606" cy="21674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978" y="1805237"/>
            <a:ext cx="2430501" cy="6352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27383" y="928914"/>
            <a:ext cx="1294134" cy="1523980"/>
          </a:xfrm>
          <a:prstGeom prst="rect">
            <a:avLst/>
          </a:prstGeom>
        </p:spPr>
      </p:pic>
      <p:sp>
        <p:nvSpPr>
          <p:cNvPr id="8" name="Google Shape;389;p55"/>
          <p:cNvSpPr txBox="1">
            <a:spLocks/>
          </p:cNvSpPr>
          <p:nvPr/>
        </p:nvSpPr>
        <p:spPr bwMode="gray">
          <a:xfrm>
            <a:off x="-4323256" y="4599363"/>
            <a:ext cx="1380808" cy="307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69" tIns="68569" rIns="68569" bIns="68569" numCol="1" anchor="t" anchorCtr="0" compatLnSpc="1">
            <a:prstTxWarp prst="textNoShape">
              <a:avLst/>
            </a:prstTxWarp>
            <a:noAutofit/>
          </a:bodyPr>
          <a:lstStyle>
            <a:lvl1pPr marL="457200" marR="0" lvl="0" indent="-317500" algn="l" rtl="0" eaLnBrk="1" fontAlgn="base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 eaLnBrk="1" fontAlgn="base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 eaLnBrk="1" fontAlgn="base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 eaLnBrk="1" fontAlgn="base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 eaLnBrk="1" fontAlgn="base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 eaLnBrk="1" fontAlgn="base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 eaLnBrk="1" fontAlgn="base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 eaLnBrk="1" fontAlgn="base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5725" indent="0">
              <a:buSzPts val="1800"/>
              <a:buNone/>
            </a:pPr>
            <a:r>
              <a:rPr lang="en-US" sz="525" kern="0" dirty="0"/>
              <a:t>Source: </a:t>
            </a:r>
            <a:r>
              <a:rPr lang="en-US" sz="525" dirty="0">
                <a:hlinkClick r:id="rId6"/>
              </a:rPr>
              <a:t>https://www.railengineer.co.uk/</a:t>
            </a:r>
            <a:endParaRPr lang="en-US" sz="525" kern="0" dirty="0"/>
          </a:p>
        </p:txBody>
      </p:sp>
    </p:spTree>
    <p:extLst>
      <p:ext uri="{BB962C8B-B14F-4D97-AF65-F5344CB8AC3E}">
        <p14:creationId xmlns:p14="http://schemas.microsoft.com/office/powerpoint/2010/main" val="4048870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ttps://upload.wikimedia.org/wikipedia/commons/thumb/8/8f/ICE_3_Fahlenbach.jpg/1280px-ICE_3_Fahlenbach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62952" y="1145715"/>
            <a:ext cx="1965200" cy="12958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2" name="Picture 8" descr="Bil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7632" y="1042410"/>
            <a:ext cx="1889985" cy="1417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4" name="Picture 10" descr="https://upload.wikimedia.org/wikipedia/commons/thumb/7/73/IMGP1384_-_Seelze_-_Bahnhof_-_20050424.JPG/1280px-IMGP1384_-_Seelze_-_Bahnhof_-_2005042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9177" y="1353689"/>
            <a:ext cx="2211969" cy="1470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40" name="Picture 16" descr="https://upload.wikimedia.org/wikipedia/commons/thumb/8/8a/440_524_Donauw%C3%B6rth.JPG/1280px-440_524_Donauw%C3%B6rth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5552" y="3147553"/>
            <a:ext cx="1894507" cy="1420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44"/>
          <a:stretch/>
        </p:blipFill>
        <p:spPr>
          <a:xfrm>
            <a:off x="5590937" y="2968599"/>
            <a:ext cx="1608738" cy="1672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buClr>
                <a:srgbClr val="005596"/>
              </a:buClr>
              <a:buFont typeface="Calibri"/>
              <a:buNone/>
            </a:pPr>
            <a:r>
              <a:rPr lang="en-GB" dirty="0">
                <a:solidFill>
                  <a:schemeClr val="bg1"/>
                </a:solidFill>
              </a:rPr>
              <a:t>Railway infrastructure</a:t>
            </a:r>
          </a:p>
        </p:txBody>
      </p:sp>
      <p:sp>
        <p:nvSpPr>
          <p:cNvPr id="22" name="Content Placeholder 10"/>
          <p:cNvSpPr>
            <a:spLocks noGrp="1"/>
          </p:cNvSpPr>
          <p:nvPr>
            <p:ph type="subTitle" idx="1"/>
          </p:nvPr>
        </p:nvSpPr>
        <p:spPr>
          <a:xfrm>
            <a:off x="1961207" y="2517470"/>
            <a:ext cx="1389184" cy="320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500" dirty="0">
                <a:solidFill>
                  <a:schemeClr val="bg1"/>
                </a:solidFill>
              </a:rPr>
              <a:t>High </a:t>
            </a:r>
            <a:r>
              <a:rPr lang="de-DE" sz="1500" dirty="0" err="1">
                <a:solidFill>
                  <a:schemeClr val="bg1"/>
                </a:solidFill>
              </a:rPr>
              <a:t>speed</a:t>
            </a:r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3" name="Content Placeholder 10"/>
          <p:cNvSpPr>
            <a:spLocks noGrp="1"/>
          </p:cNvSpPr>
          <p:nvPr>
            <p:ph sz="half" idx="4294967295"/>
          </p:nvPr>
        </p:nvSpPr>
        <p:spPr>
          <a:xfrm>
            <a:off x="4445093" y="2804817"/>
            <a:ext cx="1489075" cy="465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500" dirty="0" err="1">
                <a:solidFill>
                  <a:schemeClr val="bg1"/>
                </a:solidFill>
              </a:rPr>
              <a:t>Freight</a:t>
            </a:r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4" name="Content Placeholder 10"/>
          <p:cNvSpPr>
            <a:spLocks noGrp="1"/>
          </p:cNvSpPr>
          <p:nvPr>
            <p:ph sz="half" idx="4294967295"/>
          </p:nvPr>
        </p:nvSpPr>
        <p:spPr>
          <a:xfrm>
            <a:off x="2696520" y="4558132"/>
            <a:ext cx="3557588" cy="4651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500" dirty="0">
                <a:solidFill>
                  <a:schemeClr val="bg1"/>
                </a:solidFill>
              </a:rPr>
              <a:t>Intercity &amp; </a:t>
            </a:r>
            <a:r>
              <a:rPr lang="de-DE" sz="1500" dirty="0" err="1">
                <a:solidFill>
                  <a:schemeClr val="bg1"/>
                </a:solidFill>
              </a:rPr>
              <a:t>LRT</a:t>
            </a:r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5" name="Content Placeholder 10"/>
          <p:cNvSpPr>
            <a:spLocks noGrp="1"/>
          </p:cNvSpPr>
          <p:nvPr>
            <p:ph sz="half" idx="4294967295"/>
          </p:nvPr>
        </p:nvSpPr>
        <p:spPr>
          <a:xfrm>
            <a:off x="6154797" y="4604435"/>
            <a:ext cx="1335087" cy="465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500" dirty="0">
                <a:solidFill>
                  <a:schemeClr val="bg1"/>
                </a:solidFill>
              </a:rPr>
              <a:t>Metro</a:t>
            </a:r>
          </a:p>
        </p:txBody>
      </p:sp>
      <p:sp>
        <p:nvSpPr>
          <p:cNvPr id="26" name="Content Placeholder 10"/>
          <p:cNvSpPr>
            <a:spLocks noGrp="1"/>
          </p:cNvSpPr>
          <p:nvPr>
            <p:ph sz="half" idx="4294967295"/>
          </p:nvPr>
        </p:nvSpPr>
        <p:spPr>
          <a:xfrm>
            <a:off x="6613752" y="2429641"/>
            <a:ext cx="932519" cy="53895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de-DE" sz="1500" dirty="0" err="1">
                <a:solidFill>
                  <a:schemeClr val="bg1"/>
                </a:solidFill>
              </a:rPr>
              <a:t>Tramway</a:t>
            </a:r>
            <a:endParaRPr lang="de-DE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4765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107"/>
          <p:cNvSpPr txBox="1">
            <a:spLocks noGrp="1"/>
          </p:cNvSpPr>
          <p:nvPr>
            <p:ph type="title"/>
          </p:nvPr>
        </p:nvSpPr>
        <p:spPr>
          <a:xfrm>
            <a:off x="0" y="3854100"/>
            <a:ext cx="4572000" cy="1289400"/>
          </a:xfrm>
          <a:prstGeom prst="rect">
            <a:avLst/>
          </a:prstGeom>
        </p:spPr>
        <p:txBody>
          <a:bodyPr spcFirstLastPara="1" wrap="square" lIns="649200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GEDO Scan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pen Sans"/>
                <a:ea typeface="Open Sans"/>
                <a:cs typeface="Open Sans"/>
                <a:sym typeface="Open Sans"/>
              </a:rPr>
              <a:t>Scan2BIM  for a railway station</a:t>
            </a: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" name="Google Shape;327;g9d04e86287_4_8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9" y="3854100"/>
            <a:ext cx="2184061" cy="1289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e2679c32f2_0_18"/>
          <p:cNvSpPr txBox="1">
            <a:spLocks noGrp="1"/>
          </p:cNvSpPr>
          <p:nvPr>
            <p:ph type="title"/>
          </p:nvPr>
        </p:nvSpPr>
        <p:spPr>
          <a:xfrm>
            <a:off x="676649" y="10225"/>
            <a:ext cx="8335307" cy="12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2286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400" dirty="0"/>
              <a:t>GEDO GX50 track corridor scanning solutions</a:t>
            </a:r>
            <a:endParaRPr sz="2400" dirty="0"/>
          </a:p>
        </p:txBody>
      </p:sp>
      <p:sp>
        <p:nvSpPr>
          <p:cNvPr id="376" name="Google Shape;376;ge2679c32f2_0_18"/>
          <p:cNvSpPr txBox="1">
            <a:spLocks noGrp="1"/>
          </p:cNvSpPr>
          <p:nvPr>
            <p:ph type="body" idx="2"/>
          </p:nvPr>
        </p:nvSpPr>
        <p:spPr>
          <a:xfrm>
            <a:off x="613929" y="1160556"/>
            <a:ext cx="5142900" cy="3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en-US" sz="1700" b="1" dirty="0"/>
              <a:t>GEDO Scan</a:t>
            </a:r>
            <a:endParaRPr dirty="0"/>
          </a:p>
          <a:p>
            <a:pPr marL="457200" lvl="0" indent="-311150" algn="l" rtl="0">
              <a:lnSpc>
                <a:spcPct val="114000"/>
              </a:lnSpc>
              <a:spcAft>
                <a:spcPts val="0"/>
              </a:spcAft>
              <a:buSzPts val="1300"/>
              <a:buChar char="●"/>
            </a:pPr>
            <a:r>
              <a:rPr lang="en-US" dirty="0"/>
              <a:t>Relative positions only</a:t>
            </a:r>
          </a:p>
          <a:p>
            <a:pPr marL="457200" lvl="0" indent="-311150" algn="l" rtl="0">
              <a:lnSpc>
                <a:spcPct val="114000"/>
              </a:lnSpc>
              <a:spcAft>
                <a:spcPts val="0"/>
              </a:spcAft>
              <a:buSzPts val="1300"/>
              <a:buChar char="●"/>
            </a:pPr>
            <a:r>
              <a:rPr lang="de-DE" dirty="0"/>
              <a:t>Entry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solution</a:t>
            </a:r>
            <a:endParaRPr dirty="0"/>
          </a:p>
          <a:p>
            <a:pPr marL="457200" lvl="0" indent="-3111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endParaRPr lang="de-DE" dirty="0"/>
          </a:p>
          <a:p>
            <a:pPr marL="457200" lvl="0" indent="-3111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endParaRPr lang="de-DE" dirty="0"/>
          </a:p>
          <a:p>
            <a:pPr marL="0" lvl="0" indent="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en-US" sz="1700" b="1" dirty="0"/>
              <a:t>GEDO Rec-Scan</a:t>
            </a:r>
            <a:endParaRPr dirty="0"/>
          </a:p>
          <a:p>
            <a:pPr marL="457200" lvl="0" indent="-311150" algn="l" rtl="0">
              <a:lnSpc>
                <a:spcPct val="114000"/>
              </a:lnSpc>
              <a:spcAft>
                <a:spcPts val="0"/>
              </a:spcAft>
              <a:buSzPts val="1300"/>
              <a:buChar char="●"/>
            </a:pPr>
            <a:r>
              <a:rPr lang="en-US" dirty="0"/>
              <a:t>Geodetic solution</a:t>
            </a:r>
          </a:p>
          <a:p>
            <a:pPr marL="457200" lvl="0" indent="-311150" algn="l" rtl="0">
              <a:lnSpc>
                <a:spcPct val="114000"/>
              </a:lnSpc>
              <a:spcAft>
                <a:spcPts val="0"/>
              </a:spcAft>
              <a:buSzPts val="1300"/>
              <a:buChar char="●"/>
            </a:pPr>
            <a:r>
              <a:rPr lang="en-US" dirty="0"/>
              <a:t>With Total Station or GNSS</a:t>
            </a:r>
          </a:p>
          <a:p>
            <a:pPr marL="457200" lvl="0" indent="-3111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endParaRPr lang="de-DE" dirty="0"/>
          </a:p>
          <a:p>
            <a:pPr marL="457200" lvl="0" indent="-3111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endParaRPr lang="de-DE" dirty="0"/>
          </a:p>
          <a:p>
            <a:pPr marL="0" lvl="0" indent="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en-US" sz="1700" b="1" dirty="0"/>
              <a:t>GEDO IMS-Scan</a:t>
            </a:r>
            <a:endParaRPr dirty="0"/>
          </a:p>
          <a:p>
            <a:pPr marL="457200" lvl="0" indent="-3111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dirty="0"/>
              <a:t>Highly productive &amp; versatile</a:t>
            </a:r>
          </a:p>
          <a:p>
            <a:pPr marL="457200" lvl="0" indent="-3111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dirty="0"/>
              <a:t>Optional GNSS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4184" y="4171994"/>
            <a:ext cx="1705849" cy="9467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879" y="1288225"/>
            <a:ext cx="1718787" cy="935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2849" y="3502173"/>
            <a:ext cx="1555224" cy="1616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7521" y="2560101"/>
            <a:ext cx="1565871" cy="9258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94D93C-7D28-4698-95C9-BF7409E34B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5578" y="1794964"/>
            <a:ext cx="1777386" cy="171814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721897" y="2361425"/>
            <a:ext cx="4800952" cy="0"/>
          </a:xfrm>
          <a:prstGeom prst="line">
            <a:avLst/>
          </a:prstGeom>
          <a:ln w="57150">
            <a:solidFill>
              <a:schemeClr val="accent1">
                <a:shade val="95000"/>
                <a:satMod val="105000"/>
                <a:alpha val="50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21897" y="3842258"/>
            <a:ext cx="4916903" cy="0"/>
          </a:xfrm>
          <a:prstGeom prst="line">
            <a:avLst/>
          </a:prstGeom>
          <a:ln w="57150">
            <a:solidFill>
              <a:schemeClr val="accent1">
                <a:shade val="95000"/>
                <a:satMod val="105000"/>
                <a:alpha val="50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15265" y="2361425"/>
            <a:ext cx="1262808" cy="0"/>
          </a:xfrm>
          <a:prstGeom prst="line">
            <a:avLst/>
          </a:prstGeom>
          <a:ln w="57150">
            <a:solidFill>
              <a:schemeClr val="accent1">
                <a:shade val="95000"/>
                <a:satMod val="105000"/>
                <a:alpha val="50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887455" y="3842258"/>
            <a:ext cx="1245509" cy="0"/>
          </a:xfrm>
          <a:prstGeom prst="line">
            <a:avLst/>
          </a:prstGeom>
          <a:ln w="57150">
            <a:solidFill>
              <a:schemeClr val="accent1">
                <a:shade val="95000"/>
                <a:satMod val="105000"/>
                <a:alpha val="50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3579" y="1235691"/>
            <a:ext cx="1555031" cy="16899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Google Shape;302;p18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97" b="21124"/>
          <a:stretch/>
        </p:blipFill>
        <p:spPr>
          <a:xfrm>
            <a:off x="7373579" y="3015919"/>
            <a:ext cx="1570945" cy="14678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99329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44"/>
          <p:cNvSpPr/>
          <p:nvPr/>
        </p:nvSpPr>
        <p:spPr>
          <a:xfrm>
            <a:off x="2624475" y="-125"/>
            <a:ext cx="6519600" cy="5143500"/>
          </a:xfrm>
          <a:prstGeom prst="rect">
            <a:avLst/>
          </a:prstGeom>
          <a:solidFill>
            <a:srgbClr val="004B84">
              <a:alpha val="5137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44"/>
          <p:cNvSpPr txBox="1">
            <a:spLocks noGrp="1"/>
          </p:cNvSpPr>
          <p:nvPr>
            <p:ph type="title"/>
          </p:nvPr>
        </p:nvSpPr>
        <p:spPr>
          <a:xfrm>
            <a:off x="676650" y="1927350"/>
            <a:ext cx="3895200" cy="1283400"/>
          </a:xfrm>
          <a:prstGeom prst="rect">
            <a:avLst/>
          </a:prstGeom>
          <a:solidFill>
            <a:srgbClr val="005F9E"/>
          </a:solidFill>
          <a:ln>
            <a:noFill/>
          </a:ln>
        </p:spPr>
        <p:txBody>
          <a:bodyPr spcFirstLastPara="1" wrap="square" lIns="320025" tIns="91425" rIns="3200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Questions &amp; Answers</a:t>
            </a:r>
            <a:endParaRPr/>
          </a:p>
        </p:txBody>
      </p:sp>
      <p:sp>
        <p:nvSpPr>
          <p:cNvPr id="717" name="Google Shape;717;p44"/>
          <p:cNvSpPr txBox="1">
            <a:spLocks noGrp="1"/>
          </p:cNvSpPr>
          <p:nvPr>
            <p:ph type="subTitle" idx="2"/>
          </p:nvPr>
        </p:nvSpPr>
        <p:spPr>
          <a:xfrm>
            <a:off x="676650" y="3210750"/>
            <a:ext cx="3895200" cy="1278000"/>
          </a:xfrm>
          <a:prstGeom prst="rect">
            <a:avLst/>
          </a:prstGeom>
          <a:solidFill>
            <a:srgbClr val="005F9E"/>
          </a:solidFill>
          <a:ln>
            <a:noFill/>
          </a:ln>
        </p:spPr>
        <p:txBody>
          <a:bodyPr spcFirstLastPara="1" wrap="square" lIns="320025" tIns="228600" rIns="3200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-US" dirty="0"/>
              <a:t>Ask your Questions</a:t>
            </a:r>
            <a:endParaRPr dirty="0"/>
          </a:p>
        </p:txBody>
      </p:sp>
      <p:sp>
        <p:nvSpPr>
          <p:cNvPr id="718" name="Google Shape;718;p44"/>
          <p:cNvSpPr txBox="1">
            <a:spLocks noGrp="1"/>
          </p:cNvSpPr>
          <p:nvPr>
            <p:ph type="title" idx="3"/>
          </p:nvPr>
        </p:nvSpPr>
        <p:spPr>
          <a:xfrm>
            <a:off x="676650" y="649425"/>
            <a:ext cx="3895200" cy="1283400"/>
          </a:xfrm>
          <a:prstGeom prst="rect">
            <a:avLst/>
          </a:prstGeom>
          <a:solidFill>
            <a:srgbClr val="005F9E"/>
          </a:solidFill>
          <a:ln>
            <a:noFill/>
          </a:ln>
        </p:spPr>
        <p:txBody>
          <a:bodyPr spcFirstLastPara="1" wrap="square" lIns="3200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en-US"/>
              <a:t>06</a:t>
            </a:r>
            <a:endParaRPr/>
          </a:p>
        </p:txBody>
      </p:sp>
      <p:sp>
        <p:nvSpPr>
          <p:cNvPr id="719" name="Google Shape;719;p44"/>
          <p:cNvSpPr txBox="1">
            <a:spLocks noGrp="1"/>
          </p:cNvSpPr>
          <p:nvPr>
            <p:ph type="body" idx="1"/>
          </p:nvPr>
        </p:nvSpPr>
        <p:spPr>
          <a:xfrm>
            <a:off x="4572075" y="649100"/>
            <a:ext cx="3895200" cy="3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0" bIns="91425" anchor="t" anchorCtr="0">
            <a:noAutofit/>
          </a:bodyPr>
          <a:lstStyle/>
          <a:p>
            <a:pPr marL="457200" lvl="0" indent="-215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0" name="Google Shape;720;p44"/>
          <p:cNvSpPr/>
          <p:nvPr/>
        </p:nvSpPr>
        <p:spPr>
          <a:xfrm>
            <a:off x="1001275" y="3210750"/>
            <a:ext cx="649200" cy="5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37784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" name="Google Shape;725;p4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0"/>
            <a:ext cx="45720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45"/>
          <p:cNvSpPr txBox="1">
            <a:spLocks noGrp="1"/>
          </p:cNvSpPr>
          <p:nvPr>
            <p:ph type="title"/>
          </p:nvPr>
        </p:nvSpPr>
        <p:spPr>
          <a:xfrm rot="16200000">
            <a:off x="5879620" y="577471"/>
            <a:ext cx="2218597" cy="809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2800" dirty="0" err="1">
                <a:solidFill>
                  <a:schemeClr val="accent6"/>
                </a:solidFill>
              </a:rPr>
              <a:t>Danke</a:t>
            </a:r>
            <a:endParaRPr sz="2800" dirty="0">
              <a:solidFill>
                <a:schemeClr val="accent6"/>
              </a:solidFill>
            </a:endParaRPr>
          </a:p>
        </p:txBody>
      </p:sp>
      <p:sp>
        <p:nvSpPr>
          <p:cNvPr id="727" name="Google Shape;727;p45"/>
          <p:cNvSpPr txBox="1">
            <a:spLocks noGrp="1"/>
          </p:cNvSpPr>
          <p:nvPr>
            <p:ph type="subTitle" idx="1"/>
          </p:nvPr>
        </p:nvSpPr>
        <p:spPr>
          <a:xfrm>
            <a:off x="676650" y="1930574"/>
            <a:ext cx="4544400" cy="10036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20025" tIns="228600" rIns="3200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-US" dirty="0"/>
              <a:t>Trimble Track Survey &amp; Scanning</a:t>
            </a:r>
            <a:endParaRPr dirty="0"/>
          </a:p>
        </p:txBody>
      </p:sp>
      <p:sp>
        <p:nvSpPr>
          <p:cNvPr id="728" name="Google Shape;728;p45"/>
          <p:cNvSpPr txBox="1">
            <a:spLocks noGrp="1"/>
          </p:cNvSpPr>
          <p:nvPr>
            <p:ph type="body" idx="3"/>
          </p:nvPr>
        </p:nvSpPr>
        <p:spPr>
          <a:xfrm>
            <a:off x="676675" y="3208275"/>
            <a:ext cx="4544400" cy="1281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20025" tIns="91425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For Questions or Feedback please contact: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u="sng" dirty="0">
                <a:solidFill>
                  <a:schemeClr val="l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info_railway@trimble.com</a:t>
            </a:r>
            <a:endParaRPr dirty="0">
              <a:solidFill>
                <a:schemeClr val="lt2"/>
              </a:solidFill>
            </a:endParaRPr>
          </a:p>
        </p:txBody>
      </p:sp>
      <p:sp>
        <p:nvSpPr>
          <p:cNvPr id="6" name="Google Shape;726;p45"/>
          <p:cNvSpPr txBox="1">
            <a:spLocks/>
          </p:cNvSpPr>
          <p:nvPr/>
        </p:nvSpPr>
        <p:spPr>
          <a:xfrm>
            <a:off x="676650" y="649274"/>
            <a:ext cx="4544400" cy="1281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20025" tIns="91425" rIns="3200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r>
              <a:rPr lang="en-US"/>
              <a:t>Thank You</a:t>
            </a:r>
            <a:endParaRPr lang="en-US" dirty="0"/>
          </a:p>
        </p:txBody>
      </p:sp>
      <p:sp>
        <p:nvSpPr>
          <p:cNvPr id="7" name="Google Shape;726;p45"/>
          <p:cNvSpPr txBox="1">
            <a:spLocks/>
          </p:cNvSpPr>
          <p:nvPr/>
        </p:nvSpPr>
        <p:spPr>
          <a:xfrm>
            <a:off x="5091510" y="1276648"/>
            <a:ext cx="2517621" cy="619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r>
              <a:rPr lang="en-US" sz="2800" dirty="0" err="1">
                <a:solidFill>
                  <a:schemeClr val="accent6"/>
                </a:solidFill>
                <a:latin typeface="Perpetua Titling MT" panose="02020502060505020804" pitchFamily="18" charset="0"/>
              </a:rPr>
              <a:t>Paldies</a:t>
            </a:r>
            <a:endParaRPr lang="en-US" sz="2800" dirty="0">
              <a:solidFill>
                <a:schemeClr val="accent6"/>
              </a:solidFill>
              <a:latin typeface="Perpetua Titling MT" panose="020205020605050208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866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5551" y="-151891"/>
            <a:ext cx="8993113" cy="5396300"/>
          </a:xfrm>
          <a:prstGeom prst="rect">
            <a:avLst/>
          </a:prstGeom>
        </p:spPr>
      </p:pic>
      <p:sp>
        <p:nvSpPr>
          <p:cNvPr id="1460" name="Google Shape;1460;p133"/>
          <p:cNvSpPr txBox="1">
            <a:spLocks noGrp="1"/>
          </p:cNvSpPr>
          <p:nvPr>
            <p:ph type="title"/>
          </p:nvPr>
        </p:nvSpPr>
        <p:spPr>
          <a:xfrm>
            <a:off x="4732456" y="24461"/>
            <a:ext cx="4411544" cy="1396847"/>
          </a:xfrm>
          <a:prstGeom prst="rect">
            <a:avLst/>
          </a:prstGeom>
        </p:spPr>
        <p:txBody>
          <a:bodyPr spcFirstLastPara="1" wrap="square" lIns="0" tIns="0" rIns="0" bIns="228600" anchor="b" anchorCtr="0">
            <a:noAutofit/>
          </a:bodyPr>
          <a:lstStyle/>
          <a:p>
            <a:pPr lvl="0"/>
            <a:r>
              <a:rPr lang="en-GB" sz="3200" dirty="0"/>
              <a:t>Rail Infrastructure Applications</a:t>
            </a:r>
          </a:p>
        </p:txBody>
      </p:sp>
      <p:sp>
        <p:nvSpPr>
          <p:cNvPr id="37" name="Google Shape;1200;p114"/>
          <p:cNvSpPr txBox="1">
            <a:spLocks/>
          </p:cNvSpPr>
          <p:nvPr/>
        </p:nvSpPr>
        <p:spPr>
          <a:xfrm>
            <a:off x="3879157" y="1690783"/>
            <a:ext cx="1504788" cy="2281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 ExtraBold"/>
              <a:buNone/>
              <a:defRPr sz="30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pPr algn="ctr"/>
            <a:r>
              <a:rPr lang="en" sz="105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Slab Track Installation</a:t>
            </a:r>
          </a:p>
        </p:txBody>
      </p:sp>
      <p:sp>
        <p:nvSpPr>
          <p:cNvPr id="38" name="Google Shape;1200;p114"/>
          <p:cNvSpPr txBox="1">
            <a:spLocks/>
          </p:cNvSpPr>
          <p:nvPr/>
        </p:nvSpPr>
        <p:spPr>
          <a:xfrm>
            <a:off x="2260942" y="2989491"/>
            <a:ext cx="1211711" cy="3947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 ExtraBold"/>
              <a:buNone/>
              <a:defRPr sz="30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pPr algn="ctr"/>
            <a:r>
              <a:rPr lang="en" sz="105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Pre-Measurement for tamping</a:t>
            </a:r>
          </a:p>
        </p:txBody>
      </p:sp>
      <p:sp>
        <p:nvSpPr>
          <p:cNvPr id="39" name="Google Shape;1200;p114"/>
          <p:cNvSpPr txBox="1">
            <a:spLocks/>
          </p:cNvSpPr>
          <p:nvPr/>
        </p:nvSpPr>
        <p:spPr>
          <a:xfrm>
            <a:off x="5775015" y="2644747"/>
            <a:ext cx="1071035" cy="2281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 ExtraBold"/>
              <a:buNone/>
              <a:defRPr sz="30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pPr algn="ctr"/>
            <a:r>
              <a:rPr lang="en" sz="105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Clearance check</a:t>
            </a:r>
          </a:p>
        </p:txBody>
      </p:sp>
      <p:sp>
        <p:nvSpPr>
          <p:cNvPr id="40" name="Google Shape;1200;p114"/>
          <p:cNvSpPr txBox="1">
            <a:spLocks/>
          </p:cNvSpPr>
          <p:nvPr/>
        </p:nvSpPr>
        <p:spPr>
          <a:xfrm>
            <a:off x="5109648" y="4564232"/>
            <a:ext cx="925165" cy="3951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 ExtraBold"/>
              <a:buNone/>
              <a:defRPr sz="30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pPr algn="ctr"/>
            <a:r>
              <a:rPr lang="en" sz="105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As-built and quality check</a:t>
            </a:r>
          </a:p>
        </p:txBody>
      </p:sp>
      <p:sp>
        <p:nvSpPr>
          <p:cNvPr id="41" name="Google Shape;1200;p114"/>
          <p:cNvSpPr txBox="1">
            <a:spLocks/>
          </p:cNvSpPr>
          <p:nvPr/>
        </p:nvSpPr>
        <p:spPr>
          <a:xfrm>
            <a:off x="391929" y="1970564"/>
            <a:ext cx="1241019" cy="2281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 ExtraBold"/>
              <a:buNone/>
              <a:defRPr sz="30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pPr algn="ctr"/>
            <a:r>
              <a:rPr lang="en" sz="105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Planning &amp; Design </a:t>
            </a:r>
          </a:p>
        </p:txBody>
      </p:sp>
      <p:sp>
        <p:nvSpPr>
          <p:cNvPr id="42" name="Google Shape;1200;p114"/>
          <p:cNvSpPr txBox="1">
            <a:spLocks/>
          </p:cNvSpPr>
          <p:nvPr/>
        </p:nvSpPr>
        <p:spPr>
          <a:xfrm>
            <a:off x="2774778" y="901156"/>
            <a:ext cx="1352842" cy="2281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 ExtraBold"/>
              <a:buNone/>
              <a:defRPr sz="30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pPr algn="ctr"/>
            <a:r>
              <a:rPr lang="en" sz="105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Tunnel construction</a:t>
            </a:r>
          </a:p>
        </p:txBody>
      </p:sp>
      <p:sp>
        <p:nvSpPr>
          <p:cNvPr id="43" name="Google Shape;1200;p114"/>
          <p:cNvSpPr txBox="1">
            <a:spLocks/>
          </p:cNvSpPr>
          <p:nvPr/>
        </p:nvSpPr>
        <p:spPr>
          <a:xfrm>
            <a:off x="1166220" y="494721"/>
            <a:ext cx="815472" cy="2281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 ExtraBold"/>
              <a:buNone/>
              <a:defRPr sz="30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pPr algn="ctr"/>
            <a:r>
              <a:rPr lang="en" sz="105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Monitoring</a:t>
            </a:r>
          </a:p>
        </p:txBody>
      </p:sp>
      <p:sp>
        <p:nvSpPr>
          <p:cNvPr id="44" name="Google Shape;1200;p114"/>
          <p:cNvSpPr txBox="1">
            <a:spLocks/>
          </p:cNvSpPr>
          <p:nvPr/>
        </p:nvSpPr>
        <p:spPr>
          <a:xfrm>
            <a:off x="1841773" y="2567535"/>
            <a:ext cx="489570" cy="2281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 ExtraBold"/>
              <a:buNone/>
              <a:defRPr sz="30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pPr algn="ctr"/>
            <a:r>
              <a:rPr lang="en" sz="105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Survey</a:t>
            </a:r>
          </a:p>
        </p:txBody>
      </p:sp>
      <p:sp>
        <p:nvSpPr>
          <p:cNvPr id="13" name="Google Shape;1200;p114"/>
          <p:cNvSpPr txBox="1">
            <a:spLocks/>
          </p:cNvSpPr>
          <p:nvPr/>
        </p:nvSpPr>
        <p:spPr>
          <a:xfrm>
            <a:off x="391929" y="2221121"/>
            <a:ext cx="1548582" cy="22800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 ExtraBold"/>
              <a:buNone/>
              <a:defRPr sz="30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pPr algn="ctr"/>
            <a:r>
              <a:rPr lang="en" sz="105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Asset Data Collection</a:t>
            </a:r>
          </a:p>
        </p:txBody>
      </p:sp>
      <p:sp>
        <p:nvSpPr>
          <p:cNvPr id="4" name="Rechteck 3"/>
          <p:cNvSpPr/>
          <p:nvPr/>
        </p:nvSpPr>
        <p:spPr>
          <a:xfrm>
            <a:off x="391929" y="958645"/>
            <a:ext cx="981246" cy="34607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2FBEB-FC52-4C45-80B9-D8CC2D31FA6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buClr>
                <a:srgbClr val="005596"/>
              </a:buClr>
              <a:buFont typeface="Calibri"/>
              <a:buNone/>
            </a:pPr>
            <a:r>
              <a:rPr lang="en-US" dirty="0">
                <a:solidFill>
                  <a:schemeClr val="bg1"/>
                </a:solidFill>
              </a:rPr>
              <a:t>Classic Approach to Track Surveying</a:t>
            </a:r>
          </a:p>
        </p:txBody>
      </p:sp>
      <p:pic>
        <p:nvPicPr>
          <p:cNvPr id="7" name="Picture 6" descr="A group of people on a train track&#10;&#10;Description automatically generated">
            <a:extLst>
              <a:ext uri="{FF2B5EF4-FFF2-40B4-BE49-F238E27FC236}">
                <a16:creationId xmlns:a16="http://schemas.microsoft.com/office/drawing/2014/main" id="{C1FEC455-FB4D-FD45-9BAC-202D63B351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200" y="1472949"/>
            <a:ext cx="3255336" cy="19565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feld 14">
            <a:extLst>
              <a:ext uri="{FF2B5EF4-FFF2-40B4-BE49-F238E27FC236}">
                <a16:creationId xmlns:a16="http://schemas.microsoft.com/office/drawing/2014/main" id="{5D694B07-14E3-994F-ACC0-32939E4E277A}"/>
              </a:ext>
            </a:extLst>
          </p:cNvPr>
          <p:cNvSpPr txBox="1"/>
          <p:nvPr/>
        </p:nvSpPr>
        <p:spPr>
          <a:xfrm>
            <a:off x="1063340" y="3480131"/>
            <a:ext cx="1244900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50" dirty="0"/>
              <a:t>Source: ITARQ</a:t>
            </a:r>
          </a:p>
        </p:txBody>
      </p:sp>
      <p:pic>
        <p:nvPicPr>
          <p:cNvPr id="9" name="Picture 1" descr="Visiergerät">
            <a:extLst>
              <a:ext uri="{FF2B5EF4-FFF2-40B4-BE49-F238E27FC236}">
                <a16:creationId xmlns:a16="http://schemas.microsoft.com/office/drawing/2014/main" id="{B0994DE8-20D7-FC49-9E68-29DF5DFF6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4062" y="1467867"/>
            <a:ext cx="1885414" cy="25138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feld 14">
            <a:extLst>
              <a:ext uri="{FF2B5EF4-FFF2-40B4-BE49-F238E27FC236}">
                <a16:creationId xmlns:a16="http://schemas.microsoft.com/office/drawing/2014/main" id="{9197EB09-7E63-3A49-86F8-4A1E33058F2C}"/>
              </a:ext>
            </a:extLst>
          </p:cNvPr>
          <p:cNvSpPr txBox="1"/>
          <p:nvPr/>
        </p:nvSpPr>
        <p:spPr>
          <a:xfrm>
            <a:off x="5759897" y="3934675"/>
            <a:ext cx="1244900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50" dirty="0"/>
              <a:t>Source: </a:t>
            </a:r>
            <a:r>
              <a:rPr lang="de-DE" sz="450" dirty="0" err="1"/>
              <a:t>www.gleisbau-welt.de</a:t>
            </a:r>
            <a:endParaRPr lang="de-DE" sz="450" dirty="0"/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1093465" y="3569902"/>
            <a:ext cx="30960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FFC000"/>
              </a:buClr>
            </a:pPr>
            <a:r>
              <a:rPr lang="en-GB" dirty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Survey rail coordinates with rail shoe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078726" y="4074658"/>
            <a:ext cx="30960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FFC000"/>
              </a:buClr>
            </a:pPr>
            <a:r>
              <a:rPr lang="en-GB" dirty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Survey rail chords/</a:t>
            </a:r>
            <a:r>
              <a:rPr lang="en-GB" dirty="0" err="1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versines</a:t>
            </a:r>
            <a:endParaRPr lang="en-GB" dirty="0">
              <a:solidFill>
                <a:schemeClr val="bg1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012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p135"/>
          <p:cNvSpPr txBox="1">
            <a:spLocks noGrp="1"/>
          </p:cNvSpPr>
          <p:nvPr>
            <p:ph type="title"/>
          </p:nvPr>
        </p:nvSpPr>
        <p:spPr>
          <a:xfrm>
            <a:off x="676649" y="10225"/>
            <a:ext cx="3617877" cy="1278000"/>
          </a:xfrm>
          <a:prstGeom prst="rect">
            <a:avLst/>
          </a:prstGeom>
        </p:spPr>
        <p:txBody>
          <a:bodyPr spcFirstLastPara="1" wrap="square" lIns="0" tIns="0" rIns="0" bIns="228600" anchor="b" anchorCtr="0">
            <a:noAutofit/>
          </a:bodyPr>
          <a:lstStyle/>
          <a:p>
            <a:pPr lvl="0"/>
            <a:r>
              <a:rPr lang="de-DE" sz="3200" dirty="0"/>
              <a:t>GEDO Hardware</a:t>
            </a:r>
            <a:endParaRPr sz="3200" dirty="0"/>
          </a:p>
        </p:txBody>
      </p:sp>
      <p:sp>
        <p:nvSpPr>
          <p:cNvPr id="1474" name="Google Shape;1474;p135"/>
          <p:cNvSpPr txBox="1">
            <a:spLocks noGrp="1"/>
          </p:cNvSpPr>
          <p:nvPr>
            <p:ph type="body" idx="1"/>
          </p:nvPr>
        </p:nvSpPr>
        <p:spPr>
          <a:xfrm>
            <a:off x="550549" y="2110156"/>
            <a:ext cx="3941831" cy="2486964"/>
          </a:xfrm>
          <a:prstGeom prst="rect">
            <a:avLst/>
          </a:prstGeom>
        </p:spPr>
        <p:txBody>
          <a:bodyPr spcFirstLastPara="1" wrap="square" lIns="0" tIns="91425" rIns="320025" bIns="91425" anchor="t" anchorCtr="0">
            <a:noAutofit/>
          </a:bodyPr>
          <a:lstStyle/>
          <a:p>
            <a:pPr lvl="0">
              <a:buClr>
                <a:schemeClr val="dk2"/>
              </a:buClr>
              <a:buSzPct val="100000"/>
            </a:pPr>
            <a:r>
              <a:rPr lang="en-GB" dirty="0"/>
              <a:t>GEDO CE 2.0 base unit</a:t>
            </a:r>
          </a:p>
          <a:p>
            <a:pPr marL="152400" lvl="0" indent="0">
              <a:buClr>
                <a:schemeClr val="dk2"/>
              </a:buClr>
              <a:buSzPct val="100000"/>
              <a:buNone/>
            </a:pPr>
            <a:r>
              <a:rPr lang="en-GB" dirty="0"/>
              <a:t>	Precise cant and gauge sensor</a:t>
            </a:r>
          </a:p>
          <a:p>
            <a:pPr marL="152400" lvl="0" indent="0">
              <a:buClr>
                <a:schemeClr val="dk2"/>
              </a:buClr>
              <a:buSzPct val="100000"/>
              <a:buNone/>
            </a:pPr>
            <a:r>
              <a:rPr lang="en-GB" dirty="0"/>
              <a:t>	Odometer</a:t>
            </a:r>
          </a:p>
          <a:p>
            <a:pPr marL="152400" lvl="0" indent="0">
              <a:buClr>
                <a:schemeClr val="dk2"/>
              </a:buClr>
              <a:buSzPct val="100000"/>
              <a:buNone/>
            </a:pPr>
            <a:r>
              <a:rPr lang="en-GB" dirty="0"/>
              <a:t>	Communication</a:t>
            </a:r>
          </a:p>
          <a:p>
            <a:pPr marL="152400" lvl="0" indent="0">
              <a:buClr>
                <a:schemeClr val="dk2"/>
              </a:buClr>
              <a:buSzPct val="100000"/>
              <a:buNone/>
            </a:pPr>
            <a:r>
              <a:rPr lang="en-GB" dirty="0"/>
              <a:t>	Illumination</a:t>
            </a:r>
          </a:p>
          <a:p>
            <a:pPr>
              <a:buClr>
                <a:schemeClr val="dk2"/>
              </a:buClr>
              <a:buSzPct val="100000"/>
            </a:pPr>
            <a:r>
              <a:rPr lang="en-GB" dirty="0"/>
              <a:t>Gauge adapter</a:t>
            </a:r>
          </a:p>
          <a:p>
            <a:pPr>
              <a:buClr>
                <a:schemeClr val="dk2"/>
              </a:buClr>
              <a:buSzPct val="100000"/>
            </a:pPr>
            <a:r>
              <a:rPr lang="en-GB" dirty="0"/>
              <a:t>Total station, GNSS and adapter</a:t>
            </a:r>
          </a:p>
          <a:p>
            <a:pPr>
              <a:buClr>
                <a:schemeClr val="dk2"/>
              </a:buClr>
              <a:buSzPct val="100000"/>
            </a:pPr>
            <a:r>
              <a:rPr lang="en-GB" dirty="0"/>
              <a:t>Scanner tower</a:t>
            </a:r>
          </a:p>
          <a:p>
            <a:pPr>
              <a:buClr>
                <a:schemeClr val="dk2"/>
              </a:buClr>
              <a:buSzPct val="100000"/>
            </a:pPr>
            <a:r>
              <a:rPr lang="en-GB" dirty="0"/>
              <a:t>Profiler</a:t>
            </a:r>
          </a:p>
          <a:p>
            <a:pPr>
              <a:buClr>
                <a:schemeClr val="dk2"/>
              </a:buClr>
              <a:buSzPct val="100000"/>
            </a:pPr>
            <a:r>
              <a:rPr lang="en-GB" dirty="0"/>
              <a:t>Compatible with Trimble instruments</a:t>
            </a:r>
          </a:p>
          <a:p>
            <a:pPr lvl="0">
              <a:buClr>
                <a:schemeClr val="dk2"/>
              </a:buClr>
              <a:buSzPct val="100000"/>
            </a:pPr>
            <a:endParaRPr lang="en-GB" dirty="0"/>
          </a:p>
        </p:txBody>
      </p:sp>
      <p:sp>
        <p:nvSpPr>
          <p:cNvPr id="6" name="Untertitel 1"/>
          <p:cNvSpPr txBox="1">
            <a:spLocks/>
          </p:cNvSpPr>
          <p:nvPr/>
        </p:nvSpPr>
        <p:spPr>
          <a:xfrm>
            <a:off x="550550" y="1288225"/>
            <a:ext cx="3337395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3200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 ea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BE00"/>
              </a:buClr>
              <a:buSzPts val="1200"/>
              <a:buFont typeface="Open Sans"/>
              <a:buChar char="●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 eaLnBrk="1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 eaLnBrk="1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 eaLnBrk="1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 eaLnBrk="1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 eaLnBrk="1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 eaLnBrk="1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 eaLnBrk="1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 eaLnBrk="1" hangingPunct="1">
              <a:lnSpc>
                <a:spcPct val="114000"/>
              </a:lnSpc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52400" indent="0">
              <a:buNone/>
            </a:pPr>
            <a:r>
              <a:rPr lang="en-GB" dirty="0"/>
              <a:t>Modular system which grows with your tasks and requirements</a:t>
            </a:r>
          </a:p>
        </p:txBody>
      </p:sp>
      <p:pic>
        <p:nvPicPr>
          <p:cNvPr id="8" name="Google Shape;169;ga18ec881e1_0_14"/>
          <p:cNvPicPr preferRelativeResize="0"/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113" y="3304778"/>
            <a:ext cx="355186" cy="377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0;ga18ec881e1_0_14"/>
          <p:cNvPicPr preferRelativeResize="0"/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3210" y="3423439"/>
            <a:ext cx="303675" cy="290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8;ga18ec881e1_0_14"/>
          <p:cNvPicPr preferRelativeResize="0"/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6255" y="3300513"/>
            <a:ext cx="254825" cy="282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746" y="1532599"/>
            <a:ext cx="483342" cy="611194"/>
          </a:xfrm>
          <a:prstGeom prst="rect">
            <a:avLst/>
          </a:prstGeom>
        </p:spPr>
      </p:pic>
      <p:grpSp>
        <p:nvGrpSpPr>
          <p:cNvPr id="14" name="Gruppieren 13"/>
          <p:cNvGrpSpPr/>
          <p:nvPr/>
        </p:nvGrpSpPr>
        <p:grpSpPr>
          <a:xfrm>
            <a:off x="4260013" y="710418"/>
            <a:ext cx="4737121" cy="3685882"/>
            <a:chOff x="4119333" y="752622"/>
            <a:chExt cx="4737121" cy="3685882"/>
          </a:xfrm>
        </p:grpSpPr>
        <p:grpSp>
          <p:nvGrpSpPr>
            <p:cNvPr id="4" name="Gruppieren 3"/>
            <p:cNvGrpSpPr/>
            <p:nvPr/>
          </p:nvGrpSpPr>
          <p:grpSpPr>
            <a:xfrm>
              <a:off x="4622671" y="752622"/>
              <a:ext cx="4233783" cy="3685882"/>
              <a:chOff x="4622671" y="752622"/>
              <a:chExt cx="4233783" cy="3685882"/>
            </a:xfrm>
          </p:grpSpPr>
          <p:pic>
            <p:nvPicPr>
              <p:cNvPr id="11" name="Grafik 10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22671" y="752622"/>
                <a:ext cx="4233783" cy="3685882"/>
              </a:xfrm>
              <a:prstGeom prst="rect">
                <a:avLst/>
              </a:prstGeom>
            </p:spPr>
          </p:pic>
          <p:sp>
            <p:nvSpPr>
              <p:cNvPr id="12" name="Rechteck 11"/>
              <p:cNvSpPr/>
              <p:nvPr/>
            </p:nvSpPr>
            <p:spPr>
              <a:xfrm>
                <a:off x="5550083" y="1971626"/>
                <a:ext cx="602482" cy="4024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" name="Rechteck 14"/>
              <p:cNvSpPr/>
              <p:nvPr/>
            </p:nvSpPr>
            <p:spPr>
              <a:xfrm>
                <a:off x="4937083" y="1885503"/>
                <a:ext cx="602482" cy="4955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2752" y="1608325"/>
              <a:ext cx="626762" cy="835682"/>
            </a:xfrm>
            <a:prstGeom prst="rect">
              <a:avLst/>
            </a:prstGeom>
          </p:spPr>
        </p:pic>
        <p:sp>
          <p:nvSpPr>
            <p:cNvPr id="13" name="Rechteck 12"/>
            <p:cNvSpPr/>
            <p:nvPr/>
          </p:nvSpPr>
          <p:spPr>
            <a:xfrm>
              <a:off x="4119333" y="752622"/>
              <a:ext cx="503338" cy="36858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4502"/>
            <a:stretch/>
          </p:blipFill>
          <p:spPr>
            <a:xfrm>
              <a:off x="4137366" y="3038621"/>
              <a:ext cx="546257" cy="497338"/>
            </a:xfrm>
            <a:prstGeom prst="rect">
              <a:avLst/>
            </a:prstGeom>
          </p:spPr>
        </p:pic>
      </p:grpSp>
      <p:sp>
        <p:nvSpPr>
          <p:cNvPr id="3" name="Rechteck 2"/>
          <p:cNvSpPr/>
          <p:nvPr/>
        </p:nvSpPr>
        <p:spPr>
          <a:xfrm>
            <a:off x="7054948" y="1765495"/>
            <a:ext cx="407963" cy="1479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2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797" y="2017747"/>
            <a:ext cx="676758" cy="118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97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0" name="Google Shape;1330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1" name="Google Shape;1331;p119"/>
          <p:cNvSpPr txBox="1">
            <a:spLocks noGrp="1"/>
          </p:cNvSpPr>
          <p:nvPr>
            <p:ph type="subTitle" idx="2"/>
          </p:nvPr>
        </p:nvSpPr>
        <p:spPr>
          <a:xfrm>
            <a:off x="4900136" y="1248547"/>
            <a:ext cx="3246000" cy="240225"/>
          </a:xfrm>
          <a:prstGeom prst="rect">
            <a:avLst/>
          </a:prstGeom>
        </p:spPr>
        <p:txBody>
          <a:bodyPr spcFirstLastPara="1" wrap="square" lIns="320025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Relative Measurement</a:t>
            </a:r>
            <a:endParaRPr dirty="0"/>
          </a:p>
        </p:txBody>
      </p:sp>
      <p:sp>
        <p:nvSpPr>
          <p:cNvPr id="1332" name="Google Shape;1332;p119"/>
          <p:cNvSpPr txBox="1">
            <a:spLocks noGrp="1"/>
          </p:cNvSpPr>
          <p:nvPr>
            <p:ph type="body" idx="1"/>
          </p:nvPr>
        </p:nvSpPr>
        <p:spPr>
          <a:xfrm>
            <a:off x="4900161" y="1392122"/>
            <a:ext cx="3246000" cy="339462"/>
          </a:xfrm>
          <a:prstGeom prst="rect">
            <a:avLst/>
          </a:prstGeom>
        </p:spPr>
        <p:txBody>
          <a:bodyPr spcFirstLastPara="1" wrap="square" lIns="320025" tIns="91425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F9F9FB"/>
                </a:solidFill>
              </a:rPr>
              <a:t>Simple </a:t>
            </a:r>
            <a:r>
              <a:rPr lang="de-DE" dirty="0" err="1">
                <a:solidFill>
                  <a:srgbClr val="F9F9FB"/>
                </a:solidFill>
              </a:rPr>
              <a:t>track</a:t>
            </a:r>
            <a:r>
              <a:rPr lang="de-DE" dirty="0">
                <a:solidFill>
                  <a:srgbClr val="F9F9FB"/>
                </a:solidFill>
              </a:rPr>
              <a:t> </a:t>
            </a:r>
            <a:r>
              <a:rPr lang="de-DE" dirty="0" err="1">
                <a:solidFill>
                  <a:srgbClr val="F9F9FB"/>
                </a:solidFill>
              </a:rPr>
              <a:t>quality</a:t>
            </a:r>
            <a:r>
              <a:rPr lang="de-DE" dirty="0">
                <a:solidFill>
                  <a:srgbClr val="F9F9FB"/>
                </a:solidFill>
              </a:rPr>
              <a:t> check</a:t>
            </a:r>
            <a:endParaRPr dirty="0">
              <a:solidFill>
                <a:srgbClr val="F9F9F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9F9FB"/>
              </a:solidFill>
            </a:endParaRPr>
          </a:p>
        </p:txBody>
      </p:sp>
      <p:sp>
        <p:nvSpPr>
          <p:cNvPr id="1361" name="Google Shape;1361;p119"/>
          <p:cNvSpPr txBox="1">
            <a:spLocks noGrp="1"/>
          </p:cNvSpPr>
          <p:nvPr>
            <p:ph type="title"/>
          </p:nvPr>
        </p:nvSpPr>
        <p:spPr>
          <a:xfrm>
            <a:off x="5221050" y="10225"/>
            <a:ext cx="3367276" cy="1278000"/>
          </a:xfrm>
          <a:prstGeom prst="rect">
            <a:avLst/>
          </a:prstGeom>
        </p:spPr>
        <p:txBody>
          <a:bodyPr spcFirstLastPara="1" wrap="square" lIns="0" tIns="0" rIns="0" bIns="2286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GEDO </a:t>
            </a:r>
            <a:r>
              <a:rPr lang="de-DE" dirty="0" err="1"/>
              <a:t>Applications</a:t>
            </a:r>
            <a:endParaRPr dirty="0"/>
          </a:p>
        </p:txBody>
      </p:sp>
      <p:pic>
        <p:nvPicPr>
          <p:cNvPr id="35" name="Picture 2" descr="G:\Marketing\bilder\produkte\GEDO_CE_2_0\Application\GEDO_Vorsys\Konprimiert\Railway app GEDO CE 2.0 Vorsys 7930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4572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Google Shape;1331;p119"/>
          <p:cNvSpPr txBox="1">
            <a:spLocks noGrp="1"/>
          </p:cNvSpPr>
          <p:nvPr>
            <p:ph type="subTitle" idx="2"/>
          </p:nvPr>
        </p:nvSpPr>
        <p:spPr>
          <a:xfrm>
            <a:off x="4900136" y="1745806"/>
            <a:ext cx="3246000" cy="240225"/>
          </a:xfrm>
          <a:prstGeom prst="rect">
            <a:avLst/>
          </a:prstGeom>
        </p:spPr>
        <p:txBody>
          <a:bodyPr spcFirstLastPara="1" wrap="square" lIns="320025" tIns="0" rIns="0" bIns="0" anchor="b" anchorCtr="0">
            <a:noAutofit/>
          </a:bodyPr>
          <a:lstStyle/>
          <a:p>
            <a:pPr marL="0" lvl="0" indent="0"/>
            <a:r>
              <a:rPr lang="de-DE" dirty="0"/>
              <a:t>Track Survey</a:t>
            </a:r>
            <a:endParaRPr dirty="0"/>
          </a:p>
        </p:txBody>
      </p:sp>
      <p:sp>
        <p:nvSpPr>
          <p:cNvPr id="47" name="Google Shape;1332;p119"/>
          <p:cNvSpPr txBox="1">
            <a:spLocks/>
          </p:cNvSpPr>
          <p:nvPr/>
        </p:nvSpPr>
        <p:spPr>
          <a:xfrm>
            <a:off x="4900161" y="1889381"/>
            <a:ext cx="3246000" cy="33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BE00"/>
              </a:buClr>
              <a:buSzPts val="1100"/>
              <a:buFont typeface="Open Sans"/>
              <a:buChar char="●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●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○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■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○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■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●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○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■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buNone/>
            </a:pPr>
            <a:r>
              <a:rPr lang="en" dirty="0">
                <a:solidFill>
                  <a:srgbClr val="F9F9FB"/>
                </a:solidFill>
              </a:rPr>
              <a:t>Collect data for design and control</a:t>
            </a:r>
            <a:endParaRPr lang="de-DE" dirty="0">
              <a:solidFill>
                <a:srgbClr val="F9F9FB"/>
              </a:solidFill>
            </a:endParaRPr>
          </a:p>
          <a:p>
            <a:pPr marL="0" indent="0">
              <a:buFont typeface="Open Sans"/>
              <a:buNone/>
            </a:pPr>
            <a:endParaRPr lang="de-DE" dirty="0">
              <a:solidFill>
                <a:srgbClr val="F9F9FB"/>
              </a:solidFill>
            </a:endParaRPr>
          </a:p>
        </p:txBody>
      </p:sp>
      <p:sp>
        <p:nvSpPr>
          <p:cNvPr id="53" name="Google Shape;1331;p119"/>
          <p:cNvSpPr txBox="1">
            <a:spLocks noGrp="1"/>
          </p:cNvSpPr>
          <p:nvPr>
            <p:ph type="subTitle" idx="2"/>
          </p:nvPr>
        </p:nvSpPr>
        <p:spPr>
          <a:xfrm>
            <a:off x="4904716" y="2811507"/>
            <a:ext cx="3246000" cy="240225"/>
          </a:xfrm>
          <a:prstGeom prst="rect">
            <a:avLst/>
          </a:prstGeom>
        </p:spPr>
        <p:txBody>
          <a:bodyPr spcFirstLastPara="1" wrap="square" lIns="320025" tIns="0" rIns="0" bIns="0" anchor="b" anchorCtr="0">
            <a:noAutofit/>
          </a:bodyPr>
          <a:lstStyle/>
          <a:p>
            <a:pPr marL="0" lvl="0" indent="0"/>
            <a:r>
              <a:rPr lang="de-DE" dirty="0" err="1"/>
              <a:t>Slab</a:t>
            </a:r>
            <a:r>
              <a:rPr lang="de-DE" dirty="0"/>
              <a:t> Track Construction</a:t>
            </a:r>
            <a:endParaRPr dirty="0"/>
          </a:p>
        </p:txBody>
      </p:sp>
      <p:sp>
        <p:nvSpPr>
          <p:cNvPr id="54" name="Google Shape;1332;p119"/>
          <p:cNvSpPr txBox="1">
            <a:spLocks/>
          </p:cNvSpPr>
          <p:nvPr/>
        </p:nvSpPr>
        <p:spPr>
          <a:xfrm>
            <a:off x="4904741" y="2958592"/>
            <a:ext cx="3246000" cy="343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BE00"/>
              </a:buClr>
              <a:buSzPts val="1100"/>
              <a:buFont typeface="Open Sans"/>
              <a:buChar char="●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●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○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■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○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■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●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○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■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buNone/>
            </a:pPr>
            <a:r>
              <a:rPr lang="de-DE" dirty="0">
                <a:solidFill>
                  <a:srgbClr val="F9F9FB"/>
                </a:solidFill>
              </a:rPr>
              <a:t>Track </a:t>
            </a:r>
            <a:r>
              <a:rPr lang="de-DE" dirty="0" err="1">
                <a:solidFill>
                  <a:srgbClr val="F9F9FB"/>
                </a:solidFill>
              </a:rPr>
              <a:t>installation</a:t>
            </a:r>
            <a:endParaRPr lang="de-DE" dirty="0">
              <a:solidFill>
                <a:srgbClr val="F9F9FB"/>
              </a:solidFill>
            </a:endParaRPr>
          </a:p>
          <a:p>
            <a:pPr marL="0" indent="0">
              <a:buFont typeface="Open Sans"/>
              <a:buNone/>
            </a:pPr>
            <a:endParaRPr lang="de-DE" dirty="0">
              <a:solidFill>
                <a:srgbClr val="F9F9FB"/>
              </a:solidFill>
            </a:endParaRPr>
          </a:p>
        </p:txBody>
      </p:sp>
      <p:sp>
        <p:nvSpPr>
          <p:cNvPr id="60" name="Google Shape;1331;p119"/>
          <p:cNvSpPr txBox="1">
            <a:spLocks noGrp="1"/>
          </p:cNvSpPr>
          <p:nvPr>
            <p:ph type="subTitle" idx="2"/>
          </p:nvPr>
        </p:nvSpPr>
        <p:spPr>
          <a:xfrm>
            <a:off x="4900136" y="3363760"/>
            <a:ext cx="3947461" cy="240225"/>
          </a:xfrm>
          <a:prstGeom prst="rect">
            <a:avLst/>
          </a:prstGeom>
        </p:spPr>
        <p:txBody>
          <a:bodyPr spcFirstLastPara="1" wrap="square" lIns="320025" tIns="0" rIns="0" bIns="0" anchor="b" anchorCtr="0">
            <a:noAutofit/>
          </a:bodyPr>
          <a:lstStyle/>
          <a:p>
            <a:pPr marL="0" lvl="0" indent="0"/>
            <a:r>
              <a:rPr lang="de-DE" dirty="0" err="1"/>
              <a:t>Pre</a:t>
            </a:r>
            <a:r>
              <a:rPr lang="de-DE" dirty="0"/>
              <a:t>-Measurement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Tamping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Re-</a:t>
            </a:r>
            <a:r>
              <a:rPr lang="de-DE" dirty="0" err="1"/>
              <a:t>construction</a:t>
            </a:r>
            <a:endParaRPr dirty="0"/>
          </a:p>
        </p:txBody>
      </p:sp>
      <p:sp>
        <p:nvSpPr>
          <p:cNvPr id="61" name="Google Shape;1332;p119"/>
          <p:cNvSpPr txBox="1">
            <a:spLocks/>
          </p:cNvSpPr>
          <p:nvPr/>
        </p:nvSpPr>
        <p:spPr>
          <a:xfrm>
            <a:off x="4900136" y="3521557"/>
            <a:ext cx="3246000" cy="33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BE00"/>
              </a:buClr>
              <a:buSzPts val="1100"/>
              <a:buFont typeface="Open Sans"/>
              <a:buChar char="●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●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○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■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○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■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●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○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■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buNone/>
            </a:pPr>
            <a:r>
              <a:rPr lang="de-DE" dirty="0">
                <a:solidFill>
                  <a:srgbClr val="F9F9FB"/>
                </a:solidFill>
              </a:rPr>
              <a:t>Data </a:t>
            </a:r>
            <a:r>
              <a:rPr lang="de-DE" dirty="0" err="1">
                <a:solidFill>
                  <a:srgbClr val="F9F9FB"/>
                </a:solidFill>
              </a:rPr>
              <a:t>for</a:t>
            </a:r>
            <a:r>
              <a:rPr lang="de-DE" dirty="0">
                <a:solidFill>
                  <a:srgbClr val="F9F9FB"/>
                </a:solidFill>
              </a:rPr>
              <a:t> </a:t>
            </a:r>
            <a:r>
              <a:rPr lang="de-DE" dirty="0" err="1">
                <a:solidFill>
                  <a:srgbClr val="F9F9FB"/>
                </a:solidFill>
              </a:rPr>
              <a:t>the</a:t>
            </a:r>
            <a:r>
              <a:rPr lang="de-DE" dirty="0">
                <a:solidFill>
                  <a:srgbClr val="F9F9FB"/>
                </a:solidFill>
              </a:rPr>
              <a:t> </a:t>
            </a:r>
            <a:r>
              <a:rPr lang="de-DE" dirty="0" err="1">
                <a:solidFill>
                  <a:srgbClr val="F9F9FB"/>
                </a:solidFill>
              </a:rPr>
              <a:t>tamping</a:t>
            </a:r>
            <a:r>
              <a:rPr lang="de-DE" dirty="0">
                <a:solidFill>
                  <a:srgbClr val="F9F9FB"/>
                </a:solidFill>
              </a:rPr>
              <a:t> </a:t>
            </a:r>
            <a:r>
              <a:rPr lang="de-DE" dirty="0" err="1">
                <a:solidFill>
                  <a:srgbClr val="F9F9FB"/>
                </a:solidFill>
              </a:rPr>
              <a:t>machine</a:t>
            </a:r>
            <a:endParaRPr lang="de-DE" dirty="0">
              <a:solidFill>
                <a:srgbClr val="F9F9FB"/>
              </a:solidFill>
            </a:endParaRPr>
          </a:p>
          <a:p>
            <a:pPr marL="0" indent="0">
              <a:buFont typeface="Open Sans"/>
              <a:buNone/>
            </a:pPr>
            <a:endParaRPr lang="de-DE" dirty="0">
              <a:solidFill>
                <a:srgbClr val="F9F9FB"/>
              </a:solidFill>
            </a:endParaRPr>
          </a:p>
        </p:txBody>
      </p:sp>
      <p:sp>
        <p:nvSpPr>
          <p:cNvPr id="67" name="Google Shape;1331;p119"/>
          <p:cNvSpPr txBox="1">
            <a:spLocks noGrp="1"/>
          </p:cNvSpPr>
          <p:nvPr>
            <p:ph type="subTitle" idx="2"/>
          </p:nvPr>
        </p:nvSpPr>
        <p:spPr>
          <a:xfrm>
            <a:off x="4900111" y="3934076"/>
            <a:ext cx="3246000" cy="240225"/>
          </a:xfrm>
          <a:prstGeom prst="rect">
            <a:avLst/>
          </a:prstGeom>
        </p:spPr>
        <p:txBody>
          <a:bodyPr spcFirstLastPara="1" wrap="square" lIns="320025" tIns="0" rIns="0" bIns="0" anchor="b" anchorCtr="0">
            <a:noAutofit/>
          </a:bodyPr>
          <a:lstStyle/>
          <a:p>
            <a:pPr marL="0" lvl="0" indent="0"/>
            <a:r>
              <a:rPr lang="de-DE" dirty="0" err="1"/>
              <a:t>Clearance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as-built</a:t>
            </a:r>
            <a:endParaRPr dirty="0"/>
          </a:p>
        </p:txBody>
      </p:sp>
      <p:sp>
        <p:nvSpPr>
          <p:cNvPr id="68" name="Google Shape;1332;p119"/>
          <p:cNvSpPr txBox="1">
            <a:spLocks/>
          </p:cNvSpPr>
          <p:nvPr/>
        </p:nvSpPr>
        <p:spPr>
          <a:xfrm>
            <a:off x="4900136" y="4092399"/>
            <a:ext cx="3246000" cy="33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BE00"/>
              </a:buClr>
              <a:buSzPts val="1100"/>
              <a:buFont typeface="Open Sans"/>
              <a:buChar char="●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●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○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■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○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■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●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○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■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buNone/>
            </a:pPr>
            <a:r>
              <a:rPr lang="de-DE" dirty="0">
                <a:solidFill>
                  <a:srgbClr val="F9F9FB"/>
                </a:solidFill>
              </a:rPr>
              <a:t>Check </a:t>
            </a:r>
            <a:r>
              <a:rPr lang="de-DE" dirty="0" err="1">
                <a:solidFill>
                  <a:srgbClr val="F9F9FB"/>
                </a:solidFill>
              </a:rPr>
              <a:t>clearance</a:t>
            </a:r>
            <a:r>
              <a:rPr lang="de-DE" dirty="0">
                <a:solidFill>
                  <a:srgbClr val="F9F9FB"/>
                </a:solidFill>
              </a:rPr>
              <a:t> </a:t>
            </a:r>
            <a:r>
              <a:rPr lang="de-DE" dirty="0" err="1">
                <a:solidFill>
                  <a:srgbClr val="F9F9FB"/>
                </a:solidFill>
              </a:rPr>
              <a:t>for</a:t>
            </a:r>
            <a:r>
              <a:rPr lang="de-DE" dirty="0">
                <a:solidFill>
                  <a:srgbClr val="F9F9FB"/>
                </a:solidFill>
              </a:rPr>
              <a:t> </a:t>
            </a:r>
            <a:r>
              <a:rPr lang="de-DE" dirty="0" err="1">
                <a:solidFill>
                  <a:srgbClr val="F9F9FB"/>
                </a:solidFill>
              </a:rPr>
              <a:t>safety</a:t>
            </a:r>
            <a:r>
              <a:rPr lang="de-DE" dirty="0">
                <a:solidFill>
                  <a:srgbClr val="F9F9FB"/>
                </a:solidFill>
              </a:rPr>
              <a:t> </a:t>
            </a:r>
            <a:r>
              <a:rPr lang="de-DE" dirty="0" err="1">
                <a:solidFill>
                  <a:srgbClr val="F9F9FB"/>
                </a:solidFill>
              </a:rPr>
              <a:t>and</a:t>
            </a:r>
            <a:r>
              <a:rPr lang="de-DE" dirty="0">
                <a:solidFill>
                  <a:srgbClr val="F9F9FB"/>
                </a:solidFill>
              </a:rPr>
              <a:t> final </a:t>
            </a:r>
            <a:r>
              <a:rPr lang="de-DE" dirty="0" err="1">
                <a:solidFill>
                  <a:srgbClr val="F9F9FB"/>
                </a:solidFill>
              </a:rPr>
              <a:t>as-built</a:t>
            </a:r>
            <a:endParaRPr lang="de-DE" dirty="0">
              <a:solidFill>
                <a:srgbClr val="F9F9FB"/>
              </a:solidFill>
            </a:endParaRPr>
          </a:p>
          <a:p>
            <a:pPr marL="0" indent="0">
              <a:buFont typeface="Open Sans"/>
              <a:buNone/>
            </a:pPr>
            <a:endParaRPr lang="de-DE" dirty="0">
              <a:solidFill>
                <a:srgbClr val="F9F9FB"/>
              </a:solidFill>
            </a:endParaRPr>
          </a:p>
        </p:txBody>
      </p:sp>
      <p:sp>
        <p:nvSpPr>
          <p:cNvPr id="74" name="Google Shape;1331;p119"/>
          <p:cNvSpPr txBox="1">
            <a:spLocks noGrp="1"/>
          </p:cNvSpPr>
          <p:nvPr>
            <p:ph type="subTitle" idx="2"/>
          </p:nvPr>
        </p:nvSpPr>
        <p:spPr>
          <a:xfrm>
            <a:off x="4900086" y="4495077"/>
            <a:ext cx="3246000" cy="240225"/>
          </a:xfrm>
          <a:prstGeom prst="rect">
            <a:avLst/>
          </a:prstGeom>
        </p:spPr>
        <p:txBody>
          <a:bodyPr spcFirstLastPara="1" wrap="square" lIns="320025" tIns="0" rIns="0" bIns="0" anchor="b" anchorCtr="0">
            <a:noAutofit/>
          </a:bodyPr>
          <a:lstStyle/>
          <a:p>
            <a:pPr marL="0" lvl="0" indent="0"/>
            <a:r>
              <a:rPr lang="de-DE" dirty="0"/>
              <a:t>Asset Data </a:t>
            </a:r>
            <a:r>
              <a:rPr lang="de-DE" dirty="0" err="1"/>
              <a:t>collection</a:t>
            </a:r>
            <a:endParaRPr dirty="0"/>
          </a:p>
        </p:txBody>
      </p:sp>
      <p:sp>
        <p:nvSpPr>
          <p:cNvPr id="75" name="Google Shape;1332;p119"/>
          <p:cNvSpPr txBox="1">
            <a:spLocks/>
          </p:cNvSpPr>
          <p:nvPr/>
        </p:nvSpPr>
        <p:spPr>
          <a:xfrm>
            <a:off x="4900111" y="4646026"/>
            <a:ext cx="3246000" cy="33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BE00"/>
              </a:buClr>
              <a:buSzPts val="1100"/>
              <a:buFont typeface="Open Sans"/>
              <a:buChar char="●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●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○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■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○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■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●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○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■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buNone/>
            </a:pPr>
            <a:r>
              <a:rPr lang="de-DE" dirty="0" err="1">
                <a:solidFill>
                  <a:srgbClr val="F9F9FB"/>
                </a:solidFill>
              </a:rPr>
              <a:t>Collecting</a:t>
            </a:r>
            <a:r>
              <a:rPr lang="de-DE" dirty="0">
                <a:solidFill>
                  <a:srgbClr val="F9F9FB"/>
                </a:solidFill>
              </a:rPr>
              <a:t> </a:t>
            </a:r>
            <a:r>
              <a:rPr lang="de-DE" dirty="0" err="1">
                <a:solidFill>
                  <a:srgbClr val="F9F9FB"/>
                </a:solidFill>
              </a:rPr>
              <a:t>object</a:t>
            </a:r>
            <a:r>
              <a:rPr lang="de-DE" dirty="0">
                <a:solidFill>
                  <a:srgbClr val="F9F9FB"/>
                </a:solidFill>
              </a:rPr>
              <a:t> </a:t>
            </a:r>
            <a:r>
              <a:rPr lang="de-DE" dirty="0" err="1">
                <a:solidFill>
                  <a:srgbClr val="F9F9FB"/>
                </a:solidFill>
              </a:rPr>
              <a:t>information</a:t>
            </a:r>
            <a:endParaRPr lang="de-DE" dirty="0">
              <a:solidFill>
                <a:srgbClr val="F9F9FB"/>
              </a:solidFill>
            </a:endParaRPr>
          </a:p>
          <a:p>
            <a:pPr marL="0" indent="0">
              <a:buFont typeface="Open Sans"/>
              <a:buNone/>
            </a:pPr>
            <a:endParaRPr lang="de-DE" dirty="0">
              <a:solidFill>
                <a:srgbClr val="F9F9FB"/>
              </a:solidFill>
            </a:endParaRPr>
          </a:p>
        </p:txBody>
      </p:sp>
      <p:sp>
        <p:nvSpPr>
          <p:cNvPr id="17" name="Google Shape;1331;p119"/>
          <p:cNvSpPr txBox="1">
            <a:spLocks noGrp="1"/>
          </p:cNvSpPr>
          <p:nvPr>
            <p:ph type="subTitle" idx="2"/>
          </p:nvPr>
        </p:nvSpPr>
        <p:spPr>
          <a:xfrm>
            <a:off x="4900136" y="2263709"/>
            <a:ext cx="3246000" cy="240225"/>
          </a:xfrm>
          <a:prstGeom prst="rect">
            <a:avLst/>
          </a:prstGeom>
        </p:spPr>
        <p:txBody>
          <a:bodyPr spcFirstLastPara="1" wrap="square" lIns="320025" tIns="0" rIns="0" bIns="0" anchor="b" anchorCtr="0">
            <a:noAutofit/>
          </a:bodyPr>
          <a:lstStyle/>
          <a:p>
            <a:pPr marL="0" lvl="0" indent="0"/>
            <a:r>
              <a:rPr lang="de-DE" dirty="0"/>
              <a:t>Track </a:t>
            </a:r>
            <a:r>
              <a:rPr lang="de-DE" dirty="0" err="1"/>
              <a:t>Stakeout</a:t>
            </a:r>
            <a:endParaRPr dirty="0"/>
          </a:p>
        </p:txBody>
      </p:sp>
      <p:sp>
        <p:nvSpPr>
          <p:cNvPr id="18" name="Google Shape;1332;p119"/>
          <p:cNvSpPr txBox="1">
            <a:spLocks/>
          </p:cNvSpPr>
          <p:nvPr/>
        </p:nvSpPr>
        <p:spPr>
          <a:xfrm>
            <a:off x="4900161" y="2414662"/>
            <a:ext cx="3246000" cy="33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BE00"/>
              </a:buClr>
              <a:buSzPts val="1100"/>
              <a:buFont typeface="Open Sans"/>
              <a:buChar char="●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●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○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■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○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■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●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○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98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■"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buNone/>
            </a:pPr>
            <a:r>
              <a:rPr lang="de-DE" dirty="0" err="1">
                <a:solidFill>
                  <a:srgbClr val="F9F9FB"/>
                </a:solidFill>
              </a:rPr>
              <a:t>Stakeout</a:t>
            </a:r>
            <a:r>
              <a:rPr lang="de-DE" dirty="0">
                <a:solidFill>
                  <a:srgbClr val="F9F9FB"/>
                </a:solidFill>
              </a:rPr>
              <a:t> </a:t>
            </a:r>
            <a:r>
              <a:rPr lang="de-DE" dirty="0" err="1">
                <a:solidFill>
                  <a:srgbClr val="F9F9FB"/>
                </a:solidFill>
              </a:rPr>
              <a:t>track</a:t>
            </a:r>
            <a:r>
              <a:rPr lang="de-DE" dirty="0">
                <a:solidFill>
                  <a:srgbClr val="F9F9FB"/>
                </a:solidFill>
              </a:rPr>
              <a:t> </a:t>
            </a:r>
            <a:r>
              <a:rPr lang="de-DE" dirty="0" err="1">
                <a:solidFill>
                  <a:srgbClr val="F9F9FB"/>
                </a:solidFill>
              </a:rPr>
              <a:t>postion</a:t>
            </a:r>
            <a:endParaRPr lang="de-DE" dirty="0">
              <a:solidFill>
                <a:srgbClr val="F9F9FB"/>
              </a:solidFill>
            </a:endParaRPr>
          </a:p>
          <a:p>
            <a:pPr marL="0" indent="0">
              <a:buFont typeface="Open Sans"/>
              <a:buNone/>
            </a:pPr>
            <a:endParaRPr lang="de-DE" dirty="0">
              <a:solidFill>
                <a:srgbClr val="F9F9FB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p1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2286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200" dirty="0"/>
              <a:t>Track Gauge </a:t>
            </a:r>
            <a:r>
              <a:rPr lang="de-DE" sz="3200" dirty="0" err="1"/>
              <a:t>Inspection</a:t>
            </a:r>
            <a:r>
              <a:rPr lang="de-DE" sz="3200" dirty="0"/>
              <a:t> - GEDO Doc</a:t>
            </a:r>
            <a:endParaRPr sz="3200" dirty="0"/>
          </a:p>
        </p:txBody>
      </p:sp>
      <p:sp>
        <p:nvSpPr>
          <p:cNvPr id="1462" name="Google Shape;1462;p133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de-DE" dirty="0"/>
              <a:t>Easy </a:t>
            </a:r>
            <a:r>
              <a:rPr lang="de-DE" dirty="0" err="1"/>
              <a:t>way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check </a:t>
            </a:r>
            <a:r>
              <a:rPr lang="de-DE" dirty="0" err="1"/>
              <a:t>inner</a:t>
            </a:r>
            <a:r>
              <a:rPr lang="de-DE" dirty="0"/>
              <a:t> </a:t>
            </a:r>
            <a:r>
              <a:rPr lang="de-DE" dirty="0" err="1"/>
              <a:t>track</a:t>
            </a:r>
            <a:r>
              <a:rPr lang="de-DE" dirty="0"/>
              <a:t> </a:t>
            </a:r>
            <a:r>
              <a:rPr lang="de-DE" dirty="0" err="1"/>
              <a:t>quality</a:t>
            </a:r>
            <a:endParaRPr b="1" dirty="0"/>
          </a:p>
        </p:txBody>
      </p:sp>
      <p:sp>
        <p:nvSpPr>
          <p:cNvPr id="1461" name="Google Shape;1461;p133"/>
          <p:cNvSpPr txBox="1">
            <a:spLocks noGrp="1"/>
          </p:cNvSpPr>
          <p:nvPr>
            <p:ph type="body" idx="2"/>
          </p:nvPr>
        </p:nvSpPr>
        <p:spPr>
          <a:xfrm>
            <a:off x="676675" y="1609400"/>
            <a:ext cx="2381835" cy="28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rPr lang="en" b="1" dirty="0"/>
              <a:t>TRACK DATA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dirty="0"/>
              <a:t>Chainage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dirty="0"/>
              <a:t>Cant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dirty="0"/>
              <a:t>Gauge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dirty="0"/>
              <a:t>Twist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endParaRPr lang="en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endParaRPr lang="en" dirty="0"/>
          </a:p>
          <a:p>
            <a:pPr marL="139700" lvl="0" indent="0">
              <a:buNone/>
            </a:pPr>
            <a:r>
              <a:rPr lang="en" b="1" dirty="0"/>
              <a:t>APPLICATIONS</a:t>
            </a:r>
          </a:p>
          <a:p>
            <a:pPr lvl="0"/>
            <a:r>
              <a:rPr lang="en" dirty="0"/>
              <a:t>Inner geometry inspection</a:t>
            </a:r>
          </a:p>
          <a:p>
            <a:pPr lvl="0"/>
            <a:r>
              <a:rPr lang="en" dirty="0"/>
              <a:t>Gauge and cant documentation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endParaRPr lang="en" dirty="0"/>
          </a:p>
        </p:txBody>
      </p:sp>
      <p:pic>
        <p:nvPicPr>
          <p:cNvPr id="5" name="Picture 4" descr="G:\Marketing\bilder\produkte\GEDO_CE_2_0\Application\GEDO_Doc\Komprimiert\Railway app GEDO CE 2.0 Doc fak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3908" y="1752397"/>
            <a:ext cx="4797138" cy="3201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oogle Shape;3839;p155"/>
          <p:cNvGrpSpPr/>
          <p:nvPr/>
        </p:nvGrpSpPr>
        <p:grpSpPr>
          <a:xfrm>
            <a:off x="321760" y="2030062"/>
            <a:ext cx="236602" cy="306107"/>
            <a:chOff x="8024906" y="3662764"/>
            <a:chExt cx="236602" cy="306107"/>
          </a:xfrm>
        </p:grpSpPr>
        <p:sp>
          <p:nvSpPr>
            <p:cNvPr id="8" name="Google Shape;3840;p155"/>
            <p:cNvSpPr/>
            <p:nvPr/>
          </p:nvSpPr>
          <p:spPr>
            <a:xfrm>
              <a:off x="8024906" y="3662764"/>
              <a:ext cx="236602" cy="306107"/>
            </a:xfrm>
            <a:custGeom>
              <a:avLst/>
              <a:gdLst/>
              <a:ahLst/>
              <a:cxnLst/>
              <a:rect l="l" t="t" r="r" b="b"/>
              <a:pathLst>
                <a:path w="3850" h="4981" extrusionOk="0">
                  <a:moveTo>
                    <a:pt x="3509" y="160"/>
                  </a:moveTo>
                  <a:lnTo>
                    <a:pt x="3551" y="182"/>
                  </a:lnTo>
                  <a:lnTo>
                    <a:pt x="3583" y="203"/>
                  </a:lnTo>
                  <a:lnTo>
                    <a:pt x="3626" y="224"/>
                  </a:lnTo>
                  <a:lnTo>
                    <a:pt x="3647" y="256"/>
                  </a:lnTo>
                  <a:lnTo>
                    <a:pt x="3669" y="299"/>
                  </a:lnTo>
                  <a:lnTo>
                    <a:pt x="3679" y="342"/>
                  </a:lnTo>
                  <a:lnTo>
                    <a:pt x="3690" y="384"/>
                  </a:lnTo>
                  <a:lnTo>
                    <a:pt x="3690" y="4586"/>
                  </a:lnTo>
                  <a:lnTo>
                    <a:pt x="3679" y="4639"/>
                  </a:lnTo>
                  <a:lnTo>
                    <a:pt x="3669" y="4682"/>
                  </a:lnTo>
                  <a:lnTo>
                    <a:pt x="3647" y="4714"/>
                  </a:lnTo>
                  <a:lnTo>
                    <a:pt x="3626" y="4756"/>
                  </a:lnTo>
                  <a:lnTo>
                    <a:pt x="3583" y="4778"/>
                  </a:lnTo>
                  <a:lnTo>
                    <a:pt x="3551" y="4799"/>
                  </a:lnTo>
                  <a:lnTo>
                    <a:pt x="3509" y="4810"/>
                  </a:lnTo>
                  <a:lnTo>
                    <a:pt x="3455" y="4820"/>
                  </a:lnTo>
                  <a:lnTo>
                    <a:pt x="384" y="4820"/>
                  </a:lnTo>
                  <a:lnTo>
                    <a:pt x="341" y="4810"/>
                  </a:lnTo>
                  <a:lnTo>
                    <a:pt x="299" y="4799"/>
                  </a:lnTo>
                  <a:lnTo>
                    <a:pt x="256" y="4778"/>
                  </a:lnTo>
                  <a:lnTo>
                    <a:pt x="224" y="4756"/>
                  </a:lnTo>
                  <a:lnTo>
                    <a:pt x="203" y="4714"/>
                  </a:lnTo>
                  <a:lnTo>
                    <a:pt x="182" y="4682"/>
                  </a:lnTo>
                  <a:lnTo>
                    <a:pt x="160" y="4639"/>
                  </a:lnTo>
                  <a:lnTo>
                    <a:pt x="160" y="4586"/>
                  </a:lnTo>
                  <a:lnTo>
                    <a:pt x="160" y="384"/>
                  </a:lnTo>
                  <a:lnTo>
                    <a:pt x="160" y="342"/>
                  </a:lnTo>
                  <a:lnTo>
                    <a:pt x="182" y="299"/>
                  </a:lnTo>
                  <a:lnTo>
                    <a:pt x="203" y="256"/>
                  </a:lnTo>
                  <a:lnTo>
                    <a:pt x="224" y="224"/>
                  </a:lnTo>
                  <a:lnTo>
                    <a:pt x="256" y="203"/>
                  </a:lnTo>
                  <a:lnTo>
                    <a:pt x="299" y="182"/>
                  </a:lnTo>
                  <a:lnTo>
                    <a:pt x="341" y="160"/>
                  </a:lnTo>
                  <a:close/>
                  <a:moveTo>
                    <a:pt x="384" y="0"/>
                  </a:moveTo>
                  <a:lnTo>
                    <a:pt x="309" y="11"/>
                  </a:lnTo>
                  <a:lnTo>
                    <a:pt x="235" y="32"/>
                  </a:lnTo>
                  <a:lnTo>
                    <a:pt x="171" y="64"/>
                  </a:lnTo>
                  <a:lnTo>
                    <a:pt x="118" y="118"/>
                  </a:lnTo>
                  <a:lnTo>
                    <a:pt x="64" y="171"/>
                  </a:lnTo>
                  <a:lnTo>
                    <a:pt x="32" y="235"/>
                  </a:lnTo>
                  <a:lnTo>
                    <a:pt x="11" y="310"/>
                  </a:lnTo>
                  <a:lnTo>
                    <a:pt x="0" y="384"/>
                  </a:lnTo>
                  <a:lnTo>
                    <a:pt x="0" y="4586"/>
                  </a:lnTo>
                  <a:lnTo>
                    <a:pt x="11" y="4671"/>
                  </a:lnTo>
                  <a:lnTo>
                    <a:pt x="32" y="4746"/>
                  </a:lnTo>
                  <a:lnTo>
                    <a:pt x="64" y="4810"/>
                  </a:lnTo>
                  <a:lnTo>
                    <a:pt x="118" y="4863"/>
                  </a:lnTo>
                  <a:lnTo>
                    <a:pt x="171" y="4916"/>
                  </a:lnTo>
                  <a:lnTo>
                    <a:pt x="235" y="4948"/>
                  </a:lnTo>
                  <a:lnTo>
                    <a:pt x="309" y="4969"/>
                  </a:lnTo>
                  <a:lnTo>
                    <a:pt x="384" y="4980"/>
                  </a:lnTo>
                  <a:lnTo>
                    <a:pt x="3455" y="4980"/>
                  </a:lnTo>
                  <a:lnTo>
                    <a:pt x="3541" y="4969"/>
                  </a:lnTo>
                  <a:lnTo>
                    <a:pt x="3615" y="4948"/>
                  </a:lnTo>
                  <a:lnTo>
                    <a:pt x="3679" y="4916"/>
                  </a:lnTo>
                  <a:lnTo>
                    <a:pt x="3732" y="4863"/>
                  </a:lnTo>
                  <a:lnTo>
                    <a:pt x="3786" y="4810"/>
                  </a:lnTo>
                  <a:lnTo>
                    <a:pt x="3818" y="4746"/>
                  </a:lnTo>
                  <a:lnTo>
                    <a:pt x="3839" y="4671"/>
                  </a:lnTo>
                  <a:lnTo>
                    <a:pt x="3850" y="4586"/>
                  </a:lnTo>
                  <a:lnTo>
                    <a:pt x="3850" y="384"/>
                  </a:lnTo>
                  <a:lnTo>
                    <a:pt x="3839" y="310"/>
                  </a:lnTo>
                  <a:lnTo>
                    <a:pt x="3818" y="235"/>
                  </a:lnTo>
                  <a:lnTo>
                    <a:pt x="3786" y="171"/>
                  </a:lnTo>
                  <a:lnTo>
                    <a:pt x="3732" y="118"/>
                  </a:lnTo>
                  <a:lnTo>
                    <a:pt x="3679" y="64"/>
                  </a:lnTo>
                  <a:lnTo>
                    <a:pt x="3615" y="32"/>
                  </a:lnTo>
                  <a:lnTo>
                    <a:pt x="3541" y="11"/>
                  </a:lnTo>
                  <a:lnTo>
                    <a:pt x="34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841;p155"/>
            <p:cNvSpPr/>
            <p:nvPr/>
          </p:nvSpPr>
          <p:spPr>
            <a:xfrm>
              <a:off x="8056987" y="3662764"/>
              <a:ext cx="172443" cy="39393"/>
            </a:xfrm>
            <a:custGeom>
              <a:avLst/>
              <a:gdLst/>
              <a:ahLst/>
              <a:cxnLst/>
              <a:rect l="l" t="t" r="r" b="b"/>
              <a:pathLst>
                <a:path w="2806" h="641" extrusionOk="0">
                  <a:moveTo>
                    <a:pt x="2645" y="160"/>
                  </a:moveTo>
                  <a:lnTo>
                    <a:pt x="2645" y="480"/>
                  </a:lnTo>
                  <a:lnTo>
                    <a:pt x="161" y="480"/>
                  </a:lnTo>
                  <a:lnTo>
                    <a:pt x="161" y="160"/>
                  </a:lnTo>
                  <a:close/>
                  <a:moveTo>
                    <a:pt x="75" y="0"/>
                  </a:moveTo>
                  <a:lnTo>
                    <a:pt x="43" y="11"/>
                  </a:lnTo>
                  <a:lnTo>
                    <a:pt x="22" y="22"/>
                  </a:lnTo>
                  <a:lnTo>
                    <a:pt x="1" y="54"/>
                  </a:lnTo>
                  <a:lnTo>
                    <a:pt x="1" y="86"/>
                  </a:lnTo>
                  <a:lnTo>
                    <a:pt x="1" y="565"/>
                  </a:lnTo>
                  <a:lnTo>
                    <a:pt x="1" y="597"/>
                  </a:lnTo>
                  <a:lnTo>
                    <a:pt x="22" y="619"/>
                  </a:lnTo>
                  <a:lnTo>
                    <a:pt x="43" y="640"/>
                  </a:lnTo>
                  <a:lnTo>
                    <a:pt x="2752" y="640"/>
                  </a:lnTo>
                  <a:lnTo>
                    <a:pt x="2784" y="619"/>
                  </a:lnTo>
                  <a:lnTo>
                    <a:pt x="2795" y="597"/>
                  </a:lnTo>
                  <a:lnTo>
                    <a:pt x="2805" y="565"/>
                  </a:lnTo>
                  <a:lnTo>
                    <a:pt x="2805" y="86"/>
                  </a:lnTo>
                  <a:lnTo>
                    <a:pt x="2795" y="54"/>
                  </a:lnTo>
                  <a:lnTo>
                    <a:pt x="2784" y="22"/>
                  </a:lnTo>
                  <a:lnTo>
                    <a:pt x="2752" y="11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842;p155"/>
            <p:cNvSpPr/>
            <p:nvPr/>
          </p:nvSpPr>
          <p:spPr>
            <a:xfrm>
              <a:off x="8070138" y="3747942"/>
              <a:ext cx="47197" cy="35460"/>
            </a:xfrm>
            <a:custGeom>
              <a:avLst/>
              <a:gdLst/>
              <a:ahLst/>
              <a:cxnLst/>
              <a:rect l="l" t="t" r="r" b="b"/>
              <a:pathLst>
                <a:path w="768" h="577" extrusionOk="0">
                  <a:moveTo>
                    <a:pt x="683" y="1"/>
                  </a:moveTo>
                  <a:lnTo>
                    <a:pt x="661" y="11"/>
                  </a:lnTo>
                  <a:lnTo>
                    <a:pt x="629" y="33"/>
                  </a:lnTo>
                  <a:lnTo>
                    <a:pt x="277" y="374"/>
                  </a:lnTo>
                  <a:lnTo>
                    <a:pt x="139" y="235"/>
                  </a:lnTo>
                  <a:lnTo>
                    <a:pt x="107" y="214"/>
                  </a:lnTo>
                  <a:lnTo>
                    <a:pt x="75" y="203"/>
                  </a:lnTo>
                  <a:lnTo>
                    <a:pt x="43" y="214"/>
                  </a:lnTo>
                  <a:lnTo>
                    <a:pt x="21" y="235"/>
                  </a:lnTo>
                  <a:lnTo>
                    <a:pt x="0" y="256"/>
                  </a:lnTo>
                  <a:lnTo>
                    <a:pt x="0" y="288"/>
                  </a:lnTo>
                  <a:lnTo>
                    <a:pt x="0" y="320"/>
                  </a:lnTo>
                  <a:lnTo>
                    <a:pt x="21" y="342"/>
                  </a:lnTo>
                  <a:lnTo>
                    <a:pt x="224" y="544"/>
                  </a:lnTo>
                  <a:lnTo>
                    <a:pt x="245" y="566"/>
                  </a:lnTo>
                  <a:lnTo>
                    <a:pt x="277" y="576"/>
                  </a:lnTo>
                  <a:lnTo>
                    <a:pt x="309" y="566"/>
                  </a:lnTo>
                  <a:lnTo>
                    <a:pt x="341" y="544"/>
                  </a:lnTo>
                  <a:lnTo>
                    <a:pt x="746" y="139"/>
                  </a:lnTo>
                  <a:lnTo>
                    <a:pt x="757" y="118"/>
                  </a:lnTo>
                  <a:lnTo>
                    <a:pt x="768" y="86"/>
                  </a:lnTo>
                  <a:lnTo>
                    <a:pt x="757" y="54"/>
                  </a:lnTo>
                  <a:lnTo>
                    <a:pt x="746" y="33"/>
                  </a:lnTo>
                  <a:lnTo>
                    <a:pt x="714" y="11"/>
                  </a:lnTo>
                  <a:lnTo>
                    <a:pt x="6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843;p155"/>
            <p:cNvSpPr/>
            <p:nvPr/>
          </p:nvSpPr>
          <p:spPr>
            <a:xfrm>
              <a:off x="8070138" y="3810873"/>
              <a:ext cx="47197" cy="34784"/>
            </a:xfrm>
            <a:custGeom>
              <a:avLst/>
              <a:gdLst/>
              <a:ahLst/>
              <a:cxnLst/>
              <a:rect l="l" t="t" r="r" b="b"/>
              <a:pathLst>
                <a:path w="768" h="566" extrusionOk="0">
                  <a:moveTo>
                    <a:pt x="661" y="0"/>
                  </a:moveTo>
                  <a:lnTo>
                    <a:pt x="629" y="22"/>
                  </a:lnTo>
                  <a:lnTo>
                    <a:pt x="277" y="373"/>
                  </a:lnTo>
                  <a:lnTo>
                    <a:pt x="139" y="224"/>
                  </a:lnTo>
                  <a:lnTo>
                    <a:pt x="107" y="203"/>
                  </a:lnTo>
                  <a:lnTo>
                    <a:pt x="43" y="203"/>
                  </a:lnTo>
                  <a:lnTo>
                    <a:pt x="21" y="224"/>
                  </a:lnTo>
                  <a:lnTo>
                    <a:pt x="0" y="246"/>
                  </a:lnTo>
                  <a:lnTo>
                    <a:pt x="0" y="277"/>
                  </a:lnTo>
                  <a:lnTo>
                    <a:pt x="0" y="309"/>
                  </a:lnTo>
                  <a:lnTo>
                    <a:pt x="21" y="331"/>
                  </a:lnTo>
                  <a:lnTo>
                    <a:pt x="224" y="533"/>
                  </a:lnTo>
                  <a:lnTo>
                    <a:pt x="245" y="555"/>
                  </a:lnTo>
                  <a:lnTo>
                    <a:pt x="277" y="565"/>
                  </a:lnTo>
                  <a:lnTo>
                    <a:pt x="309" y="555"/>
                  </a:lnTo>
                  <a:lnTo>
                    <a:pt x="341" y="533"/>
                  </a:lnTo>
                  <a:lnTo>
                    <a:pt x="746" y="128"/>
                  </a:lnTo>
                  <a:lnTo>
                    <a:pt x="757" y="107"/>
                  </a:lnTo>
                  <a:lnTo>
                    <a:pt x="768" y="75"/>
                  </a:lnTo>
                  <a:lnTo>
                    <a:pt x="757" y="43"/>
                  </a:lnTo>
                  <a:lnTo>
                    <a:pt x="746" y="22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844;p155"/>
            <p:cNvSpPr/>
            <p:nvPr/>
          </p:nvSpPr>
          <p:spPr>
            <a:xfrm>
              <a:off x="8070138" y="3873128"/>
              <a:ext cx="47197" cy="34784"/>
            </a:xfrm>
            <a:custGeom>
              <a:avLst/>
              <a:gdLst/>
              <a:ahLst/>
              <a:cxnLst/>
              <a:rect l="l" t="t" r="r" b="b"/>
              <a:pathLst>
                <a:path w="768" h="566" extrusionOk="0">
                  <a:moveTo>
                    <a:pt x="661" y="0"/>
                  </a:moveTo>
                  <a:lnTo>
                    <a:pt x="629" y="22"/>
                  </a:lnTo>
                  <a:lnTo>
                    <a:pt x="277" y="373"/>
                  </a:lnTo>
                  <a:lnTo>
                    <a:pt x="139" y="224"/>
                  </a:lnTo>
                  <a:lnTo>
                    <a:pt x="107" y="203"/>
                  </a:lnTo>
                  <a:lnTo>
                    <a:pt x="43" y="203"/>
                  </a:lnTo>
                  <a:lnTo>
                    <a:pt x="21" y="224"/>
                  </a:lnTo>
                  <a:lnTo>
                    <a:pt x="0" y="246"/>
                  </a:lnTo>
                  <a:lnTo>
                    <a:pt x="0" y="278"/>
                  </a:lnTo>
                  <a:lnTo>
                    <a:pt x="0" y="310"/>
                  </a:lnTo>
                  <a:lnTo>
                    <a:pt x="21" y="342"/>
                  </a:lnTo>
                  <a:lnTo>
                    <a:pt x="224" y="544"/>
                  </a:lnTo>
                  <a:lnTo>
                    <a:pt x="245" y="555"/>
                  </a:lnTo>
                  <a:lnTo>
                    <a:pt x="277" y="565"/>
                  </a:lnTo>
                  <a:lnTo>
                    <a:pt x="309" y="555"/>
                  </a:lnTo>
                  <a:lnTo>
                    <a:pt x="341" y="544"/>
                  </a:lnTo>
                  <a:lnTo>
                    <a:pt x="746" y="139"/>
                  </a:lnTo>
                  <a:lnTo>
                    <a:pt x="757" y="107"/>
                  </a:lnTo>
                  <a:lnTo>
                    <a:pt x="768" y="75"/>
                  </a:lnTo>
                  <a:lnTo>
                    <a:pt x="757" y="43"/>
                  </a:lnTo>
                  <a:lnTo>
                    <a:pt x="746" y="22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845;p155"/>
            <p:cNvSpPr/>
            <p:nvPr/>
          </p:nvSpPr>
          <p:spPr>
            <a:xfrm>
              <a:off x="8135650" y="3773508"/>
              <a:ext cx="80629" cy="9894"/>
            </a:xfrm>
            <a:custGeom>
              <a:avLst/>
              <a:gdLst/>
              <a:ahLst/>
              <a:cxnLst/>
              <a:rect l="l" t="t" r="r" b="b"/>
              <a:pathLst>
                <a:path w="1312" h="161" extrusionOk="0">
                  <a:moveTo>
                    <a:pt x="43" y="0"/>
                  </a:moveTo>
                  <a:lnTo>
                    <a:pt x="22" y="22"/>
                  </a:lnTo>
                  <a:lnTo>
                    <a:pt x="0" y="43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22" y="128"/>
                  </a:lnTo>
                  <a:lnTo>
                    <a:pt x="43" y="150"/>
                  </a:lnTo>
                  <a:lnTo>
                    <a:pt x="75" y="160"/>
                  </a:lnTo>
                  <a:lnTo>
                    <a:pt x="1227" y="160"/>
                  </a:lnTo>
                  <a:lnTo>
                    <a:pt x="1259" y="150"/>
                  </a:lnTo>
                  <a:lnTo>
                    <a:pt x="1291" y="128"/>
                  </a:lnTo>
                  <a:lnTo>
                    <a:pt x="1301" y="107"/>
                  </a:lnTo>
                  <a:lnTo>
                    <a:pt x="1312" y="75"/>
                  </a:lnTo>
                  <a:lnTo>
                    <a:pt x="1301" y="43"/>
                  </a:lnTo>
                  <a:lnTo>
                    <a:pt x="1291" y="22"/>
                  </a:lnTo>
                  <a:lnTo>
                    <a:pt x="1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846;p155"/>
            <p:cNvSpPr/>
            <p:nvPr/>
          </p:nvSpPr>
          <p:spPr>
            <a:xfrm>
              <a:off x="8135650" y="3835763"/>
              <a:ext cx="80629" cy="9894"/>
            </a:xfrm>
            <a:custGeom>
              <a:avLst/>
              <a:gdLst/>
              <a:ahLst/>
              <a:cxnLst/>
              <a:rect l="l" t="t" r="r" b="b"/>
              <a:pathLst>
                <a:path w="1312" h="161" extrusionOk="0">
                  <a:moveTo>
                    <a:pt x="43" y="0"/>
                  </a:moveTo>
                  <a:lnTo>
                    <a:pt x="22" y="22"/>
                  </a:lnTo>
                  <a:lnTo>
                    <a:pt x="0" y="43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22" y="128"/>
                  </a:lnTo>
                  <a:lnTo>
                    <a:pt x="43" y="150"/>
                  </a:lnTo>
                  <a:lnTo>
                    <a:pt x="75" y="160"/>
                  </a:lnTo>
                  <a:lnTo>
                    <a:pt x="1227" y="160"/>
                  </a:lnTo>
                  <a:lnTo>
                    <a:pt x="1259" y="150"/>
                  </a:lnTo>
                  <a:lnTo>
                    <a:pt x="1291" y="128"/>
                  </a:lnTo>
                  <a:lnTo>
                    <a:pt x="1301" y="107"/>
                  </a:lnTo>
                  <a:lnTo>
                    <a:pt x="1312" y="75"/>
                  </a:lnTo>
                  <a:lnTo>
                    <a:pt x="1301" y="43"/>
                  </a:lnTo>
                  <a:lnTo>
                    <a:pt x="1291" y="22"/>
                  </a:lnTo>
                  <a:lnTo>
                    <a:pt x="1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847;p155"/>
            <p:cNvSpPr/>
            <p:nvPr/>
          </p:nvSpPr>
          <p:spPr>
            <a:xfrm>
              <a:off x="8173892" y="3845705"/>
              <a:ext cx="80629" cy="9894"/>
            </a:xfrm>
            <a:custGeom>
              <a:avLst/>
              <a:gdLst/>
              <a:ahLst/>
              <a:cxnLst/>
              <a:rect l="l" t="t" r="r" b="b"/>
              <a:pathLst>
                <a:path w="1312" h="161" extrusionOk="0">
                  <a:moveTo>
                    <a:pt x="43" y="0"/>
                  </a:moveTo>
                  <a:lnTo>
                    <a:pt x="22" y="22"/>
                  </a:lnTo>
                  <a:lnTo>
                    <a:pt x="0" y="43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22" y="139"/>
                  </a:lnTo>
                  <a:lnTo>
                    <a:pt x="43" y="150"/>
                  </a:lnTo>
                  <a:lnTo>
                    <a:pt x="75" y="160"/>
                  </a:lnTo>
                  <a:lnTo>
                    <a:pt x="1227" y="160"/>
                  </a:lnTo>
                  <a:lnTo>
                    <a:pt x="1259" y="150"/>
                  </a:lnTo>
                  <a:lnTo>
                    <a:pt x="1291" y="139"/>
                  </a:lnTo>
                  <a:lnTo>
                    <a:pt x="1301" y="107"/>
                  </a:lnTo>
                  <a:lnTo>
                    <a:pt x="1312" y="75"/>
                  </a:lnTo>
                  <a:lnTo>
                    <a:pt x="1301" y="43"/>
                  </a:lnTo>
                  <a:lnTo>
                    <a:pt x="1291" y="22"/>
                  </a:lnTo>
                  <a:lnTo>
                    <a:pt x="1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3412;p155"/>
          <p:cNvGrpSpPr/>
          <p:nvPr/>
        </p:nvGrpSpPr>
        <p:grpSpPr>
          <a:xfrm>
            <a:off x="233725" y="3486990"/>
            <a:ext cx="400506" cy="285091"/>
            <a:chOff x="844991" y="2212524"/>
            <a:chExt cx="400506" cy="285091"/>
          </a:xfrm>
        </p:grpSpPr>
        <p:sp>
          <p:nvSpPr>
            <p:cNvPr id="35" name="Google Shape;3413;p155"/>
            <p:cNvSpPr/>
            <p:nvPr/>
          </p:nvSpPr>
          <p:spPr>
            <a:xfrm>
              <a:off x="897413" y="2264946"/>
              <a:ext cx="120698" cy="120636"/>
            </a:xfrm>
            <a:custGeom>
              <a:avLst/>
              <a:gdLst/>
              <a:ahLst/>
              <a:cxnLst/>
              <a:rect l="l" t="t" r="r" b="b"/>
              <a:pathLst>
                <a:path w="1964" h="1963" extrusionOk="0">
                  <a:moveTo>
                    <a:pt x="982" y="160"/>
                  </a:moveTo>
                  <a:lnTo>
                    <a:pt x="1067" y="171"/>
                  </a:lnTo>
                  <a:lnTo>
                    <a:pt x="1142" y="181"/>
                  </a:lnTo>
                  <a:lnTo>
                    <a:pt x="1227" y="203"/>
                  </a:lnTo>
                  <a:lnTo>
                    <a:pt x="1302" y="224"/>
                  </a:lnTo>
                  <a:lnTo>
                    <a:pt x="1366" y="267"/>
                  </a:lnTo>
                  <a:lnTo>
                    <a:pt x="1441" y="299"/>
                  </a:lnTo>
                  <a:lnTo>
                    <a:pt x="1505" y="352"/>
                  </a:lnTo>
                  <a:lnTo>
                    <a:pt x="1558" y="405"/>
                  </a:lnTo>
                  <a:lnTo>
                    <a:pt x="1611" y="459"/>
                  </a:lnTo>
                  <a:lnTo>
                    <a:pt x="1654" y="523"/>
                  </a:lnTo>
                  <a:lnTo>
                    <a:pt x="1696" y="597"/>
                  </a:lnTo>
                  <a:lnTo>
                    <a:pt x="1739" y="661"/>
                  </a:lnTo>
                  <a:lnTo>
                    <a:pt x="1760" y="736"/>
                  </a:lnTo>
                  <a:lnTo>
                    <a:pt x="1782" y="821"/>
                  </a:lnTo>
                  <a:lnTo>
                    <a:pt x="1792" y="896"/>
                  </a:lnTo>
                  <a:lnTo>
                    <a:pt x="1803" y="981"/>
                  </a:lnTo>
                  <a:lnTo>
                    <a:pt x="1792" y="1067"/>
                  </a:lnTo>
                  <a:lnTo>
                    <a:pt x="1782" y="1152"/>
                  </a:lnTo>
                  <a:lnTo>
                    <a:pt x="1760" y="1226"/>
                  </a:lnTo>
                  <a:lnTo>
                    <a:pt x="1739" y="1301"/>
                  </a:lnTo>
                  <a:lnTo>
                    <a:pt x="1696" y="1376"/>
                  </a:lnTo>
                  <a:lnTo>
                    <a:pt x="1654" y="1440"/>
                  </a:lnTo>
                  <a:lnTo>
                    <a:pt x="1611" y="1504"/>
                  </a:lnTo>
                  <a:lnTo>
                    <a:pt x="1558" y="1568"/>
                  </a:lnTo>
                  <a:lnTo>
                    <a:pt x="1505" y="1621"/>
                  </a:lnTo>
                  <a:lnTo>
                    <a:pt x="1441" y="1664"/>
                  </a:lnTo>
                  <a:lnTo>
                    <a:pt x="1366" y="1706"/>
                  </a:lnTo>
                  <a:lnTo>
                    <a:pt x="1302" y="1738"/>
                  </a:lnTo>
                  <a:lnTo>
                    <a:pt x="1227" y="1770"/>
                  </a:lnTo>
                  <a:lnTo>
                    <a:pt x="1142" y="1792"/>
                  </a:lnTo>
                  <a:lnTo>
                    <a:pt x="1067" y="1802"/>
                  </a:lnTo>
                  <a:lnTo>
                    <a:pt x="897" y="1802"/>
                  </a:lnTo>
                  <a:lnTo>
                    <a:pt x="811" y="1792"/>
                  </a:lnTo>
                  <a:lnTo>
                    <a:pt x="737" y="1770"/>
                  </a:lnTo>
                  <a:lnTo>
                    <a:pt x="662" y="1738"/>
                  </a:lnTo>
                  <a:lnTo>
                    <a:pt x="587" y="1706"/>
                  </a:lnTo>
                  <a:lnTo>
                    <a:pt x="523" y="1664"/>
                  </a:lnTo>
                  <a:lnTo>
                    <a:pt x="459" y="1621"/>
                  </a:lnTo>
                  <a:lnTo>
                    <a:pt x="395" y="1568"/>
                  </a:lnTo>
                  <a:lnTo>
                    <a:pt x="342" y="1504"/>
                  </a:lnTo>
                  <a:lnTo>
                    <a:pt x="300" y="1440"/>
                  </a:lnTo>
                  <a:lnTo>
                    <a:pt x="257" y="1376"/>
                  </a:lnTo>
                  <a:lnTo>
                    <a:pt x="225" y="1301"/>
                  </a:lnTo>
                  <a:lnTo>
                    <a:pt x="193" y="1226"/>
                  </a:lnTo>
                  <a:lnTo>
                    <a:pt x="172" y="1152"/>
                  </a:lnTo>
                  <a:lnTo>
                    <a:pt x="161" y="1067"/>
                  </a:lnTo>
                  <a:lnTo>
                    <a:pt x="161" y="981"/>
                  </a:lnTo>
                  <a:lnTo>
                    <a:pt x="161" y="896"/>
                  </a:lnTo>
                  <a:lnTo>
                    <a:pt x="172" y="821"/>
                  </a:lnTo>
                  <a:lnTo>
                    <a:pt x="193" y="736"/>
                  </a:lnTo>
                  <a:lnTo>
                    <a:pt x="225" y="661"/>
                  </a:lnTo>
                  <a:lnTo>
                    <a:pt x="257" y="597"/>
                  </a:lnTo>
                  <a:lnTo>
                    <a:pt x="300" y="523"/>
                  </a:lnTo>
                  <a:lnTo>
                    <a:pt x="342" y="459"/>
                  </a:lnTo>
                  <a:lnTo>
                    <a:pt x="395" y="405"/>
                  </a:lnTo>
                  <a:lnTo>
                    <a:pt x="459" y="352"/>
                  </a:lnTo>
                  <a:lnTo>
                    <a:pt x="523" y="299"/>
                  </a:lnTo>
                  <a:lnTo>
                    <a:pt x="587" y="267"/>
                  </a:lnTo>
                  <a:lnTo>
                    <a:pt x="662" y="224"/>
                  </a:lnTo>
                  <a:lnTo>
                    <a:pt x="737" y="203"/>
                  </a:lnTo>
                  <a:lnTo>
                    <a:pt x="811" y="181"/>
                  </a:lnTo>
                  <a:lnTo>
                    <a:pt x="897" y="171"/>
                  </a:lnTo>
                  <a:lnTo>
                    <a:pt x="982" y="160"/>
                  </a:lnTo>
                  <a:close/>
                  <a:moveTo>
                    <a:pt x="982" y="0"/>
                  </a:moveTo>
                  <a:lnTo>
                    <a:pt x="875" y="11"/>
                  </a:lnTo>
                  <a:lnTo>
                    <a:pt x="779" y="21"/>
                  </a:lnTo>
                  <a:lnTo>
                    <a:pt x="683" y="43"/>
                  </a:lnTo>
                  <a:lnTo>
                    <a:pt x="598" y="75"/>
                  </a:lnTo>
                  <a:lnTo>
                    <a:pt x="513" y="117"/>
                  </a:lnTo>
                  <a:lnTo>
                    <a:pt x="427" y="171"/>
                  </a:lnTo>
                  <a:lnTo>
                    <a:pt x="353" y="224"/>
                  </a:lnTo>
                  <a:lnTo>
                    <a:pt x="289" y="288"/>
                  </a:lnTo>
                  <a:lnTo>
                    <a:pt x="225" y="363"/>
                  </a:lnTo>
                  <a:lnTo>
                    <a:pt x="161" y="437"/>
                  </a:lnTo>
                  <a:lnTo>
                    <a:pt x="118" y="512"/>
                  </a:lnTo>
                  <a:lnTo>
                    <a:pt x="76" y="597"/>
                  </a:lnTo>
                  <a:lnTo>
                    <a:pt x="44" y="693"/>
                  </a:lnTo>
                  <a:lnTo>
                    <a:pt x="22" y="789"/>
                  </a:lnTo>
                  <a:lnTo>
                    <a:pt x="1" y="885"/>
                  </a:lnTo>
                  <a:lnTo>
                    <a:pt x="1" y="981"/>
                  </a:lnTo>
                  <a:lnTo>
                    <a:pt x="1" y="1088"/>
                  </a:lnTo>
                  <a:lnTo>
                    <a:pt x="22" y="1184"/>
                  </a:lnTo>
                  <a:lnTo>
                    <a:pt x="44" y="1280"/>
                  </a:lnTo>
                  <a:lnTo>
                    <a:pt x="76" y="1365"/>
                  </a:lnTo>
                  <a:lnTo>
                    <a:pt x="118" y="1450"/>
                  </a:lnTo>
                  <a:lnTo>
                    <a:pt x="161" y="1536"/>
                  </a:lnTo>
                  <a:lnTo>
                    <a:pt x="225" y="1610"/>
                  </a:lnTo>
                  <a:lnTo>
                    <a:pt x="289" y="1674"/>
                  </a:lnTo>
                  <a:lnTo>
                    <a:pt x="353" y="1738"/>
                  </a:lnTo>
                  <a:lnTo>
                    <a:pt x="427" y="1792"/>
                  </a:lnTo>
                  <a:lnTo>
                    <a:pt x="513" y="1845"/>
                  </a:lnTo>
                  <a:lnTo>
                    <a:pt x="598" y="1888"/>
                  </a:lnTo>
                  <a:lnTo>
                    <a:pt x="683" y="1920"/>
                  </a:lnTo>
                  <a:lnTo>
                    <a:pt x="779" y="1941"/>
                  </a:lnTo>
                  <a:lnTo>
                    <a:pt x="875" y="1962"/>
                  </a:lnTo>
                  <a:lnTo>
                    <a:pt x="1078" y="1962"/>
                  </a:lnTo>
                  <a:lnTo>
                    <a:pt x="1174" y="1941"/>
                  </a:lnTo>
                  <a:lnTo>
                    <a:pt x="1270" y="1920"/>
                  </a:lnTo>
                  <a:lnTo>
                    <a:pt x="1355" y="1888"/>
                  </a:lnTo>
                  <a:lnTo>
                    <a:pt x="1441" y="1845"/>
                  </a:lnTo>
                  <a:lnTo>
                    <a:pt x="1526" y="1792"/>
                  </a:lnTo>
                  <a:lnTo>
                    <a:pt x="1600" y="1738"/>
                  </a:lnTo>
                  <a:lnTo>
                    <a:pt x="1675" y="1674"/>
                  </a:lnTo>
                  <a:lnTo>
                    <a:pt x="1739" y="1610"/>
                  </a:lnTo>
                  <a:lnTo>
                    <a:pt x="1792" y="1536"/>
                  </a:lnTo>
                  <a:lnTo>
                    <a:pt x="1835" y="1450"/>
                  </a:lnTo>
                  <a:lnTo>
                    <a:pt x="1878" y="1365"/>
                  </a:lnTo>
                  <a:lnTo>
                    <a:pt x="1910" y="1280"/>
                  </a:lnTo>
                  <a:lnTo>
                    <a:pt x="1942" y="1184"/>
                  </a:lnTo>
                  <a:lnTo>
                    <a:pt x="1952" y="1088"/>
                  </a:lnTo>
                  <a:lnTo>
                    <a:pt x="1963" y="981"/>
                  </a:lnTo>
                  <a:lnTo>
                    <a:pt x="1952" y="885"/>
                  </a:lnTo>
                  <a:lnTo>
                    <a:pt x="1942" y="789"/>
                  </a:lnTo>
                  <a:lnTo>
                    <a:pt x="1910" y="693"/>
                  </a:lnTo>
                  <a:lnTo>
                    <a:pt x="1878" y="597"/>
                  </a:lnTo>
                  <a:lnTo>
                    <a:pt x="1835" y="512"/>
                  </a:lnTo>
                  <a:lnTo>
                    <a:pt x="1792" y="437"/>
                  </a:lnTo>
                  <a:lnTo>
                    <a:pt x="1739" y="363"/>
                  </a:lnTo>
                  <a:lnTo>
                    <a:pt x="1675" y="288"/>
                  </a:lnTo>
                  <a:lnTo>
                    <a:pt x="1600" y="224"/>
                  </a:lnTo>
                  <a:lnTo>
                    <a:pt x="1526" y="171"/>
                  </a:lnTo>
                  <a:lnTo>
                    <a:pt x="1441" y="117"/>
                  </a:lnTo>
                  <a:lnTo>
                    <a:pt x="1355" y="75"/>
                  </a:lnTo>
                  <a:lnTo>
                    <a:pt x="1270" y="43"/>
                  </a:lnTo>
                  <a:lnTo>
                    <a:pt x="1174" y="21"/>
                  </a:lnTo>
                  <a:lnTo>
                    <a:pt x="1078" y="11"/>
                  </a:lnTo>
                  <a:lnTo>
                    <a:pt x="9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414;p155"/>
            <p:cNvSpPr/>
            <p:nvPr/>
          </p:nvSpPr>
          <p:spPr>
            <a:xfrm>
              <a:off x="844991" y="2212524"/>
              <a:ext cx="224864" cy="225478"/>
            </a:xfrm>
            <a:custGeom>
              <a:avLst/>
              <a:gdLst/>
              <a:ahLst/>
              <a:cxnLst/>
              <a:rect l="l" t="t" r="r" b="b"/>
              <a:pathLst>
                <a:path w="3659" h="3669" extrusionOk="0">
                  <a:moveTo>
                    <a:pt x="1931" y="160"/>
                  </a:moveTo>
                  <a:lnTo>
                    <a:pt x="1984" y="171"/>
                  </a:lnTo>
                  <a:lnTo>
                    <a:pt x="2027" y="203"/>
                  </a:lnTo>
                  <a:lnTo>
                    <a:pt x="2059" y="245"/>
                  </a:lnTo>
                  <a:lnTo>
                    <a:pt x="2070" y="299"/>
                  </a:lnTo>
                  <a:lnTo>
                    <a:pt x="2070" y="523"/>
                  </a:lnTo>
                  <a:lnTo>
                    <a:pt x="2070" y="544"/>
                  </a:lnTo>
                  <a:lnTo>
                    <a:pt x="2080" y="565"/>
                  </a:lnTo>
                  <a:lnTo>
                    <a:pt x="2102" y="587"/>
                  </a:lnTo>
                  <a:lnTo>
                    <a:pt x="2123" y="597"/>
                  </a:lnTo>
                  <a:lnTo>
                    <a:pt x="2230" y="619"/>
                  </a:lnTo>
                  <a:lnTo>
                    <a:pt x="2315" y="661"/>
                  </a:lnTo>
                  <a:lnTo>
                    <a:pt x="2411" y="704"/>
                  </a:lnTo>
                  <a:lnTo>
                    <a:pt x="2496" y="747"/>
                  </a:lnTo>
                  <a:lnTo>
                    <a:pt x="2528" y="757"/>
                  </a:lnTo>
                  <a:lnTo>
                    <a:pt x="2571" y="757"/>
                  </a:lnTo>
                  <a:lnTo>
                    <a:pt x="2603" y="736"/>
                  </a:lnTo>
                  <a:lnTo>
                    <a:pt x="2752" y="576"/>
                  </a:lnTo>
                  <a:lnTo>
                    <a:pt x="2795" y="555"/>
                  </a:lnTo>
                  <a:lnTo>
                    <a:pt x="2848" y="544"/>
                  </a:lnTo>
                  <a:lnTo>
                    <a:pt x="2901" y="555"/>
                  </a:lnTo>
                  <a:lnTo>
                    <a:pt x="2944" y="576"/>
                  </a:lnTo>
                  <a:lnTo>
                    <a:pt x="3083" y="725"/>
                  </a:lnTo>
                  <a:lnTo>
                    <a:pt x="3115" y="768"/>
                  </a:lnTo>
                  <a:lnTo>
                    <a:pt x="3125" y="821"/>
                  </a:lnTo>
                  <a:lnTo>
                    <a:pt x="3115" y="874"/>
                  </a:lnTo>
                  <a:lnTo>
                    <a:pt x="3083" y="917"/>
                  </a:lnTo>
                  <a:lnTo>
                    <a:pt x="2933" y="1066"/>
                  </a:lnTo>
                  <a:lnTo>
                    <a:pt x="2912" y="1088"/>
                  </a:lnTo>
                  <a:lnTo>
                    <a:pt x="2901" y="1120"/>
                  </a:lnTo>
                  <a:lnTo>
                    <a:pt x="2912" y="1141"/>
                  </a:lnTo>
                  <a:lnTo>
                    <a:pt x="2923" y="1173"/>
                  </a:lnTo>
                  <a:lnTo>
                    <a:pt x="2965" y="1258"/>
                  </a:lnTo>
                  <a:lnTo>
                    <a:pt x="3008" y="1344"/>
                  </a:lnTo>
                  <a:lnTo>
                    <a:pt x="3040" y="1440"/>
                  </a:lnTo>
                  <a:lnTo>
                    <a:pt x="3072" y="1536"/>
                  </a:lnTo>
                  <a:lnTo>
                    <a:pt x="3083" y="1568"/>
                  </a:lnTo>
                  <a:lnTo>
                    <a:pt x="3104" y="1589"/>
                  </a:lnTo>
                  <a:lnTo>
                    <a:pt x="3125" y="1600"/>
                  </a:lnTo>
                  <a:lnTo>
                    <a:pt x="3371" y="1600"/>
                  </a:lnTo>
                  <a:lnTo>
                    <a:pt x="3424" y="1610"/>
                  </a:lnTo>
                  <a:lnTo>
                    <a:pt x="3467" y="1642"/>
                  </a:lnTo>
                  <a:lnTo>
                    <a:pt x="3488" y="1685"/>
                  </a:lnTo>
                  <a:lnTo>
                    <a:pt x="3498" y="1728"/>
                  </a:lnTo>
                  <a:lnTo>
                    <a:pt x="3498" y="1941"/>
                  </a:lnTo>
                  <a:lnTo>
                    <a:pt x="3488" y="1994"/>
                  </a:lnTo>
                  <a:lnTo>
                    <a:pt x="3467" y="2037"/>
                  </a:lnTo>
                  <a:lnTo>
                    <a:pt x="3424" y="2058"/>
                  </a:lnTo>
                  <a:lnTo>
                    <a:pt x="3371" y="2069"/>
                  </a:lnTo>
                  <a:lnTo>
                    <a:pt x="3147" y="2069"/>
                  </a:lnTo>
                  <a:lnTo>
                    <a:pt x="3125" y="2079"/>
                  </a:lnTo>
                  <a:lnTo>
                    <a:pt x="3104" y="2090"/>
                  </a:lnTo>
                  <a:lnTo>
                    <a:pt x="3083" y="2111"/>
                  </a:lnTo>
                  <a:lnTo>
                    <a:pt x="3072" y="2133"/>
                  </a:lnTo>
                  <a:lnTo>
                    <a:pt x="3040" y="2229"/>
                  </a:lnTo>
                  <a:lnTo>
                    <a:pt x="3008" y="2325"/>
                  </a:lnTo>
                  <a:lnTo>
                    <a:pt x="2965" y="2421"/>
                  </a:lnTo>
                  <a:lnTo>
                    <a:pt x="2912" y="2506"/>
                  </a:lnTo>
                  <a:lnTo>
                    <a:pt x="2912" y="2527"/>
                  </a:lnTo>
                  <a:lnTo>
                    <a:pt x="2901" y="2559"/>
                  </a:lnTo>
                  <a:lnTo>
                    <a:pt x="2912" y="2581"/>
                  </a:lnTo>
                  <a:lnTo>
                    <a:pt x="2933" y="2602"/>
                  </a:lnTo>
                  <a:lnTo>
                    <a:pt x="3083" y="2762"/>
                  </a:lnTo>
                  <a:lnTo>
                    <a:pt x="3115" y="2805"/>
                  </a:lnTo>
                  <a:lnTo>
                    <a:pt x="3125" y="2858"/>
                  </a:lnTo>
                  <a:lnTo>
                    <a:pt x="3115" y="2901"/>
                  </a:lnTo>
                  <a:lnTo>
                    <a:pt x="3083" y="2943"/>
                  </a:lnTo>
                  <a:lnTo>
                    <a:pt x="2944" y="3092"/>
                  </a:lnTo>
                  <a:lnTo>
                    <a:pt x="2901" y="3124"/>
                  </a:lnTo>
                  <a:lnTo>
                    <a:pt x="2848" y="3135"/>
                  </a:lnTo>
                  <a:lnTo>
                    <a:pt x="2795" y="3124"/>
                  </a:lnTo>
                  <a:lnTo>
                    <a:pt x="2752" y="3092"/>
                  </a:lnTo>
                  <a:lnTo>
                    <a:pt x="2603" y="2933"/>
                  </a:lnTo>
                  <a:lnTo>
                    <a:pt x="2581" y="2922"/>
                  </a:lnTo>
                  <a:lnTo>
                    <a:pt x="2549" y="2911"/>
                  </a:lnTo>
                  <a:lnTo>
                    <a:pt x="2528" y="2911"/>
                  </a:lnTo>
                  <a:lnTo>
                    <a:pt x="2496" y="2922"/>
                  </a:lnTo>
                  <a:lnTo>
                    <a:pt x="2411" y="2975"/>
                  </a:lnTo>
                  <a:lnTo>
                    <a:pt x="2315" y="3018"/>
                  </a:lnTo>
                  <a:lnTo>
                    <a:pt x="2230" y="3050"/>
                  </a:lnTo>
                  <a:lnTo>
                    <a:pt x="2123" y="3071"/>
                  </a:lnTo>
                  <a:lnTo>
                    <a:pt x="2102" y="3082"/>
                  </a:lnTo>
                  <a:lnTo>
                    <a:pt x="2080" y="3103"/>
                  </a:lnTo>
                  <a:lnTo>
                    <a:pt x="2070" y="3124"/>
                  </a:lnTo>
                  <a:lnTo>
                    <a:pt x="2070" y="3156"/>
                  </a:lnTo>
                  <a:lnTo>
                    <a:pt x="2070" y="3380"/>
                  </a:lnTo>
                  <a:lnTo>
                    <a:pt x="2059" y="3434"/>
                  </a:lnTo>
                  <a:lnTo>
                    <a:pt x="2027" y="3466"/>
                  </a:lnTo>
                  <a:lnTo>
                    <a:pt x="1984" y="3498"/>
                  </a:lnTo>
                  <a:lnTo>
                    <a:pt x="1931" y="3508"/>
                  </a:lnTo>
                  <a:lnTo>
                    <a:pt x="1728" y="3508"/>
                  </a:lnTo>
                  <a:lnTo>
                    <a:pt x="1675" y="3498"/>
                  </a:lnTo>
                  <a:lnTo>
                    <a:pt x="1632" y="3466"/>
                  </a:lnTo>
                  <a:lnTo>
                    <a:pt x="1611" y="3434"/>
                  </a:lnTo>
                  <a:lnTo>
                    <a:pt x="1600" y="3380"/>
                  </a:lnTo>
                  <a:lnTo>
                    <a:pt x="1600" y="3156"/>
                  </a:lnTo>
                  <a:lnTo>
                    <a:pt x="1590" y="3124"/>
                  </a:lnTo>
                  <a:lnTo>
                    <a:pt x="1579" y="3103"/>
                  </a:lnTo>
                  <a:lnTo>
                    <a:pt x="1558" y="3082"/>
                  </a:lnTo>
                  <a:lnTo>
                    <a:pt x="1536" y="3071"/>
                  </a:lnTo>
                  <a:lnTo>
                    <a:pt x="1440" y="3050"/>
                  </a:lnTo>
                  <a:lnTo>
                    <a:pt x="1344" y="3018"/>
                  </a:lnTo>
                  <a:lnTo>
                    <a:pt x="1248" y="2975"/>
                  </a:lnTo>
                  <a:lnTo>
                    <a:pt x="1163" y="2922"/>
                  </a:lnTo>
                  <a:lnTo>
                    <a:pt x="1121" y="2911"/>
                  </a:lnTo>
                  <a:lnTo>
                    <a:pt x="1089" y="2922"/>
                  </a:lnTo>
                  <a:lnTo>
                    <a:pt x="1067" y="2933"/>
                  </a:lnTo>
                  <a:lnTo>
                    <a:pt x="907" y="3092"/>
                  </a:lnTo>
                  <a:lnTo>
                    <a:pt x="865" y="3124"/>
                  </a:lnTo>
                  <a:lnTo>
                    <a:pt x="811" y="3135"/>
                  </a:lnTo>
                  <a:lnTo>
                    <a:pt x="769" y="3124"/>
                  </a:lnTo>
                  <a:lnTo>
                    <a:pt x="726" y="3092"/>
                  </a:lnTo>
                  <a:lnTo>
                    <a:pt x="577" y="2943"/>
                  </a:lnTo>
                  <a:lnTo>
                    <a:pt x="545" y="2901"/>
                  </a:lnTo>
                  <a:lnTo>
                    <a:pt x="534" y="2858"/>
                  </a:lnTo>
                  <a:lnTo>
                    <a:pt x="545" y="2805"/>
                  </a:lnTo>
                  <a:lnTo>
                    <a:pt x="577" y="2762"/>
                  </a:lnTo>
                  <a:lnTo>
                    <a:pt x="737" y="2602"/>
                  </a:lnTo>
                  <a:lnTo>
                    <a:pt x="747" y="2581"/>
                  </a:lnTo>
                  <a:lnTo>
                    <a:pt x="758" y="2559"/>
                  </a:lnTo>
                  <a:lnTo>
                    <a:pt x="758" y="2527"/>
                  </a:lnTo>
                  <a:lnTo>
                    <a:pt x="747" y="2506"/>
                  </a:lnTo>
                  <a:lnTo>
                    <a:pt x="694" y="2421"/>
                  </a:lnTo>
                  <a:lnTo>
                    <a:pt x="651" y="2325"/>
                  </a:lnTo>
                  <a:lnTo>
                    <a:pt x="619" y="2229"/>
                  </a:lnTo>
                  <a:lnTo>
                    <a:pt x="587" y="2133"/>
                  </a:lnTo>
                  <a:lnTo>
                    <a:pt x="577" y="2111"/>
                  </a:lnTo>
                  <a:lnTo>
                    <a:pt x="566" y="2090"/>
                  </a:lnTo>
                  <a:lnTo>
                    <a:pt x="545" y="2079"/>
                  </a:lnTo>
                  <a:lnTo>
                    <a:pt x="513" y="2069"/>
                  </a:lnTo>
                  <a:lnTo>
                    <a:pt x="289" y="2069"/>
                  </a:lnTo>
                  <a:lnTo>
                    <a:pt x="235" y="2058"/>
                  </a:lnTo>
                  <a:lnTo>
                    <a:pt x="193" y="2037"/>
                  </a:lnTo>
                  <a:lnTo>
                    <a:pt x="171" y="1994"/>
                  </a:lnTo>
                  <a:lnTo>
                    <a:pt x="161" y="1941"/>
                  </a:lnTo>
                  <a:lnTo>
                    <a:pt x="161" y="1728"/>
                  </a:lnTo>
                  <a:lnTo>
                    <a:pt x="171" y="1685"/>
                  </a:lnTo>
                  <a:lnTo>
                    <a:pt x="193" y="1642"/>
                  </a:lnTo>
                  <a:lnTo>
                    <a:pt x="235" y="1610"/>
                  </a:lnTo>
                  <a:lnTo>
                    <a:pt x="289" y="1600"/>
                  </a:lnTo>
                  <a:lnTo>
                    <a:pt x="545" y="1600"/>
                  </a:lnTo>
                  <a:lnTo>
                    <a:pt x="566" y="1589"/>
                  </a:lnTo>
                  <a:lnTo>
                    <a:pt x="577" y="1568"/>
                  </a:lnTo>
                  <a:lnTo>
                    <a:pt x="587" y="1536"/>
                  </a:lnTo>
                  <a:lnTo>
                    <a:pt x="619" y="1440"/>
                  </a:lnTo>
                  <a:lnTo>
                    <a:pt x="651" y="1344"/>
                  </a:lnTo>
                  <a:lnTo>
                    <a:pt x="694" y="1258"/>
                  </a:lnTo>
                  <a:lnTo>
                    <a:pt x="747" y="1173"/>
                  </a:lnTo>
                  <a:lnTo>
                    <a:pt x="758" y="1141"/>
                  </a:lnTo>
                  <a:lnTo>
                    <a:pt x="758" y="1120"/>
                  </a:lnTo>
                  <a:lnTo>
                    <a:pt x="747" y="1088"/>
                  </a:lnTo>
                  <a:lnTo>
                    <a:pt x="737" y="1066"/>
                  </a:lnTo>
                  <a:lnTo>
                    <a:pt x="577" y="917"/>
                  </a:lnTo>
                  <a:lnTo>
                    <a:pt x="545" y="864"/>
                  </a:lnTo>
                  <a:lnTo>
                    <a:pt x="534" y="821"/>
                  </a:lnTo>
                  <a:lnTo>
                    <a:pt x="545" y="768"/>
                  </a:lnTo>
                  <a:lnTo>
                    <a:pt x="577" y="725"/>
                  </a:lnTo>
                  <a:lnTo>
                    <a:pt x="726" y="576"/>
                  </a:lnTo>
                  <a:lnTo>
                    <a:pt x="769" y="555"/>
                  </a:lnTo>
                  <a:lnTo>
                    <a:pt x="811" y="544"/>
                  </a:lnTo>
                  <a:lnTo>
                    <a:pt x="865" y="555"/>
                  </a:lnTo>
                  <a:lnTo>
                    <a:pt x="907" y="576"/>
                  </a:lnTo>
                  <a:lnTo>
                    <a:pt x="1067" y="736"/>
                  </a:lnTo>
                  <a:lnTo>
                    <a:pt x="1089" y="757"/>
                  </a:lnTo>
                  <a:lnTo>
                    <a:pt x="1142" y="757"/>
                  </a:lnTo>
                  <a:lnTo>
                    <a:pt x="1163" y="747"/>
                  </a:lnTo>
                  <a:lnTo>
                    <a:pt x="1248" y="704"/>
                  </a:lnTo>
                  <a:lnTo>
                    <a:pt x="1344" y="661"/>
                  </a:lnTo>
                  <a:lnTo>
                    <a:pt x="1440" y="619"/>
                  </a:lnTo>
                  <a:lnTo>
                    <a:pt x="1536" y="597"/>
                  </a:lnTo>
                  <a:lnTo>
                    <a:pt x="1558" y="587"/>
                  </a:lnTo>
                  <a:lnTo>
                    <a:pt x="1579" y="565"/>
                  </a:lnTo>
                  <a:lnTo>
                    <a:pt x="1590" y="544"/>
                  </a:lnTo>
                  <a:lnTo>
                    <a:pt x="1600" y="523"/>
                  </a:lnTo>
                  <a:lnTo>
                    <a:pt x="1600" y="299"/>
                  </a:lnTo>
                  <a:lnTo>
                    <a:pt x="1611" y="245"/>
                  </a:lnTo>
                  <a:lnTo>
                    <a:pt x="1632" y="203"/>
                  </a:lnTo>
                  <a:lnTo>
                    <a:pt x="1675" y="171"/>
                  </a:lnTo>
                  <a:lnTo>
                    <a:pt x="1728" y="160"/>
                  </a:lnTo>
                  <a:close/>
                  <a:moveTo>
                    <a:pt x="1728" y="0"/>
                  </a:moveTo>
                  <a:lnTo>
                    <a:pt x="1664" y="11"/>
                  </a:lnTo>
                  <a:lnTo>
                    <a:pt x="1611" y="32"/>
                  </a:lnTo>
                  <a:lnTo>
                    <a:pt x="1568" y="53"/>
                  </a:lnTo>
                  <a:lnTo>
                    <a:pt x="1526" y="85"/>
                  </a:lnTo>
                  <a:lnTo>
                    <a:pt x="1483" y="128"/>
                  </a:lnTo>
                  <a:lnTo>
                    <a:pt x="1462" y="181"/>
                  </a:lnTo>
                  <a:lnTo>
                    <a:pt x="1440" y="235"/>
                  </a:lnTo>
                  <a:lnTo>
                    <a:pt x="1440" y="299"/>
                  </a:lnTo>
                  <a:lnTo>
                    <a:pt x="1440" y="459"/>
                  </a:lnTo>
                  <a:lnTo>
                    <a:pt x="1280" y="512"/>
                  </a:lnTo>
                  <a:lnTo>
                    <a:pt x="1131" y="587"/>
                  </a:lnTo>
                  <a:lnTo>
                    <a:pt x="1025" y="469"/>
                  </a:lnTo>
                  <a:lnTo>
                    <a:pt x="971" y="427"/>
                  </a:lnTo>
                  <a:lnTo>
                    <a:pt x="929" y="405"/>
                  </a:lnTo>
                  <a:lnTo>
                    <a:pt x="875" y="384"/>
                  </a:lnTo>
                  <a:lnTo>
                    <a:pt x="758" y="384"/>
                  </a:lnTo>
                  <a:lnTo>
                    <a:pt x="705" y="405"/>
                  </a:lnTo>
                  <a:lnTo>
                    <a:pt x="651" y="427"/>
                  </a:lnTo>
                  <a:lnTo>
                    <a:pt x="609" y="469"/>
                  </a:lnTo>
                  <a:lnTo>
                    <a:pt x="459" y="619"/>
                  </a:lnTo>
                  <a:lnTo>
                    <a:pt x="427" y="661"/>
                  </a:lnTo>
                  <a:lnTo>
                    <a:pt x="395" y="715"/>
                  </a:lnTo>
                  <a:lnTo>
                    <a:pt x="385" y="768"/>
                  </a:lnTo>
                  <a:lnTo>
                    <a:pt x="374" y="821"/>
                  </a:lnTo>
                  <a:lnTo>
                    <a:pt x="385" y="874"/>
                  </a:lnTo>
                  <a:lnTo>
                    <a:pt x="395" y="928"/>
                  </a:lnTo>
                  <a:lnTo>
                    <a:pt x="427" y="981"/>
                  </a:lnTo>
                  <a:lnTo>
                    <a:pt x="459" y="1024"/>
                  </a:lnTo>
                  <a:lnTo>
                    <a:pt x="577" y="1141"/>
                  </a:lnTo>
                  <a:lnTo>
                    <a:pt x="502" y="1290"/>
                  </a:lnTo>
                  <a:lnTo>
                    <a:pt x="449" y="1440"/>
                  </a:lnTo>
                  <a:lnTo>
                    <a:pt x="289" y="1440"/>
                  </a:lnTo>
                  <a:lnTo>
                    <a:pt x="235" y="1450"/>
                  </a:lnTo>
                  <a:lnTo>
                    <a:pt x="182" y="1461"/>
                  </a:lnTo>
                  <a:lnTo>
                    <a:pt x="129" y="1493"/>
                  </a:lnTo>
                  <a:lnTo>
                    <a:pt x="86" y="1525"/>
                  </a:lnTo>
                  <a:lnTo>
                    <a:pt x="54" y="1568"/>
                  </a:lnTo>
                  <a:lnTo>
                    <a:pt x="22" y="1621"/>
                  </a:lnTo>
                  <a:lnTo>
                    <a:pt x="1" y="1674"/>
                  </a:lnTo>
                  <a:lnTo>
                    <a:pt x="1" y="1728"/>
                  </a:lnTo>
                  <a:lnTo>
                    <a:pt x="1" y="1941"/>
                  </a:lnTo>
                  <a:lnTo>
                    <a:pt x="1" y="1994"/>
                  </a:lnTo>
                  <a:lnTo>
                    <a:pt x="22" y="2058"/>
                  </a:lnTo>
                  <a:lnTo>
                    <a:pt x="54" y="2101"/>
                  </a:lnTo>
                  <a:lnTo>
                    <a:pt x="86" y="2143"/>
                  </a:lnTo>
                  <a:lnTo>
                    <a:pt x="129" y="2175"/>
                  </a:lnTo>
                  <a:lnTo>
                    <a:pt x="182" y="2207"/>
                  </a:lnTo>
                  <a:lnTo>
                    <a:pt x="235" y="2229"/>
                  </a:lnTo>
                  <a:lnTo>
                    <a:pt x="449" y="2229"/>
                  </a:lnTo>
                  <a:lnTo>
                    <a:pt x="502" y="2389"/>
                  </a:lnTo>
                  <a:lnTo>
                    <a:pt x="577" y="2538"/>
                  </a:lnTo>
                  <a:lnTo>
                    <a:pt x="459" y="2645"/>
                  </a:lnTo>
                  <a:lnTo>
                    <a:pt x="427" y="2698"/>
                  </a:lnTo>
                  <a:lnTo>
                    <a:pt x="395" y="2741"/>
                  </a:lnTo>
                  <a:lnTo>
                    <a:pt x="385" y="2794"/>
                  </a:lnTo>
                  <a:lnTo>
                    <a:pt x="374" y="2858"/>
                  </a:lnTo>
                  <a:lnTo>
                    <a:pt x="385" y="2911"/>
                  </a:lnTo>
                  <a:lnTo>
                    <a:pt x="395" y="2965"/>
                  </a:lnTo>
                  <a:lnTo>
                    <a:pt x="427" y="3018"/>
                  </a:lnTo>
                  <a:lnTo>
                    <a:pt x="459" y="3060"/>
                  </a:lnTo>
                  <a:lnTo>
                    <a:pt x="609" y="3210"/>
                  </a:lnTo>
                  <a:lnTo>
                    <a:pt x="651" y="3242"/>
                  </a:lnTo>
                  <a:lnTo>
                    <a:pt x="705" y="3274"/>
                  </a:lnTo>
                  <a:lnTo>
                    <a:pt x="758" y="3284"/>
                  </a:lnTo>
                  <a:lnTo>
                    <a:pt x="811" y="3295"/>
                  </a:lnTo>
                  <a:lnTo>
                    <a:pt x="875" y="3284"/>
                  </a:lnTo>
                  <a:lnTo>
                    <a:pt x="929" y="3274"/>
                  </a:lnTo>
                  <a:lnTo>
                    <a:pt x="971" y="3242"/>
                  </a:lnTo>
                  <a:lnTo>
                    <a:pt x="1025" y="3210"/>
                  </a:lnTo>
                  <a:lnTo>
                    <a:pt x="1131" y="3092"/>
                  </a:lnTo>
                  <a:lnTo>
                    <a:pt x="1280" y="3167"/>
                  </a:lnTo>
                  <a:lnTo>
                    <a:pt x="1440" y="3220"/>
                  </a:lnTo>
                  <a:lnTo>
                    <a:pt x="1440" y="3380"/>
                  </a:lnTo>
                  <a:lnTo>
                    <a:pt x="1440" y="3434"/>
                  </a:lnTo>
                  <a:lnTo>
                    <a:pt x="1462" y="3487"/>
                  </a:lnTo>
                  <a:lnTo>
                    <a:pt x="1483" y="3540"/>
                  </a:lnTo>
                  <a:lnTo>
                    <a:pt x="1526" y="3583"/>
                  </a:lnTo>
                  <a:lnTo>
                    <a:pt x="1568" y="3615"/>
                  </a:lnTo>
                  <a:lnTo>
                    <a:pt x="1611" y="3647"/>
                  </a:lnTo>
                  <a:lnTo>
                    <a:pt x="1664" y="3658"/>
                  </a:lnTo>
                  <a:lnTo>
                    <a:pt x="1728" y="3668"/>
                  </a:lnTo>
                  <a:lnTo>
                    <a:pt x="1931" y="3668"/>
                  </a:lnTo>
                  <a:lnTo>
                    <a:pt x="1995" y="3658"/>
                  </a:lnTo>
                  <a:lnTo>
                    <a:pt x="2048" y="3647"/>
                  </a:lnTo>
                  <a:lnTo>
                    <a:pt x="2102" y="3615"/>
                  </a:lnTo>
                  <a:lnTo>
                    <a:pt x="2144" y="3583"/>
                  </a:lnTo>
                  <a:lnTo>
                    <a:pt x="2176" y="3540"/>
                  </a:lnTo>
                  <a:lnTo>
                    <a:pt x="2198" y="3487"/>
                  </a:lnTo>
                  <a:lnTo>
                    <a:pt x="2219" y="3434"/>
                  </a:lnTo>
                  <a:lnTo>
                    <a:pt x="2230" y="3380"/>
                  </a:lnTo>
                  <a:lnTo>
                    <a:pt x="2230" y="3220"/>
                  </a:lnTo>
                  <a:lnTo>
                    <a:pt x="2379" y="3167"/>
                  </a:lnTo>
                  <a:lnTo>
                    <a:pt x="2528" y="3092"/>
                  </a:lnTo>
                  <a:lnTo>
                    <a:pt x="2645" y="3210"/>
                  </a:lnTo>
                  <a:lnTo>
                    <a:pt x="2688" y="3242"/>
                  </a:lnTo>
                  <a:lnTo>
                    <a:pt x="2741" y="3274"/>
                  </a:lnTo>
                  <a:lnTo>
                    <a:pt x="2795" y="3284"/>
                  </a:lnTo>
                  <a:lnTo>
                    <a:pt x="2848" y="3295"/>
                  </a:lnTo>
                  <a:lnTo>
                    <a:pt x="2901" y="3284"/>
                  </a:lnTo>
                  <a:lnTo>
                    <a:pt x="2955" y="3274"/>
                  </a:lnTo>
                  <a:lnTo>
                    <a:pt x="3008" y="3242"/>
                  </a:lnTo>
                  <a:lnTo>
                    <a:pt x="3051" y="3210"/>
                  </a:lnTo>
                  <a:lnTo>
                    <a:pt x="3200" y="3060"/>
                  </a:lnTo>
                  <a:lnTo>
                    <a:pt x="3232" y="3018"/>
                  </a:lnTo>
                  <a:lnTo>
                    <a:pt x="3264" y="2965"/>
                  </a:lnTo>
                  <a:lnTo>
                    <a:pt x="3275" y="2911"/>
                  </a:lnTo>
                  <a:lnTo>
                    <a:pt x="3285" y="2858"/>
                  </a:lnTo>
                  <a:lnTo>
                    <a:pt x="3275" y="2794"/>
                  </a:lnTo>
                  <a:lnTo>
                    <a:pt x="3264" y="2741"/>
                  </a:lnTo>
                  <a:lnTo>
                    <a:pt x="3232" y="2687"/>
                  </a:lnTo>
                  <a:lnTo>
                    <a:pt x="3200" y="2645"/>
                  </a:lnTo>
                  <a:lnTo>
                    <a:pt x="3083" y="2538"/>
                  </a:lnTo>
                  <a:lnTo>
                    <a:pt x="3157" y="2389"/>
                  </a:lnTo>
                  <a:lnTo>
                    <a:pt x="3211" y="2229"/>
                  </a:lnTo>
                  <a:lnTo>
                    <a:pt x="3435" y="2229"/>
                  </a:lnTo>
                  <a:lnTo>
                    <a:pt x="3488" y="2207"/>
                  </a:lnTo>
                  <a:lnTo>
                    <a:pt x="3530" y="2175"/>
                  </a:lnTo>
                  <a:lnTo>
                    <a:pt x="3573" y="2143"/>
                  </a:lnTo>
                  <a:lnTo>
                    <a:pt x="3616" y="2101"/>
                  </a:lnTo>
                  <a:lnTo>
                    <a:pt x="3637" y="2058"/>
                  </a:lnTo>
                  <a:lnTo>
                    <a:pt x="3658" y="1994"/>
                  </a:lnTo>
                  <a:lnTo>
                    <a:pt x="3658" y="1941"/>
                  </a:lnTo>
                  <a:lnTo>
                    <a:pt x="3658" y="1728"/>
                  </a:lnTo>
                  <a:lnTo>
                    <a:pt x="3658" y="1674"/>
                  </a:lnTo>
                  <a:lnTo>
                    <a:pt x="3637" y="1621"/>
                  </a:lnTo>
                  <a:lnTo>
                    <a:pt x="3616" y="1568"/>
                  </a:lnTo>
                  <a:lnTo>
                    <a:pt x="3573" y="1525"/>
                  </a:lnTo>
                  <a:lnTo>
                    <a:pt x="3530" y="1493"/>
                  </a:lnTo>
                  <a:lnTo>
                    <a:pt x="3488" y="1461"/>
                  </a:lnTo>
                  <a:lnTo>
                    <a:pt x="3435" y="1450"/>
                  </a:lnTo>
                  <a:lnTo>
                    <a:pt x="3371" y="1440"/>
                  </a:lnTo>
                  <a:lnTo>
                    <a:pt x="3211" y="1440"/>
                  </a:lnTo>
                  <a:lnTo>
                    <a:pt x="3157" y="1290"/>
                  </a:lnTo>
                  <a:lnTo>
                    <a:pt x="3083" y="1141"/>
                  </a:lnTo>
                  <a:lnTo>
                    <a:pt x="3200" y="1024"/>
                  </a:lnTo>
                  <a:lnTo>
                    <a:pt x="3232" y="981"/>
                  </a:lnTo>
                  <a:lnTo>
                    <a:pt x="3264" y="928"/>
                  </a:lnTo>
                  <a:lnTo>
                    <a:pt x="3275" y="874"/>
                  </a:lnTo>
                  <a:lnTo>
                    <a:pt x="3285" y="821"/>
                  </a:lnTo>
                  <a:lnTo>
                    <a:pt x="3275" y="757"/>
                  </a:lnTo>
                  <a:lnTo>
                    <a:pt x="3264" y="704"/>
                  </a:lnTo>
                  <a:lnTo>
                    <a:pt x="3232" y="661"/>
                  </a:lnTo>
                  <a:lnTo>
                    <a:pt x="3200" y="619"/>
                  </a:lnTo>
                  <a:lnTo>
                    <a:pt x="3051" y="469"/>
                  </a:lnTo>
                  <a:lnTo>
                    <a:pt x="3008" y="427"/>
                  </a:lnTo>
                  <a:lnTo>
                    <a:pt x="2955" y="405"/>
                  </a:lnTo>
                  <a:lnTo>
                    <a:pt x="2901" y="384"/>
                  </a:lnTo>
                  <a:lnTo>
                    <a:pt x="2795" y="384"/>
                  </a:lnTo>
                  <a:lnTo>
                    <a:pt x="2741" y="405"/>
                  </a:lnTo>
                  <a:lnTo>
                    <a:pt x="2688" y="427"/>
                  </a:lnTo>
                  <a:lnTo>
                    <a:pt x="2645" y="469"/>
                  </a:lnTo>
                  <a:lnTo>
                    <a:pt x="2528" y="587"/>
                  </a:lnTo>
                  <a:lnTo>
                    <a:pt x="2379" y="512"/>
                  </a:lnTo>
                  <a:lnTo>
                    <a:pt x="2230" y="459"/>
                  </a:lnTo>
                  <a:lnTo>
                    <a:pt x="2230" y="299"/>
                  </a:lnTo>
                  <a:lnTo>
                    <a:pt x="2219" y="235"/>
                  </a:lnTo>
                  <a:lnTo>
                    <a:pt x="2198" y="181"/>
                  </a:lnTo>
                  <a:lnTo>
                    <a:pt x="2176" y="128"/>
                  </a:lnTo>
                  <a:lnTo>
                    <a:pt x="2144" y="85"/>
                  </a:lnTo>
                  <a:lnTo>
                    <a:pt x="2102" y="53"/>
                  </a:lnTo>
                  <a:lnTo>
                    <a:pt x="2048" y="32"/>
                  </a:lnTo>
                  <a:lnTo>
                    <a:pt x="1995" y="11"/>
                  </a:lnTo>
                  <a:lnTo>
                    <a:pt x="19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415;p155"/>
            <p:cNvSpPr/>
            <p:nvPr/>
          </p:nvSpPr>
          <p:spPr>
            <a:xfrm>
              <a:off x="1101877" y="2354058"/>
              <a:ext cx="103613" cy="102937"/>
            </a:xfrm>
            <a:custGeom>
              <a:avLst/>
              <a:gdLst/>
              <a:ahLst/>
              <a:cxnLst/>
              <a:rect l="l" t="t" r="r" b="b"/>
              <a:pathLst>
                <a:path w="1686" h="1675" extrusionOk="0">
                  <a:moveTo>
                    <a:pt x="843" y="160"/>
                  </a:moveTo>
                  <a:lnTo>
                    <a:pt x="939" y="171"/>
                  </a:lnTo>
                  <a:lnTo>
                    <a:pt x="1035" y="182"/>
                  </a:lnTo>
                  <a:lnTo>
                    <a:pt x="1131" y="224"/>
                  </a:lnTo>
                  <a:lnTo>
                    <a:pt x="1217" y="267"/>
                  </a:lnTo>
                  <a:lnTo>
                    <a:pt x="1291" y="331"/>
                  </a:lnTo>
                  <a:lnTo>
                    <a:pt x="1366" y="395"/>
                  </a:lnTo>
                  <a:lnTo>
                    <a:pt x="1419" y="480"/>
                  </a:lnTo>
                  <a:lnTo>
                    <a:pt x="1473" y="576"/>
                  </a:lnTo>
                  <a:lnTo>
                    <a:pt x="1494" y="640"/>
                  </a:lnTo>
                  <a:lnTo>
                    <a:pt x="1515" y="704"/>
                  </a:lnTo>
                  <a:lnTo>
                    <a:pt x="1515" y="768"/>
                  </a:lnTo>
                  <a:lnTo>
                    <a:pt x="1526" y="832"/>
                  </a:lnTo>
                  <a:lnTo>
                    <a:pt x="1526" y="907"/>
                  </a:lnTo>
                  <a:lnTo>
                    <a:pt x="1515" y="971"/>
                  </a:lnTo>
                  <a:lnTo>
                    <a:pt x="1473" y="1088"/>
                  </a:lnTo>
                  <a:lnTo>
                    <a:pt x="1409" y="1205"/>
                  </a:lnTo>
                  <a:lnTo>
                    <a:pt x="1377" y="1259"/>
                  </a:lnTo>
                  <a:lnTo>
                    <a:pt x="1334" y="1312"/>
                  </a:lnTo>
                  <a:lnTo>
                    <a:pt x="1281" y="1355"/>
                  </a:lnTo>
                  <a:lnTo>
                    <a:pt x="1227" y="1397"/>
                  </a:lnTo>
                  <a:lnTo>
                    <a:pt x="1174" y="1429"/>
                  </a:lnTo>
                  <a:lnTo>
                    <a:pt x="1110" y="1461"/>
                  </a:lnTo>
                  <a:lnTo>
                    <a:pt x="1046" y="1493"/>
                  </a:lnTo>
                  <a:lnTo>
                    <a:pt x="982" y="1504"/>
                  </a:lnTo>
                  <a:lnTo>
                    <a:pt x="918" y="1515"/>
                  </a:lnTo>
                  <a:lnTo>
                    <a:pt x="779" y="1515"/>
                  </a:lnTo>
                  <a:lnTo>
                    <a:pt x="715" y="1504"/>
                  </a:lnTo>
                  <a:lnTo>
                    <a:pt x="651" y="1493"/>
                  </a:lnTo>
                  <a:lnTo>
                    <a:pt x="587" y="1472"/>
                  </a:lnTo>
                  <a:lnTo>
                    <a:pt x="523" y="1440"/>
                  </a:lnTo>
                  <a:lnTo>
                    <a:pt x="470" y="1408"/>
                  </a:lnTo>
                  <a:lnTo>
                    <a:pt x="417" y="1365"/>
                  </a:lnTo>
                  <a:lnTo>
                    <a:pt x="364" y="1323"/>
                  </a:lnTo>
                  <a:lnTo>
                    <a:pt x="321" y="1280"/>
                  </a:lnTo>
                  <a:lnTo>
                    <a:pt x="278" y="1227"/>
                  </a:lnTo>
                  <a:lnTo>
                    <a:pt x="246" y="1163"/>
                  </a:lnTo>
                  <a:lnTo>
                    <a:pt x="214" y="1109"/>
                  </a:lnTo>
                  <a:lnTo>
                    <a:pt x="193" y="1045"/>
                  </a:lnTo>
                  <a:lnTo>
                    <a:pt x="182" y="981"/>
                  </a:lnTo>
                  <a:lnTo>
                    <a:pt x="172" y="907"/>
                  </a:lnTo>
                  <a:lnTo>
                    <a:pt x="161" y="843"/>
                  </a:lnTo>
                  <a:lnTo>
                    <a:pt x="161" y="779"/>
                  </a:lnTo>
                  <a:lnTo>
                    <a:pt x="172" y="715"/>
                  </a:lnTo>
                  <a:lnTo>
                    <a:pt x="193" y="651"/>
                  </a:lnTo>
                  <a:lnTo>
                    <a:pt x="214" y="587"/>
                  </a:lnTo>
                  <a:lnTo>
                    <a:pt x="246" y="523"/>
                  </a:lnTo>
                  <a:lnTo>
                    <a:pt x="278" y="470"/>
                  </a:lnTo>
                  <a:lnTo>
                    <a:pt x="310" y="416"/>
                  </a:lnTo>
                  <a:lnTo>
                    <a:pt x="353" y="363"/>
                  </a:lnTo>
                  <a:lnTo>
                    <a:pt x="406" y="320"/>
                  </a:lnTo>
                  <a:lnTo>
                    <a:pt x="459" y="278"/>
                  </a:lnTo>
                  <a:lnTo>
                    <a:pt x="513" y="246"/>
                  </a:lnTo>
                  <a:lnTo>
                    <a:pt x="577" y="214"/>
                  </a:lnTo>
                  <a:lnTo>
                    <a:pt x="641" y="192"/>
                  </a:lnTo>
                  <a:lnTo>
                    <a:pt x="705" y="171"/>
                  </a:lnTo>
                  <a:lnTo>
                    <a:pt x="779" y="160"/>
                  </a:lnTo>
                  <a:close/>
                  <a:moveTo>
                    <a:pt x="758" y="0"/>
                  </a:moveTo>
                  <a:lnTo>
                    <a:pt x="673" y="11"/>
                  </a:lnTo>
                  <a:lnTo>
                    <a:pt x="598" y="32"/>
                  </a:lnTo>
                  <a:lnTo>
                    <a:pt x="513" y="64"/>
                  </a:lnTo>
                  <a:lnTo>
                    <a:pt x="438" y="96"/>
                  </a:lnTo>
                  <a:lnTo>
                    <a:pt x="374" y="150"/>
                  </a:lnTo>
                  <a:lnTo>
                    <a:pt x="300" y="192"/>
                  </a:lnTo>
                  <a:lnTo>
                    <a:pt x="246" y="246"/>
                  </a:lnTo>
                  <a:lnTo>
                    <a:pt x="193" y="310"/>
                  </a:lnTo>
                  <a:lnTo>
                    <a:pt x="140" y="374"/>
                  </a:lnTo>
                  <a:lnTo>
                    <a:pt x="97" y="448"/>
                  </a:lnTo>
                  <a:lnTo>
                    <a:pt x="65" y="523"/>
                  </a:lnTo>
                  <a:lnTo>
                    <a:pt x="33" y="608"/>
                  </a:lnTo>
                  <a:lnTo>
                    <a:pt x="22" y="683"/>
                  </a:lnTo>
                  <a:lnTo>
                    <a:pt x="12" y="768"/>
                  </a:lnTo>
                  <a:lnTo>
                    <a:pt x="1" y="843"/>
                  </a:lnTo>
                  <a:lnTo>
                    <a:pt x="12" y="928"/>
                  </a:lnTo>
                  <a:lnTo>
                    <a:pt x="22" y="1013"/>
                  </a:lnTo>
                  <a:lnTo>
                    <a:pt x="44" y="1088"/>
                  </a:lnTo>
                  <a:lnTo>
                    <a:pt x="65" y="1163"/>
                  </a:lnTo>
                  <a:lnTo>
                    <a:pt x="108" y="1237"/>
                  </a:lnTo>
                  <a:lnTo>
                    <a:pt x="150" y="1312"/>
                  </a:lnTo>
                  <a:lnTo>
                    <a:pt x="204" y="1376"/>
                  </a:lnTo>
                  <a:lnTo>
                    <a:pt x="257" y="1440"/>
                  </a:lnTo>
                  <a:lnTo>
                    <a:pt x="310" y="1493"/>
                  </a:lnTo>
                  <a:lnTo>
                    <a:pt x="385" y="1536"/>
                  </a:lnTo>
                  <a:lnTo>
                    <a:pt x="449" y="1579"/>
                  </a:lnTo>
                  <a:lnTo>
                    <a:pt x="534" y="1621"/>
                  </a:lnTo>
                  <a:lnTo>
                    <a:pt x="609" y="1643"/>
                  </a:lnTo>
                  <a:lnTo>
                    <a:pt x="683" y="1664"/>
                  </a:lnTo>
                  <a:lnTo>
                    <a:pt x="769" y="1675"/>
                  </a:lnTo>
                  <a:lnTo>
                    <a:pt x="929" y="1675"/>
                  </a:lnTo>
                  <a:lnTo>
                    <a:pt x="1014" y="1664"/>
                  </a:lnTo>
                  <a:lnTo>
                    <a:pt x="1089" y="1643"/>
                  </a:lnTo>
                  <a:lnTo>
                    <a:pt x="1174" y="1611"/>
                  </a:lnTo>
                  <a:lnTo>
                    <a:pt x="1249" y="1579"/>
                  </a:lnTo>
                  <a:lnTo>
                    <a:pt x="1323" y="1525"/>
                  </a:lnTo>
                  <a:lnTo>
                    <a:pt x="1387" y="1483"/>
                  </a:lnTo>
                  <a:lnTo>
                    <a:pt x="1451" y="1419"/>
                  </a:lnTo>
                  <a:lnTo>
                    <a:pt x="1505" y="1365"/>
                  </a:lnTo>
                  <a:lnTo>
                    <a:pt x="1547" y="1301"/>
                  </a:lnTo>
                  <a:lnTo>
                    <a:pt x="1590" y="1227"/>
                  </a:lnTo>
                  <a:lnTo>
                    <a:pt x="1622" y="1152"/>
                  </a:lnTo>
                  <a:lnTo>
                    <a:pt x="1654" y="1077"/>
                  </a:lnTo>
                  <a:lnTo>
                    <a:pt x="1664" y="1003"/>
                  </a:lnTo>
                  <a:lnTo>
                    <a:pt x="1675" y="917"/>
                  </a:lnTo>
                  <a:lnTo>
                    <a:pt x="1686" y="832"/>
                  </a:lnTo>
                  <a:lnTo>
                    <a:pt x="1675" y="757"/>
                  </a:lnTo>
                  <a:lnTo>
                    <a:pt x="1664" y="672"/>
                  </a:lnTo>
                  <a:lnTo>
                    <a:pt x="1643" y="587"/>
                  </a:lnTo>
                  <a:lnTo>
                    <a:pt x="1622" y="512"/>
                  </a:lnTo>
                  <a:lnTo>
                    <a:pt x="1579" y="438"/>
                  </a:lnTo>
                  <a:lnTo>
                    <a:pt x="1537" y="363"/>
                  </a:lnTo>
                  <a:lnTo>
                    <a:pt x="1483" y="299"/>
                  </a:lnTo>
                  <a:lnTo>
                    <a:pt x="1430" y="235"/>
                  </a:lnTo>
                  <a:lnTo>
                    <a:pt x="1366" y="182"/>
                  </a:lnTo>
                  <a:lnTo>
                    <a:pt x="1302" y="139"/>
                  </a:lnTo>
                  <a:lnTo>
                    <a:pt x="1227" y="96"/>
                  </a:lnTo>
                  <a:lnTo>
                    <a:pt x="1163" y="64"/>
                  </a:lnTo>
                  <a:lnTo>
                    <a:pt x="1078" y="32"/>
                  </a:lnTo>
                  <a:lnTo>
                    <a:pt x="1003" y="11"/>
                  </a:lnTo>
                  <a:lnTo>
                    <a:pt x="9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416;p155"/>
            <p:cNvSpPr/>
            <p:nvPr/>
          </p:nvSpPr>
          <p:spPr>
            <a:xfrm>
              <a:off x="1061931" y="2313435"/>
              <a:ext cx="183566" cy="184181"/>
            </a:xfrm>
            <a:custGeom>
              <a:avLst/>
              <a:gdLst/>
              <a:ahLst/>
              <a:cxnLst/>
              <a:rect l="l" t="t" r="r" b="b"/>
              <a:pathLst>
                <a:path w="2987" h="2997" extrusionOk="0">
                  <a:moveTo>
                    <a:pt x="1899" y="160"/>
                  </a:moveTo>
                  <a:lnTo>
                    <a:pt x="1941" y="171"/>
                  </a:lnTo>
                  <a:lnTo>
                    <a:pt x="2101" y="235"/>
                  </a:lnTo>
                  <a:lnTo>
                    <a:pt x="2133" y="256"/>
                  </a:lnTo>
                  <a:lnTo>
                    <a:pt x="2155" y="288"/>
                  </a:lnTo>
                  <a:lnTo>
                    <a:pt x="2155" y="320"/>
                  </a:lnTo>
                  <a:lnTo>
                    <a:pt x="2155" y="363"/>
                  </a:lnTo>
                  <a:lnTo>
                    <a:pt x="2080" y="533"/>
                  </a:lnTo>
                  <a:lnTo>
                    <a:pt x="2080" y="565"/>
                  </a:lnTo>
                  <a:lnTo>
                    <a:pt x="2080" y="587"/>
                  </a:lnTo>
                  <a:lnTo>
                    <a:pt x="2091" y="619"/>
                  </a:lnTo>
                  <a:lnTo>
                    <a:pt x="2112" y="629"/>
                  </a:lnTo>
                  <a:lnTo>
                    <a:pt x="2176" y="683"/>
                  </a:lnTo>
                  <a:lnTo>
                    <a:pt x="2240" y="736"/>
                  </a:lnTo>
                  <a:lnTo>
                    <a:pt x="2293" y="800"/>
                  </a:lnTo>
                  <a:lnTo>
                    <a:pt x="2346" y="864"/>
                  </a:lnTo>
                  <a:lnTo>
                    <a:pt x="2368" y="885"/>
                  </a:lnTo>
                  <a:lnTo>
                    <a:pt x="2389" y="896"/>
                  </a:lnTo>
                  <a:lnTo>
                    <a:pt x="2442" y="896"/>
                  </a:lnTo>
                  <a:lnTo>
                    <a:pt x="2624" y="821"/>
                  </a:lnTo>
                  <a:lnTo>
                    <a:pt x="2656" y="811"/>
                  </a:lnTo>
                  <a:lnTo>
                    <a:pt x="2698" y="821"/>
                  </a:lnTo>
                  <a:lnTo>
                    <a:pt x="2730" y="843"/>
                  </a:lnTo>
                  <a:lnTo>
                    <a:pt x="2752" y="875"/>
                  </a:lnTo>
                  <a:lnTo>
                    <a:pt x="2816" y="1035"/>
                  </a:lnTo>
                  <a:lnTo>
                    <a:pt x="2826" y="1067"/>
                  </a:lnTo>
                  <a:lnTo>
                    <a:pt x="2816" y="1109"/>
                  </a:lnTo>
                  <a:lnTo>
                    <a:pt x="2794" y="1141"/>
                  </a:lnTo>
                  <a:lnTo>
                    <a:pt x="2762" y="1163"/>
                  </a:lnTo>
                  <a:lnTo>
                    <a:pt x="2592" y="1237"/>
                  </a:lnTo>
                  <a:lnTo>
                    <a:pt x="2570" y="1248"/>
                  </a:lnTo>
                  <a:lnTo>
                    <a:pt x="2549" y="1269"/>
                  </a:lnTo>
                  <a:lnTo>
                    <a:pt x="2538" y="1291"/>
                  </a:lnTo>
                  <a:lnTo>
                    <a:pt x="2538" y="1323"/>
                  </a:lnTo>
                  <a:lnTo>
                    <a:pt x="2549" y="1408"/>
                  </a:lnTo>
                  <a:lnTo>
                    <a:pt x="2560" y="1493"/>
                  </a:lnTo>
                  <a:lnTo>
                    <a:pt x="2560" y="1578"/>
                  </a:lnTo>
                  <a:lnTo>
                    <a:pt x="2549" y="1653"/>
                  </a:lnTo>
                  <a:lnTo>
                    <a:pt x="2549" y="1674"/>
                  </a:lnTo>
                  <a:lnTo>
                    <a:pt x="2549" y="1696"/>
                  </a:lnTo>
                  <a:lnTo>
                    <a:pt x="2560" y="1717"/>
                  </a:lnTo>
                  <a:lnTo>
                    <a:pt x="2581" y="1738"/>
                  </a:lnTo>
                  <a:lnTo>
                    <a:pt x="2602" y="1749"/>
                  </a:lnTo>
                  <a:lnTo>
                    <a:pt x="2773" y="1813"/>
                  </a:lnTo>
                  <a:lnTo>
                    <a:pt x="2805" y="1834"/>
                  </a:lnTo>
                  <a:lnTo>
                    <a:pt x="2826" y="1866"/>
                  </a:lnTo>
                  <a:lnTo>
                    <a:pt x="2826" y="1909"/>
                  </a:lnTo>
                  <a:lnTo>
                    <a:pt x="2826" y="1941"/>
                  </a:lnTo>
                  <a:lnTo>
                    <a:pt x="2762" y="2101"/>
                  </a:lnTo>
                  <a:lnTo>
                    <a:pt x="2741" y="2133"/>
                  </a:lnTo>
                  <a:lnTo>
                    <a:pt x="2709" y="2154"/>
                  </a:lnTo>
                  <a:lnTo>
                    <a:pt x="2666" y="2165"/>
                  </a:lnTo>
                  <a:lnTo>
                    <a:pt x="2634" y="2154"/>
                  </a:lnTo>
                  <a:lnTo>
                    <a:pt x="2453" y="2090"/>
                  </a:lnTo>
                  <a:lnTo>
                    <a:pt x="2432" y="2080"/>
                  </a:lnTo>
                  <a:lnTo>
                    <a:pt x="2400" y="2090"/>
                  </a:lnTo>
                  <a:lnTo>
                    <a:pt x="2378" y="2101"/>
                  </a:lnTo>
                  <a:lnTo>
                    <a:pt x="2357" y="2112"/>
                  </a:lnTo>
                  <a:lnTo>
                    <a:pt x="2314" y="2186"/>
                  </a:lnTo>
                  <a:lnTo>
                    <a:pt x="2250" y="2250"/>
                  </a:lnTo>
                  <a:lnTo>
                    <a:pt x="2187" y="2304"/>
                  </a:lnTo>
                  <a:lnTo>
                    <a:pt x="2123" y="2357"/>
                  </a:lnTo>
                  <a:lnTo>
                    <a:pt x="2101" y="2378"/>
                  </a:lnTo>
                  <a:lnTo>
                    <a:pt x="2091" y="2400"/>
                  </a:lnTo>
                  <a:lnTo>
                    <a:pt x="2091" y="2421"/>
                  </a:lnTo>
                  <a:lnTo>
                    <a:pt x="2101" y="2453"/>
                  </a:lnTo>
                  <a:lnTo>
                    <a:pt x="2176" y="2623"/>
                  </a:lnTo>
                  <a:lnTo>
                    <a:pt x="2176" y="2666"/>
                  </a:lnTo>
                  <a:lnTo>
                    <a:pt x="2176" y="2698"/>
                  </a:lnTo>
                  <a:lnTo>
                    <a:pt x="2155" y="2730"/>
                  </a:lnTo>
                  <a:lnTo>
                    <a:pt x="2123" y="2751"/>
                  </a:lnTo>
                  <a:lnTo>
                    <a:pt x="1963" y="2826"/>
                  </a:lnTo>
                  <a:lnTo>
                    <a:pt x="1888" y="2826"/>
                  </a:lnTo>
                  <a:lnTo>
                    <a:pt x="1856" y="2805"/>
                  </a:lnTo>
                  <a:lnTo>
                    <a:pt x="1835" y="2773"/>
                  </a:lnTo>
                  <a:lnTo>
                    <a:pt x="1760" y="2591"/>
                  </a:lnTo>
                  <a:lnTo>
                    <a:pt x="1739" y="2570"/>
                  </a:lnTo>
                  <a:lnTo>
                    <a:pt x="1728" y="2559"/>
                  </a:lnTo>
                  <a:lnTo>
                    <a:pt x="1696" y="2549"/>
                  </a:lnTo>
                  <a:lnTo>
                    <a:pt x="1675" y="2549"/>
                  </a:lnTo>
                  <a:lnTo>
                    <a:pt x="1589" y="2559"/>
                  </a:lnTo>
                  <a:lnTo>
                    <a:pt x="1419" y="2559"/>
                  </a:lnTo>
                  <a:lnTo>
                    <a:pt x="1333" y="2549"/>
                  </a:lnTo>
                  <a:lnTo>
                    <a:pt x="1301" y="2549"/>
                  </a:lnTo>
                  <a:lnTo>
                    <a:pt x="1280" y="2559"/>
                  </a:lnTo>
                  <a:lnTo>
                    <a:pt x="1259" y="2581"/>
                  </a:lnTo>
                  <a:lnTo>
                    <a:pt x="1248" y="2602"/>
                  </a:lnTo>
                  <a:lnTo>
                    <a:pt x="1173" y="2773"/>
                  </a:lnTo>
                  <a:lnTo>
                    <a:pt x="1152" y="2805"/>
                  </a:lnTo>
                  <a:lnTo>
                    <a:pt x="1131" y="2826"/>
                  </a:lnTo>
                  <a:lnTo>
                    <a:pt x="1088" y="2837"/>
                  </a:lnTo>
                  <a:lnTo>
                    <a:pt x="1046" y="2826"/>
                  </a:lnTo>
                  <a:lnTo>
                    <a:pt x="886" y="2762"/>
                  </a:lnTo>
                  <a:lnTo>
                    <a:pt x="854" y="2741"/>
                  </a:lnTo>
                  <a:lnTo>
                    <a:pt x="832" y="2709"/>
                  </a:lnTo>
                  <a:lnTo>
                    <a:pt x="832" y="2677"/>
                  </a:lnTo>
                  <a:lnTo>
                    <a:pt x="832" y="2634"/>
                  </a:lnTo>
                  <a:lnTo>
                    <a:pt x="907" y="2464"/>
                  </a:lnTo>
                  <a:lnTo>
                    <a:pt x="907" y="2442"/>
                  </a:lnTo>
                  <a:lnTo>
                    <a:pt x="907" y="2410"/>
                  </a:lnTo>
                  <a:lnTo>
                    <a:pt x="896" y="2389"/>
                  </a:lnTo>
                  <a:lnTo>
                    <a:pt x="886" y="2368"/>
                  </a:lnTo>
                  <a:lnTo>
                    <a:pt x="875" y="2368"/>
                  </a:lnTo>
                  <a:lnTo>
                    <a:pt x="811" y="2314"/>
                  </a:lnTo>
                  <a:lnTo>
                    <a:pt x="747" y="2261"/>
                  </a:lnTo>
                  <a:lnTo>
                    <a:pt x="694" y="2197"/>
                  </a:lnTo>
                  <a:lnTo>
                    <a:pt x="640" y="2133"/>
                  </a:lnTo>
                  <a:lnTo>
                    <a:pt x="619" y="2112"/>
                  </a:lnTo>
                  <a:lnTo>
                    <a:pt x="598" y="2101"/>
                  </a:lnTo>
                  <a:lnTo>
                    <a:pt x="544" y="2101"/>
                  </a:lnTo>
                  <a:lnTo>
                    <a:pt x="363" y="2176"/>
                  </a:lnTo>
                  <a:lnTo>
                    <a:pt x="331" y="2186"/>
                  </a:lnTo>
                  <a:lnTo>
                    <a:pt x="288" y="2176"/>
                  </a:lnTo>
                  <a:lnTo>
                    <a:pt x="267" y="2154"/>
                  </a:lnTo>
                  <a:lnTo>
                    <a:pt x="235" y="2122"/>
                  </a:lnTo>
                  <a:lnTo>
                    <a:pt x="171" y="1962"/>
                  </a:lnTo>
                  <a:lnTo>
                    <a:pt x="160" y="1930"/>
                  </a:lnTo>
                  <a:lnTo>
                    <a:pt x="171" y="1888"/>
                  </a:lnTo>
                  <a:lnTo>
                    <a:pt x="192" y="1856"/>
                  </a:lnTo>
                  <a:lnTo>
                    <a:pt x="224" y="1834"/>
                  </a:lnTo>
                  <a:lnTo>
                    <a:pt x="395" y="1760"/>
                  </a:lnTo>
                  <a:lnTo>
                    <a:pt x="416" y="1749"/>
                  </a:lnTo>
                  <a:lnTo>
                    <a:pt x="438" y="1728"/>
                  </a:lnTo>
                  <a:lnTo>
                    <a:pt x="448" y="1706"/>
                  </a:lnTo>
                  <a:lnTo>
                    <a:pt x="448" y="1674"/>
                  </a:lnTo>
                  <a:lnTo>
                    <a:pt x="438" y="1589"/>
                  </a:lnTo>
                  <a:lnTo>
                    <a:pt x="427" y="1504"/>
                  </a:lnTo>
                  <a:lnTo>
                    <a:pt x="438" y="1429"/>
                  </a:lnTo>
                  <a:lnTo>
                    <a:pt x="438" y="1344"/>
                  </a:lnTo>
                  <a:lnTo>
                    <a:pt x="438" y="1312"/>
                  </a:lnTo>
                  <a:lnTo>
                    <a:pt x="427" y="1291"/>
                  </a:lnTo>
                  <a:lnTo>
                    <a:pt x="416" y="1269"/>
                  </a:lnTo>
                  <a:lnTo>
                    <a:pt x="395" y="1259"/>
                  </a:lnTo>
                  <a:lnTo>
                    <a:pt x="214" y="1184"/>
                  </a:lnTo>
                  <a:lnTo>
                    <a:pt x="182" y="1163"/>
                  </a:lnTo>
                  <a:lnTo>
                    <a:pt x="160" y="1131"/>
                  </a:lnTo>
                  <a:lnTo>
                    <a:pt x="160" y="1099"/>
                  </a:lnTo>
                  <a:lnTo>
                    <a:pt x="160" y="1056"/>
                  </a:lnTo>
                  <a:lnTo>
                    <a:pt x="224" y="896"/>
                  </a:lnTo>
                  <a:lnTo>
                    <a:pt x="246" y="864"/>
                  </a:lnTo>
                  <a:lnTo>
                    <a:pt x="278" y="843"/>
                  </a:lnTo>
                  <a:lnTo>
                    <a:pt x="320" y="832"/>
                  </a:lnTo>
                  <a:lnTo>
                    <a:pt x="352" y="843"/>
                  </a:lnTo>
                  <a:lnTo>
                    <a:pt x="534" y="907"/>
                  </a:lnTo>
                  <a:lnTo>
                    <a:pt x="555" y="917"/>
                  </a:lnTo>
                  <a:lnTo>
                    <a:pt x="587" y="917"/>
                  </a:lnTo>
                  <a:lnTo>
                    <a:pt x="608" y="907"/>
                  </a:lnTo>
                  <a:lnTo>
                    <a:pt x="630" y="885"/>
                  </a:lnTo>
                  <a:lnTo>
                    <a:pt x="683" y="821"/>
                  </a:lnTo>
                  <a:lnTo>
                    <a:pt x="736" y="757"/>
                  </a:lnTo>
                  <a:lnTo>
                    <a:pt x="800" y="693"/>
                  </a:lnTo>
                  <a:lnTo>
                    <a:pt x="864" y="640"/>
                  </a:lnTo>
                  <a:lnTo>
                    <a:pt x="886" y="629"/>
                  </a:lnTo>
                  <a:lnTo>
                    <a:pt x="896" y="597"/>
                  </a:lnTo>
                  <a:lnTo>
                    <a:pt x="896" y="576"/>
                  </a:lnTo>
                  <a:lnTo>
                    <a:pt x="886" y="544"/>
                  </a:lnTo>
                  <a:lnTo>
                    <a:pt x="811" y="373"/>
                  </a:lnTo>
                  <a:lnTo>
                    <a:pt x="811" y="341"/>
                  </a:lnTo>
                  <a:lnTo>
                    <a:pt x="811" y="299"/>
                  </a:lnTo>
                  <a:lnTo>
                    <a:pt x="832" y="267"/>
                  </a:lnTo>
                  <a:lnTo>
                    <a:pt x="864" y="246"/>
                  </a:lnTo>
                  <a:lnTo>
                    <a:pt x="1024" y="182"/>
                  </a:lnTo>
                  <a:lnTo>
                    <a:pt x="1067" y="171"/>
                  </a:lnTo>
                  <a:lnTo>
                    <a:pt x="1099" y="182"/>
                  </a:lnTo>
                  <a:lnTo>
                    <a:pt x="1131" y="203"/>
                  </a:lnTo>
                  <a:lnTo>
                    <a:pt x="1152" y="235"/>
                  </a:lnTo>
                  <a:lnTo>
                    <a:pt x="1227" y="405"/>
                  </a:lnTo>
                  <a:lnTo>
                    <a:pt x="1248" y="427"/>
                  </a:lnTo>
                  <a:lnTo>
                    <a:pt x="1269" y="437"/>
                  </a:lnTo>
                  <a:lnTo>
                    <a:pt x="1291" y="448"/>
                  </a:lnTo>
                  <a:lnTo>
                    <a:pt x="1312" y="448"/>
                  </a:lnTo>
                  <a:lnTo>
                    <a:pt x="1397" y="437"/>
                  </a:lnTo>
                  <a:lnTo>
                    <a:pt x="1568" y="437"/>
                  </a:lnTo>
                  <a:lnTo>
                    <a:pt x="1653" y="448"/>
                  </a:lnTo>
                  <a:lnTo>
                    <a:pt x="1675" y="448"/>
                  </a:lnTo>
                  <a:lnTo>
                    <a:pt x="1707" y="437"/>
                  </a:lnTo>
                  <a:lnTo>
                    <a:pt x="1728" y="427"/>
                  </a:lnTo>
                  <a:lnTo>
                    <a:pt x="1739" y="395"/>
                  </a:lnTo>
                  <a:lnTo>
                    <a:pt x="1813" y="224"/>
                  </a:lnTo>
                  <a:lnTo>
                    <a:pt x="1835" y="192"/>
                  </a:lnTo>
                  <a:lnTo>
                    <a:pt x="1867" y="171"/>
                  </a:lnTo>
                  <a:lnTo>
                    <a:pt x="1899" y="160"/>
                  </a:lnTo>
                  <a:close/>
                  <a:moveTo>
                    <a:pt x="1899" y="0"/>
                  </a:moveTo>
                  <a:lnTo>
                    <a:pt x="1845" y="11"/>
                  </a:lnTo>
                  <a:lnTo>
                    <a:pt x="1803" y="22"/>
                  </a:lnTo>
                  <a:lnTo>
                    <a:pt x="1760" y="43"/>
                  </a:lnTo>
                  <a:lnTo>
                    <a:pt x="1717" y="75"/>
                  </a:lnTo>
                  <a:lnTo>
                    <a:pt x="1685" y="118"/>
                  </a:lnTo>
                  <a:lnTo>
                    <a:pt x="1664" y="160"/>
                  </a:lnTo>
                  <a:lnTo>
                    <a:pt x="1611" y="278"/>
                  </a:lnTo>
                  <a:lnTo>
                    <a:pt x="1483" y="278"/>
                  </a:lnTo>
                  <a:lnTo>
                    <a:pt x="1355" y="288"/>
                  </a:lnTo>
                  <a:lnTo>
                    <a:pt x="1301" y="171"/>
                  </a:lnTo>
                  <a:lnTo>
                    <a:pt x="1280" y="118"/>
                  </a:lnTo>
                  <a:lnTo>
                    <a:pt x="1248" y="86"/>
                  </a:lnTo>
                  <a:lnTo>
                    <a:pt x="1205" y="54"/>
                  </a:lnTo>
                  <a:lnTo>
                    <a:pt x="1163" y="32"/>
                  </a:lnTo>
                  <a:lnTo>
                    <a:pt x="1109" y="11"/>
                  </a:lnTo>
                  <a:lnTo>
                    <a:pt x="1014" y="11"/>
                  </a:lnTo>
                  <a:lnTo>
                    <a:pt x="960" y="32"/>
                  </a:lnTo>
                  <a:lnTo>
                    <a:pt x="800" y="96"/>
                  </a:lnTo>
                  <a:lnTo>
                    <a:pt x="758" y="128"/>
                  </a:lnTo>
                  <a:lnTo>
                    <a:pt x="726" y="160"/>
                  </a:lnTo>
                  <a:lnTo>
                    <a:pt x="694" y="192"/>
                  </a:lnTo>
                  <a:lnTo>
                    <a:pt x="662" y="235"/>
                  </a:lnTo>
                  <a:lnTo>
                    <a:pt x="651" y="288"/>
                  </a:lnTo>
                  <a:lnTo>
                    <a:pt x="651" y="341"/>
                  </a:lnTo>
                  <a:lnTo>
                    <a:pt x="651" y="384"/>
                  </a:lnTo>
                  <a:lnTo>
                    <a:pt x="672" y="437"/>
                  </a:lnTo>
                  <a:lnTo>
                    <a:pt x="715" y="555"/>
                  </a:lnTo>
                  <a:lnTo>
                    <a:pt x="619" y="640"/>
                  </a:lnTo>
                  <a:lnTo>
                    <a:pt x="534" y="736"/>
                  </a:lnTo>
                  <a:lnTo>
                    <a:pt x="416" y="693"/>
                  </a:lnTo>
                  <a:lnTo>
                    <a:pt x="363" y="683"/>
                  </a:lnTo>
                  <a:lnTo>
                    <a:pt x="320" y="672"/>
                  </a:lnTo>
                  <a:lnTo>
                    <a:pt x="267" y="683"/>
                  </a:lnTo>
                  <a:lnTo>
                    <a:pt x="224" y="693"/>
                  </a:lnTo>
                  <a:lnTo>
                    <a:pt x="171" y="715"/>
                  </a:lnTo>
                  <a:lnTo>
                    <a:pt x="139" y="747"/>
                  </a:lnTo>
                  <a:lnTo>
                    <a:pt x="107" y="789"/>
                  </a:lnTo>
                  <a:lnTo>
                    <a:pt x="86" y="832"/>
                  </a:lnTo>
                  <a:lnTo>
                    <a:pt x="11" y="992"/>
                  </a:lnTo>
                  <a:lnTo>
                    <a:pt x="0" y="1045"/>
                  </a:lnTo>
                  <a:lnTo>
                    <a:pt x="0" y="1099"/>
                  </a:lnTo>
                  <a:lnTo>
                    <a:pt x="0" y="1152"/>
                  </a:lnTo>
                  <a:lnTo>
                    <a:pt x="22" y="1195"/>
                  </a:lnTo>
                  <a:lnTo>
                    <a:pt x="43" y="1237"/>
                  </a:lnTo>
                  <a:lnTo>
                    <a:pt x="75" y="1280"/>
                  </a:lnTo>
                  <a:lnTo>
                    <a:pt x="107" y="1312"/>
                  </a:lnTo>
                  <a:lnTo>
                    <a:pt x="160" y="1333"/>
                  </a:lnTo>
                  <a:lnTo>
                    <a:pt x="278" y="1376"/>
                  </a:lnTo>
                  <a:lnTo>
                    <a:pt x="267" y="1514"/>
                  </a:lnTo>
                  <a:lnTo>
                    <a:pt x="278" y="1642"/>
                  </a:lnTo>
                  <a:lnTo>
                    <a:pt x="160" y="1696"/>
                  </a:lnTo>
                  <a:lnTo>
                    <a:pt x="118" y="1717"/>
                  </a:lnTo>
                  <a:lnTo>
                    <a:pt x="75" y="1749"/>
                  </a:lnTo>
                  <a:lnTo>
                    <a:pt x="43" y="1781"/>
                  </a:lnTo>
                  <a:lnTo>
                    <a:pt x="22" y="1834"/>
                  </a:lnTo>
                  <a:lnTo>
                    <a:pt x="11" y="1877"/>
                  </a:lnTo>
                  <a:lnTo>
                    <a:pt x="0" y="1930"/>
                  </a:lnTo>
                  <a:lnTo>
                    <a:pt x="11" y="1984"/>
                  </a:lnTo>
                  <a:lnTo>
                    <a:pt x="22" y="2026"/>
                  </a:lnTo>
                  <a:lnTo>
                    <a:pt x="96" y="2186"/>
                  </a:lnTo>
                  <a:lnTo>
                    <a:pt x="118" y="2240"/>
                  </a:lnTo>
                  <a:lnTo>
                    <a:pt x="150" y="2272"/>
                  </a:lnTo>
                  <a:lnTo>
                    <a:pt x="192" y="2304"/>
                  </a:lnTo>
                  <a:lnTo>
                    <a:pt x="235" y="2325"/>
                  </a:lnTo>
                  <a:lnTo>
                    <a:pt x="278" y="2346"/>
                  </a:lnTo>
                  <a:lnTo>
                    <a:pt x="384" y="2346"/>
                  </a:lnTo>
                  <a:lnTo>
                    <a:pt x="427" y="2325"/>
                  </a:lnTo>
                  <a:lnTo>
                    <a:pt x="544" y="2272"/>
                  </a:lnTo>
                  <a:lnTo>
                    <a:pt x="640" y="2368"/>
                  </a:lnTo>
                  <a:lnTo>
                    <a:pt x="736" y="2464"/>
                  </a:lnTo>
                  <a:lnTo>
                    <a:pt x="683" y="2581"/>
                  </a:lnTo>
                  <a:lnTo>
                    <a:pt x="672" y="2623"/>
                  </a:lnTo>
                  <a:lnTo>
                    <a:pt x="672" y="2677"/>
                  </a:lnTo>
                  <a:lnTo>
                    <a:pt x="672" y="2730"/>
                  </a:lnTo>
                  <a:lnTo>
                    <a:pt x="683" y="2773"/>
                  </a:lnTo>
                  <a:lnTo>
                    <a:pt x="715" y="2815"/>
                  </a:lnTo>
                  <a:lnTo>
                    <a:pt x="747" y="2858"/>
                  </a:lnTo>
                  <a:lnTo>
                    <a:pt x="779" y="2890"/>
                  </a:lnTo>
                  <a:lnTo>
                    <a:pt x="832" y="2911"/>
                  </a:lnTo>
                  <a:lnTo>
                    <a:pt x="992" y="2975"/>
                  </a:lnTo>
                  <a:lnTo>
                    <a:pt x="1035" y="2997"/>
                  </a:lnTo>
                  <a:lnTo>
                    <a:pt x="1088" y="2997"/>
                  </a:lnTo>
                  <a:lnTo>
                    <a:pt x="1163" y="2986"/>
                  </a:lnTo>
                  <a:lnTo>
                    <a:pt x="1227" y="2954"/>
                  </a:lnTo>
                  <a:lnTo>
                    <a:pt x="1291" y="2901"/>
                  </a:lnTo>
                  <a:lnTo>
                    <a:pt x="1323" y="2837"/>
                  </a:lnTo>
                  <a:lnTo>
                    <a:pt x="1376" y="2719"/>
                  </a:lnTo>
                  <a:lnTo>
                    <a:pt x="1632" y="2719"/>
                  </a:lnTo>
                  <a:lnTo>
                    <a:pt x="1685" y="2837"/>
                  </a:lnTo>
                  <a:lnTo>
                    <a:pt x="1707" y="2879"/>
                  </a:lnTo>
                  <a:lnTo>
                    <a:pt x="1739" y="2911"/>
                  </a:lnTo>
                  <a:lnTo>
                    <a:pt x="1781" y="2943"/>
                  </a:lnTo>
                  <a:lnTo>
                    <a:pt x="1824" y="2975"/>
                  </a:lnTo>
                  <a:lnTo>
                    <a:pt x="1877" y="2986"/>
                  </a:lnTo>
                  <a:lnTo>
                    <a:pt x="1973" y="2986"/>
                  </a:lnTo>
                  <a:lnTo>
                    <a:pt x="2027" y="2965"/>
                  </a:lnTo>
                  <a:lnTo>
                    <a:pt x="2187" y="2901"/>
                  </a:lnTo>
                  <a:lnTo>
                    <a:pt x="2229" y="2879"/>
                  </a:lnTo>
                  <a:lnTo>
                    <a:pt x="2272" y="2847"/>
                  </a:lnTo>
                  <a:lnTo>
                    <a:pt x="2304" y="2805"/>
                  </a:lnTo>
                  <a:lnTo>
                    <a:pt x="2325" y="2762"/>
                  </a:lnTo>
                  <a:lnTo>
                    <a:pt x="2336" y="2709"/>
                  </a:lnTo>
                  <a:lnTo>
                    <a:pt x="2336" y="2666"/>
                  </a:lnTo>
                  <a:lnTo>
                    <a:pt x="2336" y="2613"/>
                  </a:lnTo>
                  <a:lnTo>
                    <a:pt x="2325" y="2559"/>
                  </a:lnTo>
                  <a:lnTo>
                    <a:pt x="2272" y="2442"/>
                  </a:lnTo>
                  <a:lnTo>
                    <a:pt x="2368" y="2357"/>
                  </a:lnTo>
                  <a:lnTo>
                    <a:pt x="2453" y="2261"/>
                  </a:lnTo>
                  <a:lnTo>
                    <a:pt x="2570" y="2304"/>
                  </a:lnTo>
                  <a:lnTo>
                    <a:pt x="2624" y="2325"/>
                  </a:lnTo>
                  <a:lnTo>
                    <a:pt x="2720" y="2325"/>
                  </a:lnTo>
                  <a:lnTo>
                    <a:pt x="2773" y="2304"/>
                  </a:lnTo>
                  <a:lnTo>
                    <a:pt x="2816" y="2282"/>
                  </a:lnTo>
                  <a:lnTo>
                    <a:pt x="2848" y="2250"/>
                  </a:lnTo>
                  <a:lnTo>
                    <a:pt x="2880" y="2208"/>
                  </a:lnTo>
                  <a:lnTo>
                    <a:pt x="2912" y="2165"/>
                  </a:lnTo>
                  <a:lnTo>
                    <a:pt x="2976" y="2005"/>
                  </a:lnTo>
                  <a:lnTo>
                    <a:pt x="2986" y="1952"/>
                  </a:lnTo>
                  <a:lnTo>
                    <a:pt x="2986" y="1898"/>
                  </a:lnTo>
                  <a:lnTo>
                    <a:pt x="2986" y="1856"/>
                  </a:lnTo>
                  <a:lnTo>
                    <a:pt x="2965" y="1802"/>
                  </a:lnTo>
                  <a:lnTo>
                    <a:pt x="2944" y="1760"/>
                  </a:lnTo>
                  <a:lnTo>
                    <a:pt x="2912" y="1717"/>
                  </a:lnTo>
                  <a:lnTo>
                    <a:pt x="2880" y="1696"/>
                  </a:lnTo>
                  <a:lnTo>
                    <a:pt x="2826" y="1664"/>
                  </a:lnTo>
                  <a:lnTo>
                    <a:pt x="2709" y="1621"/>
                  </a:lnTo>
                  <a:lnTo>
                    <a:pt x="2720" y="1493"/>
                  </a:lnTo>
                  <a:lnTo>
                    <a:pt x="2709" y="1355"/>
                  </a:lnTo>
                  <a:lnTo>
                    <a:pt x="2826" y="1312"/>
                  </a:lnTo>
                  <a:lnTo>
                    <a:pt x="2869" y="1280"/>
                  </a:lnTo>
                  <a:lnTo>
                    <a:pt x="2912" y="1248"/>
                  </a:lnTo>
                  <a:lnTo>
                    <a:pt x="2944" y="1216"/>
                  </a:lnTo>
                  <a:lnTo>
                    <a:pt x="2965" y="1173"/>
                  </a:lnTo>
                  <a:lnTo>
                    <a:pt x="2976" y="1120"/>
                  </a:lnTo>
                  <a:lnTo>
                    <a:pt x="2986" y="1067"/>
                  </a:lnTo>
                  <a:lnTo>
                    <a:pt x="2976" y="1024"/>
                  </a:lnTo>
                  <a:lnTo>
                    <a:pt x="2965" y="971"/>
                  </a:lnTo>
                  <a:lnTo>
                    <a:pt x="2890" y="811"/>
                  </a:lnTo>
                  <a:lnTo>
                    <a:pt x="2869" y="768"/>
                  </a:lnTo>
                  <a:lnTo>
                    <a:pt x="2837" y="725"/>
                  </a:lnTo>
                  <a:lnTo>
                    <a:pt x="2794" y="693"/>
                  </a:lnTo>
                  <a:lnTo>
                    <a:pt x="2752" y="672"/>
                  </a:lnTo>
                  <a:lnTo>
                    <a:pt x="2709" y="661"/>
                  </a:lnTo>
                  <a:lnTo>
                    <a:pt x="2656" y="651"/>
                  </a:lnTo>
                  <a:lnTo>
                    <a:pt x="2602" y="661"/>
                  </a:lnTo>
                  <a:lnTo>
                    <a:pt x="2560" y="672"/>
                  </a:lnTo>
                  <a:lnTo>
                    <a:pt x="2442" y="725"/>
                  </a:lnTo>
                  <a:lnTo>
                    <a:pt x="2346" y="629"/>
                  </a:lnTo>
                  <a:lnTo>
                    <a:pt x="2250" y="544"/>
                  </a:lnTo>
                  <a:lnTo>
                    <a:pt x="2304" y="427"/>
                  </a:lnTo>
                  <a:lnTo>
                    <a:pt x="2314" y="373"/>
                  </a:lnTo>
                  <a:lnTo>
                    <a:pt x="2314" y="320"/>
                  </a:lnTo>
                  <a:lnTo>
                    <a:pt x="2314" y="278"/>
                  </a:lnTo>
                  <a:lnTo>
                    <a:pt x="2304" y="224"/>
                  </a:lnTo>
                  <a:lnTo>
                    <a:pt x="2272" y="182"/>
                  </a:lnTo>
                  <a:lnTo>
                    <a:pt x="2240" y="139"/>
                  </a:lnTo>
                  <a:lnTo>
                    <a:pt x="2208" y="107"/>
                  </a:lnTo>
                  <a:lnTo>
                    <a:pt x="2155" y="86"/>
                  </a:lnTo>
                  <a:lnTo>
                    <a:pt x="1995" y="22"/>
                  </a:lnTo>
                  <a:lnTo>
                    <a:pt x="1941" y="11"/>
                  </a:lnTo>
                  <a:lnTo>
                    <a:pt x="18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78249696"/>
      </p:ext>
    </p:extLst>
  </p:cSld>
  <p:clrMapOvr>
    <a:masterClrMapping/>
  </p:clrMapOvr>
</p:sld>
</file>

<file path=ppt/theme/theme1.xml><?xml version="1.0" encoding="utf-8"?>
<a:theme xmlns:a="http://schemas.openxmlformats.org/drawingml/2006/main" name="Corporate - V1.0.3 - 01.07.21">
  <a:themeElements>
    <a:clrScheme name="Simple Light">
      <a:dk1>
        <a:srgbClr val="002D5B"/>
      </a:dk1>
      <a:lt1>
        <a:srgbClr val="FFFFFF"/>
      </a:lt1>
      <a:dk2>
        <a:srgbClr val="FFBE00"/>
      </a:dk2>
      <a:lt2>
        <a:srgbClr val="F3F3F7"/>
      </a:lt2>
      <a:accent1>
        <a:srgbClr val="00437B"/>
      </a:accent1>
      <a:accent2>
        <a:srgbClr val="005F9E"/>
      </a:accent2>
      <a:accent3>
        <a:srgbClr val="009AD9"/>
      </a:accent3>
      <a:accent4>
        <a:srgbClr val="363545"/>
      </a:accent4>
      <a:accent5>
        <a:srgbClr val="8C8B96"/>
      </a:accent5>
      <a:accent6>
        <a:srgbClr val="D0D0D7"/>
      </a:accent6>
      <a:hlink>
        <a:srgbClr val="009AD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y of Trimble Corporate Template - Master 2021.pptx" id="{EC502212-952A-4D39-9407-4FB370278253}" vid="{EE233ACA-E6E6-4FEF-85D6-3FC76D1570FB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Trimble Corporate Template - Master 2021</Template>
  <TotalTime>0</TotalTime>
  <Words>1888</Words>
  <Application>Microsoft Office PowerPoint</Application>
  <PresentationFormat>On-screen Show (16:9)</PresentationFormat>
  <Paragraphs>524</Paragraphs>
  <Slides>43</Slides>
  <Notes>37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Noto Sans Symbols</vt:lpstr>
      <vt:lpstr>Calibri</vt:lpstr>
      <vt:lpstr>Gill Sans Light</vt:lpstr>
      <vt:lpstr>Open Sans ExtraBold</vt:lpstr>
      <vt:lpstr>Wingdings</vt:lpstr>
      <vt:lpstr>Open Sans</vt:lpstr>
      <vt:lpstr>Arial</vt:lpstr>
      <vt:lpstr>Perpetua Titling MT</vt:lpstr>
      <vt:lpstr>Symbol</vt:lpstr>
      <vt:lpstr>Fira Sans Extra Condensed Medium</vt:lpstr>
      <vt:lpstr>Corporate - V1.0.3 - 01.07.21</vt:lpstr>
      <vt:lpstr>GEDO Applications Overview</vt:lpstr>
      <vt:lpstr>Speakers</vt:lpstr>
      <vt:lpstr>Agenda</vt:lpstr>
      <vt:lpstr>Railway infrastructure</vt:lpstr>
      <vt:lpstr>Rail Infrastructure Applications</vt:lpstr>
      <vt:lpstr>Classic Approach to Track Surveying</vt:lpstr>
      <vt:lpstr>GEDO Hardware</vt:lpstr>
      <vt:lpstr>GEDO Applications</vt:lpstr>
      <vt:lpstr>Track Gauge Inspection - GEDO Doc</vt:lpstr>
      <vt:lpstr>Track Geometry – GEDO IMS</vt:lpstr>
      <vt:lpstr>Trimble GEDO solutions Survey supportive infrastructure </vt:lpstr>
      <vt:lpstr>Trimble GEDO solutions Survey supportive infrastructure </vt:lpstr>
      <vt:lpstr>Trimble GEDO solutions Survey supportive infrastructure </vt:lpstr>
      <vt:lpstr>Track Stakeout – Trimble Access Rail</vt:lpstr>
      <vt:lpstr>Geodetic Track Survey – GEDO Rec</vt:lpstr>
      <vt:lpstr>Enhanced Track Survey – GEDO IMS</vt:lpstr>
      <vt:lpstr>Slab Track Construction – GEDO Track</vt:lpstr>
      <vt:lpstr>Slab Track Control – GEDO IMS</vt:lpstr>
      <vt:lpstr>Slab track quality evaluation</vt:lpstr>
      <vt:lpstr>Pre-Measurement for Tamping</vt:lpstr>
      <vt:lpstr>Pre-measurement for Tamping</vt:lpstr>
      <vt:lpstr>Track realignment – GEDO NovaTrack</vt:lpstr>
      <vt:lpstr>Track realignment - from track measurement to a design alignment</vt:lpstr>
      <vt:lpstr>Pre-Measurement for Tamping</vt:lpstr>
      <vt:lpstr>Productivity compared</vt:lpstr>
      <vt:lpstr>GEDO track survey solutions for planning, design and construction</vt:lpstr>
      <vt:lpstr>Inertial GEDO IMS track survey solutions</vt:lpstr>
      <vt:lpstr>PowerPoint Presentation</vt:lpstr>
      <vt:lpstr>Trimble Scanning and Mapping Portfolio for Railway Applications</vt:lpstr>
      <vt:lpstr>Clearance and Asset Data Collection</vt:lpstr>
      <vt:lpstr>Trimble GEDO GX50 Laser Scanning System</vt:lpstr>
      <vt:lpstr>GEDO Scan Office</vt:lpstr>
      <vt:lpstr>GEDO Scan Office.  Dataflow and vertical applications</vt:lpstr>
      <vt:lpstr>External Point Cloud Data handling in GEDO Scan Office</vt:lpstr>
      <vt:lpstr>Clearance</vt:lpstr>
      <vt:lpstr>Clearance modeling</vt:lpstr>
      <vt:lpstr>Track analysis and extraction</vt:lpstr>
      <vt:lpstr>Linear object shape tracing</vt:lpstr>
      <vt:lpstr>Overhead lines extraction</vt:lpstr>
      <vt:lpstr>GEDO Scan Scan2BIM  for a railway station</vt:lpstr>
      <vt:lpstr>GEDO GX50 track corridor scanning solutions</vt:lpstr>
      <vt:lpstr>Questions &amp; Answers</vt:lpstr>
      <vt:lpstr>Danke</vt:lpstr>
    </vt:vector>
  </TitlesOfParts>
  <Company>Trimble Navigation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Trimble Corporate Template  Version 1.0.3 updated 01.07.2021</dc:title>
  <dc:creator>linas_maciulevicius@trimble.com</dc:creator>
  <cp:lastModifiedBy>Linas Maciulevicius</cp:lastModifiedBy>
  <cp:revision>181</cp:revision>
  <dcterms:created xsi:type="dcterms:W3CDTF">2021-02-23T09:51:35Z</dcterms:created>
  <dcterms:modified xsi:type="dcterms:W3CDTF">2023-07-28T11:17:41Z</dcterms:modified>
</cp:coreProperties>
</file>