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359900" cy="7200900"/>
  <p:notesSz cx="9872663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>
      <p:cViewPr varScale="1">
        <p:scale>
          <a:sx n="90" d="100"/>
          <a:sy n="90" d="100"/>
        </p:scale>
        <p:origin x="39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7.png"/><Relationship Id="rId21" Type="http://schemas.openxmlformats.org/officeDocument/2006/relationships/image" Target="../media/image21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84" Type="http://schemas.openxmlformats.org/officeDocument/2006/relationships/image" Target="../media/image84.png"/><Relationship Id="rId89" Type="http://schemas.openxmlformats.org/officeDocument/2006/relationships/image" Target="../media/image89.png"/><Relationship Id="rId112" Type="http://schemas.openxmlformats.org/officeDocument/2006/relationships/image" Target="../media/image112.png"/><Relationship Id="rId133" Type="http://schemas.openxmlformats.org/officeDocument/2006/relationships/image" Target="../media/image133.png"/><Relationship Id="rId138" Type="http://schemas.openxmlformats.org/officeDocument/2006/relationships/image" Target="../media/image138.png"/><Relationship Id="rId154" Type="http://schemas.openxmlformats.org/officeDocument/2006/relationships/image" Target="../media/image154.png"/><Relationship Id="rId159" Type="http://schemas.openxmlformats.org/officeDocument/2006/relationships/image" Target="../media/image159.png"/><Relationship Id="rId175" Type="http://schemas.openxmlformats.org/officeDocument/2006/relationships/image" Target="../media/image175.png"/><Relationship Id="rId170" Type="http://schemas.openxmlformats.org/officeDocument/2006/relationships/image" Target="../media/image170.png"/><Relationship Id="rId191" Type="http://schemas.openxmlformats.org/officeDocument/2006/relationships/image" Target="../media/image191.png"/><Relationship Id="rId196" Type="http://schemas.openxmlformats.org/officeDocument/2006/relationships/image" Target="../media/image196.png"/><Relationship Id="rId16" Type="http://schemas.openxmlformats.org/officeDocument/2006/relationships/image" Target="../media/image16.png"/><Relationship Id="rId107" Type="http://schemas.openxmlformats.org/officeDocument/2006/relationships/image" Target="../media/image107.png"/><Relationship Id="rId11" Type="http://schemas.openxmlformats.org/officeDocument/2006/relationships/image" Target="../media/image11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74" Type="http://schemas.openxmlformats.org/officeDocument/2006/relationships/image" Target="../media/image74.png"/><Relationship Id="rId79" Type="http://schemas.openxmlformats.org/officeDocument/2006/relationships/image" Target="../media/image79.png"/><Relationship Id="rId102" Type="http://schemas.openxmlformats.org/officeDocument/2006/relationships/image" Target="../media/image102.png"/><Relationship Id="rId123" Type="http://schemas.openxmlformats.org/officeDocument/2006/relationships/image" Target="../media/image123.png"/><Relationship Id="rId128" Type="http://schemas.openxmlformats.org/officeDocument/2006/relationships/image" Target="../media/image128.png"/><Relationship Id="rId144" Type="http://schemas.openxmlformats.org/officeDocument/2006/relationships/image" Target="../media/image144.png"/><Relationship Id="rId149" Type="http://schemas.openxmlformats.org/officeDocument/2006/relationships/image" Target="../media/image149.png"/><Relationship Id="rId5" Type="http://schemas.openxmlformats.org/officeDocument/2006/relationships/image" Target="../media/image5.png"/><Relationship Id="rId90" Type="http://schemas.openxmlformats.org/officeDocument/2006/relationships/image" Target="../media/image90.png"/><Relationship Id="rId95" Type="http://schemas.openxmlformats.org/officeDocument/2006/relationships/image" Target="../media/image95.png"/><Relationship Id="rId160" Type="http://schemas.openxmlformats.org/officeDocument/2006/relationships/image" Target="../media/image160.png"/><Relationship Id="rId165" Type="http://schemas.openxmlformats.org/officeDocument/2006/relationships/image" Target="../media/image165.png"/><Relationship Id="rId181" Type="http://schemas.openxmlformats.org/officeDocument/2006/relationships/image" Target="../media/image181.png"/><Relationship Id="rId186" Type="http://schemas.openxmlformats.org/officeDocument/2006/relationships/image" Target="../media/image186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113" Type="http://schemas.openxmlformats.org/officeDocument/2006/relationships/image" Target="../media/image113.png"/><Relationship Id="rId118" Type="http://schemas.openxmlformats.org/officeDocument/2006/relationships/image" Target="../media/image118.png"/><Relationship Id="rId134" Type="http://schemas.openxmlformats.org/officeDocument/2006/relationships/image" Target="../media/image134.png"/><Relationship Id="rId139" Type="http://schemas.openxmlformats.org/officeDocument/2006/relationships/image" Target="../media/image139.png"/><Relationship Id="rId80" Type="http://schemas.openxmlformats.org/officeDocument/2006/relationships/image" Target="../media/image80.png"/><Relationship Id="rId85" Type="http://schemas.openxmlformats.org/officeDocument/2006/relationships/image" Target="../media/image85.png"/><Relationship Id="rId150" Type="http://schemas.openxmlformats.org/officeDocument/2006/relationships/image" Target="../media/image150.png"/><Relationship Id="rId155" Type="http://schemas.openxmlformats.org/officeDocument/2006/relationships/image" Target="../media/image155.png"/><Relationship Id="rId171" Type="http://schemas.openxmlformats.org/officeDocument/2006/relationships/image" Target="../media/image171.png"/><Relationship Id="rId176" Type="http://schemas.openxmlformats.org/officeDocument/2006/relationships/image" Target="../media/image176.png"/><Relationship Id="rId192" Type="http://schemas.openxmlformats.org/officeDocument/2006/relationships/image" Target="../media/image192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59" Type="http://schemas.openxmlformats.org/officeDocument/2006/relationships/image" Target="../media/image59.png"/><Relationship Id="rId103" Type="http://schemas.openxmlformats.org/officeDocument/2006/relationships/image" Target="../media/image103.png"/><Relationship Id="rId108" Type="http://schemas.openxmlformats.org/officeDocument/2006/relationships/image" Target="../media/image108.png"/><Relationship Id="rId124" Type="http://schemas.openxmlformats.org/officeDocument/2006/relationships/image" Target="../media/image124.png"/><Relationship Id="rId129" Type="http://schemas.openxmlformats.org/officeDocument/2006/relationships/image" Target="../media/image129.png"/><Relationship Id="rId54" Type="http://schemas.openxmlformats.org/officeDocument/2006/relationships/image" Target="../media/image54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91" Type="http://schemas.openxmlformats.org/officeDocument/2006/relationships/image" Target="../media/image91.png"/><Relationship Id="rId96" Type="http://schemas.openxmlformats.org/officeDocument/2006/relationships/image" Target="../media/image96.png"/><Relationship Id="rId140" Type="http://schemas.openxmlformats.org/officeDocument/2006/relationships/image" Target="../media/image140.png"/><Relationship Id="rId145" Type="http://schemas.openxmlformats.org/officeDocument/2006/relationships/image" Target="../media/image145.png"/><Relationship Id="rId161" Type="http://schemas.openxmlformats.org/officeDocument/2006/relationships/image" Target="../media/image161.png"/><Relationship Id="rId166" Type="http://schemas.openxmlformats.org/officeDocument/2006/relationships/image" Target="../media/image166.png"/><Relationship Id="rId182" Type="http://schemas.openxmlformats.org/officeDocument/2006/relationships/image" Target="../media/image182.png"/><Relationship Id="rId187" Type="http://schemas.openxmlformats.org/officeDocument/2006/relationships/image" Target="../media/image18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49" Type="http://schemas.openxmlformats.org/officeDocument/2006/relationships/image" Target="../media/image49.png"/><Relationship Id="rId114" Type="http://schemas.openxmlformats.org/officeDocument/2006/relationships/image" Target="../media/image114.png"/><Relationship Id="rId119" Type="http://schemas.openxmlformats.org/officeDocument/2006/relationships/image" Target="../media/image119.png"/><Relationship Id="rId44" Type="http://schemas.openxmlformats.org/officeDocument/2006/relationships/image" Target="../media/image44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81" Type="http://schemas.openxmlformats.org/officeDocument/2006/relationships/image" Target="../media/image81.png"/><Relationship Id="rId86" Type="http://schemas.openxmlformats.org/officeDocument/2006/relationships/image" Target="../media/image86.png"/><Relationship Id="rId130" Type="http://schemas.openxmlformats.org/officeDocument/2006/relationships/image" Target="../media/image130.png"/><Relationship Id="rId135" Type="http://schemas.openxmlformats.org/officeDocument/2006/relationships/image" Target="../media/image135.png"/><Relationship Id="rId151" Type="http://schemas.openxmlformats.org/officeDocument/2006/relationships/image" Target="../media/image151.png"/><Relationship Id="rId156" Type="http://schemas.openxmlformats.org/officeDocument/2006/relationships/image" Target="../media/image156.png"/><Relationship Id="rId177" Type="http://schemas.openxmlformats.org/officeDocument/2006/relationships/image" Target="../media/image177.png"/><Relationship Id="rId172" Type="http://schemas.openxmlformats.org/officeDocument/2006/relationships/image" Target="../media/image172.png"/><Relationship Id="rId193" Type="http://schemas.openxmlformats.org/officeDocument/2006/relationships/image" Target="../media/image193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Relationship Id="rId109" Type="http://schemas.openxmlformats.org/officeDocument/2006/relationships/image" Target="../media/image109.png"/><Relationship Id="rId34" Type="http://schemas.openxmlformats.org/officeDocument/2006/relationships/image" Target="../media/image34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6" Type="http://schemas.openxmlformats.org/officeDocument/2006/relationships/image" Target="../media/image76.png"/><Relationship Id="rId97" Type="http://schemas.openxmlformats.org/officeDocument/2006/relationships/image" Target="../media/image97.png"/><Relationship Id="rId104" Type="http://schemas.openxmlformats.org/officeDocument/2006/relationships/image" Target="../media/image104.png"/><Relationship Id="rId120" Type="http://schemas.openxmlformats.org/officeDocument/2006/relationships/image" Target="../media/image120.png"/><Relationship Id="rId125" Type="http://schemas.openxmlformats.org/officeDocument/2006/relationships/image" Target="../media/image125.png"/><Relationship Id="rId141" Type="http://schemas.openxmlformats.org/officeDocument/2006/relationships/image" Target="../media/image141.png"/><Relationship Id="rId146" Type="http://schemas.openxmlformats.org/officeDocument/2006/relationships/image" Target="../media/image146.png"/><Relationship Id="rId167" Type="http://schemas.openxmlformats.org/officeDocument/2006/relationships/image" Target="../media/image167.png"/><Relationship Id="rId188" Type="http://schemas.openxmlformats.org/officeDocument/2006/relationships/image" Target="../media/image188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92" Type="http://schemas.openxmlformats.org/officeDocument/2006/relationships/image" Target="../media/image92.png"/><Relationship Id="rId162" Type="http://schemas.openxmlformats.org/officeDocument/2006/relationships/image" Target="../media/image162.png"/><Relationship Id="rId183" Type="http://schemas.openxmlformats.org/officeDocument/2006/relationships/image" Target="../media/image183.png"/><Relationship Id="rId2" Type="http://schemas.openxmlformats.org/officeDocument/2006/relationships/image" Target="../media/image2.png"/><Relationship Id="rId29" Type="http://schemas.openxmlformats.org/officeDocument/2006/relationships/image" Target="../media/image29.png"/><Relationship Id="rId24" Type="http://schemas.openxmlformats.org/officeDocument/2006/relationships/image" Target="../media/image24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66" Type="http://schemas.openxmlformats.org/officeDocument/2006/relationships/image" Target="../media/image66.png"/><Relationship Id="rId87" Type="http://schemas.openxmlformats.org/officeDocument/2006/relationships/image" Target="../media/image87.png"/><Relationship Id="rId110" Type="http://schemas.openxmlformats.org/officeDocument/2006/relationships/image" Target="../media/image110.png"/><Relationship Id="rId115" Type="http://schemas.openxmlformats.org/officeDocument/2006/relationships/image" Target="../media/image115.png"/><Relationship Id="rId131" Type="http://schemas.openxmlformats.org/officeDocument/2006/relationships/image" Target="../media/image131.png"/><Relationship Id="rId136" Type="http://schemas.openxmlformats.org/officeDocument/2006/relationships/image" Target="../media/image136.png"/><Relationship Id="rId157" Type="http://schemas.openxmlformats.org/officeDocument/2006/relationships/image" Target="../media/image157.png"/><Relationship Id="rId178" Type="http://schemas.openxmlformats.org/officeDocument/2006/relationships/image" Target="../media/image178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152" Type="http://schemas.openxmlformats.org/officeDocument/2006/relationships/image" Target="../media/image152.png"/><Relationship Id="rId173" Type="http://schemas.openxmlformats.org/officeDocument/2006/relationships/image" Target="../media/image173.png"/><Relationship Id="rId194" Type="http://schemas.openxmlformats.org/officeDocument/2006/relationships/image" Target="../media/image194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56" Type="http://schemas.openxmlformats.org/officeDocument/2006/relationships/image" Target="../media/image56.png"/><Relationship Id="rId77" Type="http://schemas.openxmlformats.org/officeDocument/2006/relationships/image" Target="../media/image77.png"/><Relationship Id="rId100" Type="http://schemas.openxmlformats.org/officeDocument/2006/relationships/image" Target="../media/image100.png"/><Relationship Id="rId105" Type="http://schemas.openxmlformats.org/officeDocument/2006/relationships/image" Target="../media/image105.png"/><Relationship Id="rId126" Type="http://schemas.openxmlformats.org/officeDocument/2006/relationships/image" Target="../media/image126.png"/><Relationship Id="rId147" Type="http://schemas.openxmlformats.org/officeDocument/2006/relationships/image" Target="../media/image147.png"/><Relationship Id="rId168" Type="http://schemas.openxmlformats.org/officeDocument/2006/relationships/image" Target="../media/image168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93" Type="http://schemas.openxmlformats.org/officeDocument/2006/relationships/image" Target="../media/image93.png"/><Relationship Id="rId98" Type="http://schemas.openxmlformats.org/officeDocument/2006/relationships/image" Target="../media/image98.png"/><Relationship Id="rId121" Type="http://schemas.openxmlformats.org/officeDocument/2006/relationships/image" Target="../media/image121.png"/><Relationship Id="rId142" Type="http://schemas.openxmlformats.org/officeDocument/2006/relationships/image" Target="../media/image142.png"/><Relationship Id="rId163" Type="http://schemas.openxmlformats.org/officeDocument/2006/relationships/image" Target="../media/image163.png"/><Relationship Id="rId184" Type="http://schemas.openxmlformats.org/officeDocument/2006/relationships/image" Target="../media/image184.png"/><Relationship Id="rId189" Type="http://schemas.openxmlformats.org/officeDocument/2006/relationships/image" Target="../media/image189.png"/><Relationship Id="rId3" Type="http://schemas.openxmlformats.org/officeDocument/2006/relationships/image" Target="../media/image3.png"/><Relationship Id="rId25" Type="http://schemas.openxmlformats.org/officeDocument/2006/relationships/image" Target="../media/image25.png"/><Relationship Id="rId46" Type="http://schemas.openxmlformats.org/officeDocument/2006/relationships/image" Target="../media/image46.png"/><Relationship Id="rId67" Type="http://schemas.openxmlformats.org/officeDocument/2006/relationships/image" Target="../media/image67.png"/><Relationship Id="rId116" Type="http://schemas.openxmlformats.org/officeDocument/2006/relationships/image" Target="../media/image116.png"/><Relationship Id="rId137" Type="http://schemas.openxmlformats.org/officeDocument/2006/relationships/image" Target="../media/image137.png"/><Relationship Id="rId158" Type="http://schemas.openxmlformats.org/officeDocument/2006/relationships/image" Target="../media/image158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62" Type="http://schemas.openxmlformats.org/officeDocument/2006/relationships/image" Target="../media/image62.png"/><Relationship Id="rId83" Type="http://schemas.openxmlformats.org/officeDocument/2006/relationships/image" Target="../media/image83.png"/><Relationship Id="rId88" Type="http://schemas.openxmlformats.org/officeDocument/2006/relationships/image" Target="../media/image88.png"/><Relationship Id="rId111" Type="http://schemas.openxmlformats.org/officeDocument/2006/relationships/image" Target="../media/image111.png"/><Relationship Id="rId132" Type="http://schemas.openxmlformats.org/officeDocument/2006/relationships/image" Target="../media/image132.png"/><Relationship Id="rId153" Type="http://schemas.openxmlformats.org/officeDocument/2006/relationships/image" Target="../media/image153.png"/><Relationship Id="rId174" Type="http://schemas.openxmlformats.org/officeDocument/2006/relationships/image" Target="../media/image174.png"/><Relationship Id="rId179" Type="http://schemas.openxmlformats.org/officeDocument/2006/relationships/image" Target="../media/image179.png"/><Relationship Id="rId195" Type="http://schemas.openxmlformats.org/officeDocument/2006/relationships/image" Target="../media/image195.png"/><Relationship Id="rId190" Type="http://schemas.openxmlformats.org/officeDocument/2006/relationships/image" Target="../media/image190.png"/><Relationship Id="rId15" Type="http://schemas.openxmlformats.org/officeDocument/2006/relationships/image" Target="../media/image15.png"/><Relationship Id="rId36" Type="http://schemas.openxmlformats.org/officeDocument/2006/relationships/image" Target="../media/image36.png"/><Relationship Id="rId57" Type="http://schemas.openxmlformats.org/officeDocument/2006/relationships/image" Target="../media/image57.png"/><Relationship Id="rId106" Type="http://schemas.openxmlformats.org/officeDocument/2006/relationships/image" Target="../media/image106.png"/><Relationship Id="rId127" Type="http://schemas.openxmlformats.org/officeDocument/2006/relationships/image" Target="../media/image12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52" Type="http://schemas.openxmlformats.org/officeDocument/2006/relationships/image" Target="../media/image52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94" Type="http://schemas.openxmlformats.org/officeDocument/2006/relationships/image" Target="../media/image94.png"/><Relationship Id="rId99" Type="http://schemas.openxmlformats.org/officeDocument/2006/relationships/image" Target="../media/image99.png"/><Relationship Id="rId101" Type="http://schemas.openxmlformats.org/officeDocument/2006/relationships/image" Target="../media/image101.png"/><Relationship Id="rId122" Type="http://schemas.openxmlformats.org/officeDocument/2006/relationships/image" Target="../media/image122.png"/><Relationship Id="rId143" Type="http://schemas.openxmlformats.org/officeDocument/2006/relationships/image" Target="../media/image143.png"/><Relationship Id="rId148" Type="http://schemas.openxmlformats.org/officeDocument/2006/relationships/image" Target="../media/image148.png"/><Relationship Id="rId164" Type="http://schemas.openxmlformats.org/officeDocument/2006/relationships/image" Target="../media/image164.png"/><Relationship Id="rId169" Type="http://schemas.openxmlformats.org/officeDocument/2006/relationships/image" Target="../media/image169.png"/><Relationship Id="rId185" Type="http://schemas.openxmlformats.org/officeDocument/2006/relationships/image" Target="../media/image185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80" Type="http://schemas.openxmlformats.org/officeDocument/2006/relationships/image" Target="../media/image180.png"/><Relationship Id="rId26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2468" y="2232279"/>
            <a:ext cx="7961312" cy="1512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04937" y="4032504"/>
            <a:ext cx="6556375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D-DIN"/>
                <a:cs typeface="D-DIN"/>
              </a:defRPr>
            </a:lvl1pPr>
          </a:lstStyle>
          <a:p>
            <a:pPr marL="12700">
              <a:lnSpc>
                <a:spcPts val="2825"/>
              </a:lnSpc>
            </a:pPr>
            <a:r>
              <a:rPr spc="125" dirty="0"/>
              <a:t>Company</a:t>
            </a:r>
            <a:r>
              <a:rPr spc="320" dirty="0"/>
              <a:t> </a:t>
            </a:r>
            <a:r>
              <a:rPr spc="140" dirty="0"/>
              <a:t>Profile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D-DIN"/>
                <a:cs typeface="D-DIN"/>
              </a:defRPr>
            </a:lvl1pPr>
          </a:lstStyle>
          <a:p>
            <a:pPr marL="12700">
              <a:lnSpc>
                <a:spcPts val="2825"/>
              </a:lnSpc>
            </a:pPr>
            <a:r>
              <a:rPr spc="125" dirty="0"/>
              <a:t>Company</a:t>
            </a:r>
            <a:r>
              <a:rPr spc="320" dirty="0"/>
              <a:t> </a:t>
            </a:r>
            <a:r>
              <a:rPr spc="140" dirty="0"/>
              <a:t>Profile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68312" y="1656207"/>
            <a:ext cx="4074318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23618" y="1656207"/>
            <a:ext cx="4074318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D-DIN"/>
                <a:cs typeface="D-DIN"/>
              </a:defRPr>
            </a:lvl1pPr>
          </a:lstStyle>
          <a:p>
            <a:pPr marL="12700">
              <a:lnSpc>
                <a:spcPts val="2825"/>
              </a:lnSpc>
            </a:pPr>
            <a:r>
              <a:rPr spc="125" dirty="0"/>
              <a:t>Company</a:t>
            </a:r>
            <a:r>
              <a:rPr spc="320" dirty="0"/>
              <a:t> </a:t>
            </a:r>
            <a:r>
              <a:rPr spc="140" dirty="0"/>
              <a:t>Profile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797" y="6208674"/>
            <a:ext cx="878408" cy="50773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"/>
            <a:ext cx="6162040" cy="398780"/>
          </a:xfrm>
          <a:custGeom>
            <a:avLst/>
            <a:gdLst/>
            <a:ahLst/>
            <a:cxnLst/>
            <a:rect l="l" t="t" r="r" b="b"/>
            <a:pathLst>
              <a:path w="6162040" h="398780">
                <a:moveTo>
                  <a:pt x="6053759" y="0"/>
                </a:moveTo>
                <a:lnTo>
                  <a:pt x="0" y="0"/>
                </a:lnTo>
                <a:lnTo>
                  <a:pt x="0" y="398170"/>
                </a:lnTo>
                <a:lnTo>
                  <a:pt x="6161989" y="398170"/>
                </a:lnTo>
                <a:lnTo>
                  <a:pt x="6053759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053762" y="1"/>
            <a:ext cx="3306445" cy="534670"/>
          </a:xfrm>
          <a:custGeom>
            <a:avLst/>
            <a:gdLst/>
            <a:ahLst/>
            <a:cxnLst/>
            <a:rect l="l" t="t" r="r" b="b"/>
            <a:pathLst>
              <a:path w="3306445" h="534670">
                <a:moveTo>
                  <a:pt x="3306241" y="0"/>
                </a:moveTo>
                <a:lnTo>
                  <a:pt x="0" y="0"/>
                </a:lnTo>
                <a:lnTo>
                  <a:pt x="135648" y="534123"/>
                </a:lnTo>
                <a:lnTo>
                  <a:pt x="3306241" y="534123"/>
                </a:lnTo>
                <a:lnTo>
                  <a:pt x="3306241" y="0"/>
                </a:lnTo>
                <a:close/>
              </a:path>
            </a:pathLst>
          </a:custGeom>
          <a:solidFill>
            <a:srgbClr val="FE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819105"/>
            <a:ext cx="3306445" cy="381000"/>
          </a:xfrm>
          <a:custGeom>
            <a:avLst/>
            <a:gdLst/>
            <a:ahLst/>
            <a:cxnLst/>
            <a:rect l="l" t="t" r="r" b="b"/>
            <a:pathLst>
              <a:path w="3306445" h="381000">
                <a:moveTo>
                  <a:pt x="3170580" y="0"/>
                </a:moveTo>
                <a:lnTo>
                  <a:pt x="0" y="0"/>
                </a:lnTo>
                <a:lnTo>
                  <a:pt x="0" y="380898"/>
                </a:lnTo>
                <a:lnTo>
                  <a:pt x="3305949" y="380898"/>
                </a:lnTo>
                <a:lnTo>
                  <a:pt x="3170580" y="0"/>
                </a:lnTo>
                <a:close/>
              </a:path>
            </a:pathLst>
          </a:custGeom>
          <a:solidFill>
            <a:srgbClr val="001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D-DIN"/>
                <a:cs typeface="D-DIN"/>
              </a:defRPr>
            </a:lvl1pPr>
          </a:lstStyle>
          <a:p>
            <a:pPr marL="12700">
              <a:lnSpc>
                <a:spcPts val="2825"/>
              </a:lnSpc>
            </a:pPr>
            <a:r>
              <a:rPr spc="125" dirty="0"/>
              <a:t>Company</a:t>
            </a:r>
            <a:r>
              <a:rPr spc="320" dirty="0"/>
              <a:t> </a:t>
            </a:r>
            <a:r>
              <a:rPr spc="140" dirty="0"/>
              <a:t>Profile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60002" cy="7199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718" y="4564748"/>
            <a:ext cx="9353550" cy="2336800"/>
          </a:xfrm>
          <a:custGeom>
            <a:avLst/>
            <a:gdLst/>
            <a:ahLst/>
            <a:cxnLst/>
            <a:rect l="l" t="t" r="r" b="b"/>
            <a:pathLst>
              <a:path w="9353550" h="2336800">
                <a:moveTo>
                  <a:pt x="9353283" y="0"/>
                </a:moveTo>
                <a:lnTo>
                  <a:pt x="9353283" y="2336546"/>
                </a:lnTo>
                <a:lnTo>
                  <a:pt x="0" y="2336546"/>
                </a:lnTo>
                <a:lnTo>
                  <a:pt x="0" y="0"/>
                </a:lnTo>
                <a:lnTo>
                  <a:pt x="9353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095" y="0"/>
            <a:ext cx="5580905" cy="609817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963746" y="2111565"/>
            <a:ext cx="3396615" cy="3748404"/>
          </a:xfrm>
          <a:custGeom>
            <a:avLst/>
            <a:gdLst/>
            <a:ahLst/>
            <a:cxnLst/>
            <a:rect l="l" t="t" r="r" b="b"/>
            <a:pathLst>
              <a:path w="3396615" h="3748404">
                <a:moveTo>
                  <a:pt x="2077798" y="0"/>
                </a:moveTo>
                <a:lnTo>
                  <a:pt x="2030851" y="0"/>
                </a:lnTo>
                <a:lnTo>
                  <a:pt x="1984814" y="9350"/>
                </a:lnTo>
                <a:lnTo>
                  <a:pt x="1941508" y="28052"/>
                </a:lnTo>
                <a:lnTo>
                  <a:pt x="1902756" y="56104"/>
                </a:lnTo>
                <a:lnTo>
                  <a:pt x="61498" y="1735781"/>
                </a:lnTo>
                <a:lnTo>
                  <a:pt x="30749" y="1771140"/>
                </a:lnTo>
                <a:lnTo>
                  <a:pt x="10249" y="1810644"/>
                </a:lnTo>
                <a:lnTo>
                  <a:pt x="0" y="1852635"/>
                </a:lnTo>
                <a:lnTo>
                  <a:pt x="0" y="1895454"/>
                </a:lnTo>
                <a:lnTo>
                  <a:pt x="10249" y="1937443"/>
                </a:lnTo>
                <a:lnTo>
                  <a:pt x="30749" y="1976944"/>
                </a:lnTo>
                <a:lnTo>
                  <a:pt x="61498" y="2012298"/>
                </a:lnTo>
                <a:lnTo>
                  <a:pt x="1902756" y="3691975"/>
                </a:lnTo>
                <a:lnTo>
                  <a:pt x="1941508" y="3720023"/>
                </a:lnTo>
                <a:lnTo>
                  <a:pt x="1984814" y="3738721"/>
                </a:lnTo>
                <a:lnTo>
                  <a:pt x="2030851" y="3748070"/>
                </a:lnTo>
                <a:lnTo>
                  <a:pt x="2077798" y="3748070"/>
                </a:lnTo>
                <a:lnTo>
                  <a:pt x="2123835" y="3738721"/>
                </a:lnTo>
                <a:lnTo>
                  <a:pt x="2167140" y="3720023"/>
                </a:lnTo>
                <a:lnTo>
                  <a:pt x="2205893" y="3691975"/>
                </a:lnTo>
                <a:lnTo>
                  <a:pt x="3396254" y="2606082"/>
                </a:lnTo>
                <a:lnTo>
                  <a:pt x="3396254" y="1141997"/>
                </a:lnTo>
                <a:lnTo>
                  <a:pt x="2205893" y="56104"/>
                </a:lnTo>
                <a:lnTo>
                  <a:pt x="2167140" y="28052"/>
                </a:lnTo>
                <a:lnTo>
                  <a:pt x="2123835" y="9350"/>
                </a:lnTo>
                <a:lnTo>
                  <a:pt x="2077798" y="0"/>
                </a:lnTo>
                <a:close/>
              </a:path>
            </a:pathLst>
          </a:custGeom>
          <a:solidFill>
            <a:srgbClr val="415E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60002" cy="719999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950908" y="24460"/>
            <a:ext cx="290195" cy="2119630"/>
          </a:xfrm>
          <a:custGeom>
            <a:avLst/>
            <a:gdLst/>
            <a:ahLst/>
            <a:cxnLst/>
            <a:rect l="l" t="t" r="r" b="b"/>
            <a:pathLst>
              <a:path w="290194" h="2119630">
                <a:moveTo>
                  <a:pt x="38315" y="14833"/>
                </a:moveTo>
                <a:lnTo>
                  <a:pt x="36830" y="9309"/>
                </a:lnTo>
                <a:lnTo>
                  <a:pt x="32575" y="4432"/>
                </a:lnTo>
                <a:lnTo>
                  <a:pt x="26225" y="1143"/>
                </a:lnTo>
                <a:lnTo>
                  <a:pt x="19037" y="0"/>
                </a:lnTo>
                <a:lnTo>
                  <a:pt x="11874" y="1003"/>
                </a:lnTo>
                <a:lnTo>
                  <a:pt x="5613" y="4165"/>
                </a:lnTo>
                <a:lnTo>
                  <a:pt x="1511" y="8978"/>
                </a:lnTo>
                <a:lnTo>
                  <a:pt x="203" y="14478"/>
                </a:lnTo>
                <a:lnTo>
                  <a:pt x="1689" y="20002"/>
                </a:lnTo>
                <a:lnTo>
                  <a:pt x="5956" y="24892"/>
                </a:lnTo>
                <a:lnTo>
                  <a:pt x="12306" y="28168"/>
                </a:lnTo>
                <a:lnTo>
                  <a:pt x="19494" y="29311"/>
                </a:lnTo>
                <a:lnTo>
                  <a:pt x="26644" y="28308"/>
                </a:lnTo>
                <a:lnTo>
                  <a:pt x="32905" y="25158"/>
                </a:lnTo>
                <a:lnTo>
                  <a:pt x="37007" y="20332"/>
                </a:lnTo>
                <a:lnTo>
                  <a:pt x="38315" y="14833"/>
                </a:lnTo>
                <a:close/>
              </a:path>
              <a:path w="290194" h="2119630">
                <a:moveTo>
                  <a:pt x="40690" y="87172"/>
                </a:moveTo>
                <a:lnTo>
                  <a:pt x="40513" y="78181"/>
                </a:lnTo>
                <a:lnTo>
                  <a:pt x="33248" y="72580"/>
                </a:lnTo>
                <a:lnTo>
                  <a:pt x="27076" y="69405"/>
                </a:lnTo>
                <a:lnTo>
                  <a:pt x="20104" y="68300"/>
                </a:lnTo>
                <a:lnTo>
                  <a:pt x="13182" y="69265"/>
                </a:lnTo>
                <a:lnTo>
                  <a:pt x="7124" y="72313"/>
                </a:lnTo>
                <a:lnTo>
                  <a:pt x="0" y="77812"/>
                </a:lnTo>
                <a:lnTo>
                  <a:pt x="152" y="86791"/>
                </a:lnTo>
                <a:lnTo>
                  <a:pt x="7442" y="92405"/>
                </a:lnTo>
                <a:lnTo>
                  <a:pt x="13601" y="95592"/>
                </a:lnTo>
                <a:lnTo>
                  <a:pt x="20561" y="96697"/>
                </a:lnTo>
                <a:lnTo>
                  <a:pt x="27495" y="95719"/>
                </a:lnTo>
                <a:lnTo>
                  <a:pt x="33566" y="92646"/>
                </a:lnTo>
                <a:lnTo>
                  <a:pt x="40690" y="87172"/>
                </a:lnTo>
                <a:close/>
              </a:path>
              <a:path w="290194" h="2119630">
                <a:moveTo>
                  <a:pt x="41084" y="154876"/>
                </a:moveTo>
                <a:lnTo>
                  <a:pt x="40944" y="146177"/>
                </a:lnTo>
                <a:lnTo>
                  <a:pt x="33883" y="140741"/>
                </a:lnTo>
                <a:lnTo>
                  <a:pt x="27927" y="137680"/>
                </a:lnTo>
                <a:lnTo>
                  <a:pt x="21196" y="136613"/>
                </a:lnTo>
                <a:lnTo>
                  <a:pt x="14478" y="137553"/>
                </a:lnTo>
                <a:lnTo>
                  <a:pt x="8610" y="140500"/>
                </a:lnTo>
                <a:lnTo>
                  <a:pt x="1714" y="145808"/>
                </a:lnTo>
                <a:lnTo>
                  <a:pt x="1854" y="154508"/>
                </a:lnTo>
                <a:lnTo>
                  <a:pt x="8928" y="159931"/>
                </a:lnTo>
                <a:lnTo>
                  <a:pt x="14884" y="163017"/>
                </a:lnTo>
                <a:lnTo>
                  <a:pt x="21615" y="164084"/>
                </a:lnTo>
                <a:lnTo>
                  <a:pt x="28321" y="163144"/>
                </a:lnTo>
                <a:lnTo>
                  <a:pt x="34175" y="160172"/>
                </a:lnTo>
                <a:lnTo>
                  <a:pt x="41084" y="154876"/>
                </a:lnTo>
                <a:close/>
              </a:path>
              <a:path w="290194" h="2119630">
                <a:moveTo>
                  <a:pt x="41503" y="222567"/>
                </a:moveTo>
                <a:lnTo>
                  <a:pt x="41376" y="214147"/>
                </a:lnTo>
                <a:lnTo>
                  <a:pt x="34556" y="208902"/>
                </a:lnTo>
                <a:lnTo>
                  <a:pt x="28790" y="205943"/>
                </a:lnTo>
                <a:lnTo>
                  <a:pt x="22275" y="204901"/>
                </a:lnTo>
                <a:lnTo>
                  <a:pt x="15786" y="205816"/>
                </a:lnTo>
                <a:lnTo>
                  <a:pt x="10134" y="208661"/>
                </a:lnTo>
                <a:lnTo>
                  <a:pt x="3454" y="213804"/>
                </a:lnTo>
                <a:lnTo>
                  <a:pt x="3594" y="222224"/>
                </a:lnTo>
                <a:lnTo>
                  <a:pt x="10401" y="227457"/>
                </a:lnTo>
                <a:lnTo>
                  <a:pt x="16167" y="230441"/>
                </a:lnTo>
                <a:lnTo>
                  <a:pt x="22694" y="231470"/>
                </a:lnTo>
                <a:lnTo>
                  <a:pt x="29171" y="230555"/>
                </a:lnTo>
                <a:lnTo>
                  <a:pt x="34836" y="227685"/>
                </a:lnTo>
                <a:lnTo>
                  <a:pt x="41503" y="222567"/>
                </a:lnTo>
                <a:close/>
              </a:path>
              <a:path w="290194" h="2119630">
                <a:moveTo>
                  <a:pt x="41922" y="290258"/>
                </a:moveTo>
                <a:lnTo>
                  <a:pt x="41783" y="282143"/>
                </a:lnTo>
                <a:lnTo>
                  <a:pt x="35191" y="277075"/>
                </a:lnTo>
                <a:lnTo>
                  <a:pt x="29641" y="274193"/>
                </a:lnTo>
                <a:lnTo>
                  <a:pt x="23355" y="273202"/>
                </a:lnTo>
                <a:lnTo>
                  <a:pt x="17094" y="274091"/>
                </a:lnTo>
                <a:lnTo>
                  <a:pt x="11620" y="276860"/>
                </a:lnTo>
                <a:lnTo>
                  <a:pt x="5181" y="281800"/>
                </a:lnTo>
                <a:lnTo>
                  <a:pt x="5321" y="289928"/>
                </a:lnTo>
                <a:lnTo>
                  <a:pt x="11912" y="294982"/>
                </a:lnTo>
                <a:lnTo>
                  <a:pt x="17475" y="297853"/>
                </a:lnTo>
                <a:lnTo>
                  <a:pt x="23761" y="298856"/>
                </a:lnTo>
                <a:lnTo>
                  <a:pt x="30022" y="297967"/>
                </a:lnTo>
                <a:lnTo>
                  <a:pt x="35496" y="295198"/>
                </a:lnTo>
                <a:lnTo>
                  <a:pt x="41922" y="290258"/>
                </a:lnTo>
                <a:close/>
              </a:path>
              <a:path w="290194" h="2119630">
                <a:moveTo>
                  <a:pt x="42341" y="357949"/>
                </a:moveTo>
                <a:lnTo>
                  <a:pt x="42214" y="350126"/>
                </a:lnTo>
                <a:lnTo>
                  <a:pt x="29514" y="340347"/>
                </a:lnTo>
                <a:lnTo>
                  <a:pt x="19342" y="340258"/>
                </a:lnTo>
                <a:lnTo>
                  <a:pt x="6908" y="349783"/>
                </a:lnTo>
                <a:lnTo>
                  <a:pt x="7048" y="357619"/>
                </a:lnTo>
                <a:lnTo>
                  <a:pt x="19748" y="367398"/>
                </a:lnTo>
                <a:lnTo>
                  <a:pt x="29921" y="367487"/>
                </a:lnTo>
                <a:lnTo>
                  <a:pt x="36131" y="362724"/>
                </a:lnTo>
                <a:lnTo>
                  <a:pt x="42341" y="357949"/>
                </a:lnTo>
                <a:close/>
              </a:path>
              <a:path w="290194" h="2119630">
                <a:moveTo>
                  <a:pt x="42760" y="425653"/>
                </a:moveTo>
                <a:lnTo>
                  <a:pt x="42621" y="418109"/>
                </a:lnTo>
                <a:lnTo>
                  <a:pt x="30403" y="408686"/>
                </a:lnTo>
                <a:lnTo>
                  <a:pt x="20612" y="408609"/>
                </a:lnTo>
                <a:lnTo>
                  <a:pt x="8674" y="417804"/>
                </a:lnTo>
                <a:lnTo>
                  <a:pt x="8788" y="425335"/>
                </a:lnTo>
                <a:lnTo>
                  <a:pt x="21018" y="434733"/>
                </a:lnTo>
                <a:lnTo>
                  <a:pt x="30822" y="434835"/>
                </a:lnTo>
                <a:lnTo>
                  <a:pt x="36779" y="430237"/>
                </a:lnTo>
                <a:lnTo>
                  <a:pt x="42760" y="425653"/>
                </a:lnTo>
                <a:close/>
              </a:path>
              <a:path w="290194" h="2119630">
                <a:moveTo>
                  <a:pt x="43192" y="493331"/>
                </a:moveTo>
                <a:lnTo>
                  <a:pt x="43053" y="486092"/>
                </a:lnTo>
                <a:lnTo>
                  <a:pt x="31292" y="477050"/>
                </a:lnTo>
                <a:lnTo>
                  <a:pt x="21869" y="476961"/>
                </a:lnTo>
                <a:lnTo>
                  <a:pt x="10401" y="485775"/>
                </a:lnTo>
                <a:lnTo>
                  <a:pt x="10515" y="493039"/>
                </a:lnTo>
                <a:lnTo>
                  <a:pt x="22288" y="502069"/>
                </a:lnTo>
                <a:lnTo>
                  <a:pt x="31686" y="502170"/>
                </a:lnTo>
                <a:lnTo>
                  <a:pt x="37439" y="497751"/>
                </a:lnTo>
                <a:lnTo>
                  <a:pt x="43192" y="493331"/>
                </a:lnTo>
                <a:close/>
              </a:path>
              <a:path w="290194" h="2119630">
                <a:moveTo>
                  <a:pt x="43599" y="561035"/>
                </a:moveTo>
                <a:lnTo>
                  <a:pt x="43497" y="554075"/>
                </a:lnTo>
                <a:lnTo>
                  <a:pt x="32181" y="545401"/>
                </a:lnTo>
                <a:lnTo>
                  <a:pt x="23152" y="545312"/>
                </a:lnTo>
                <a:lnTo>
                  <a:pt x="12128" y="553783"/>
                </a:lnTo>
                <a:lnTo>
                  <a:pt x="12255" y="560730"/>
                </a:lnTo>
                <a:lnTo>
                  <a:pt x="23533" y="569429"/>
                </a:lnTo>
                <a:lnTo>
                  <a:pt x="32575" y="569506"/>
                </a:lnTo>
                <a:lnTo>
                  <a:pt x="38100" y="565277"/>
                </a:lnTo>
                <a:lnTo>
                  <a:pt x="43599" y="561035"/>
                </a:lnTo>
                <a:close/>
              </a:path>
              <a:path w="290194" h="2119630">
                <a:moveTo>
                  <a:pt x="44018" y="628726"/>
                </a:moveTo>
                <a:lnTo>
                  <a:pt x="43903" y="622058"/>
                </a:lnTo>
                <a:lnTo>
                  <a:pt x="33070" y="613740"/>
                </a:lnTo>
                <a:lnTo>
                  <a:pt x="24434" y="613664"/>
                </a:lnTo>
                <a:lnTo>
                  <a:pt x="13868" y="621792"/>
                </a:lnTo>
                <a:lnTo>
                  <a:pt x="13970" y="628434"/>
                </a:lnTo>
                <a:lnTo>
                  <a:pt x="24790" y="636765"/>
                </a:lnTo>
                <a:lnTo>
                  <a:pt x="33451" y="636854"/>
                </a:lnTo>
                <a:lnTo>
                  <a:pt x="38735" y="632777"/>
                </a:lnTo>
                <a:lnTo>
                  <a:pt x="44018" y="628726"/>
                </a:lnTo>
                <a:close/>
              </a:path>
              <a:path w="290194" h="2119630">
                <a:moveTo>
                  <a:pt x="44411" y="696417"/>
                </a:moveTo>
                <a:lnTo>
                  <a:pt x="44323" y="690041"/>
                </a:lnTo>
                <a:lnTo>
                  <a:pt x="33972" y="682091"/>
                </a:lnTo>
                <a:lnTo>
                  <a:pt x="25679" y="682015"/>
                </a:lnTo>
                <a:lnTo>
                  <a:pt x="15595" y="689775"/>
                </a:lnTo>
                <a:lnTo>
                  <a:pt x="15709" y="696150"/>
                </a:lnTo>
                <a:lnTo>
                  <a:pt x="26047" y="704113"/>
                </a:lnTo>
                <a:lnTo>
                  <a:pt x="34328" y="704189"/>
                </a:lnTo>
                <a:lnTo>
                  <a:pt x="39370" y="700303"/>
                </a:lnTo>
                <a:lnTo>
                  <a:pt x="44411" y="696417"/>
                </a:lnTo>
                <a:close/>
              </a:path>
              <a:path w="290194" h="2119630">
                <a:moveTo>
                  <a:pt x="44843" y="764108"/>
                </a:moveTo>
                <a:lnTo>
                  <a:pt x="44742" y="758037"/>
                </a:lnTo>
                <a:lnTo>
                  <a:pt x="34874" y="750430"/>
                </a:lnTo>
                <a:lnTo>
                  <a:pt x="26962" y="750366"/>
                </a:lnTo>
                <a:lnTo>
                  <a:pt x="17335" y="757770"/>
                </a:lnTo>
                <a:lnTo>
                  <a:pt x="17437" y="763866"/>
                </a:lnTo>
                <a:lnTo>
                  <a:pt x="27305" y="771448"/>
                </a:lnTo>
                <a:lnTo>
                  <a:pt x="35204" y="771537"/>
                </a:lnTo>
                <a:lnTo>
                  <a:pt x="40030" y="767816"/>
                </a:lnTo>
                <a:lnTo>
                  <a:pt x="44843" y="764108"/>
                </a:lnTo>
                <a:close/>
              </a:path>
              <a:path w="290194" h="2119630">
                <a:moveTo>
                  <a:pt x="45250" y="831799"/>
                </a:moveTo>
                <a:lnTo>
                  <a:pt x="45161" y="826008"/>
                </a:lnTo>
                <a:lnTo>
                  <a:pt x="35775" y="818769"/>
                </a:lnTo>
                <a:lnTo>
                  <a:pt x="28232" y="818705"/>
                </a:lnTo>
                <a:lnTo>
                  <a:pt x="19062" y="825754"/>
                </a:lnTo>
                <a:lnTo>
                  <a:pt x="19177" y="831532"/>
                </a:lnTo>
                <a:lnTo>
                  <a:pt x="28549" y="838771"/>
                </a:lnTo>
                <a:lnTo>
                  <a:pt x="36093" y="838860"/>
                </a:lnTo>
                <a:lnTo>
                  <a:pt x="40678" y="835317"/>
                </a:lnTo>
                <a:lnTo>
                  <a:pt x="45250" y="831799"/>
                </a:lnTo>
                <a:close/>
              </a:path>
              <a:path w="290194" h="2119630">
                <a:moveTo>
                  <a:pt x="45669" y="899490"/>
                </a:moveTo>
                <a:lnTo>
                  <a:pt x="45605" y="893978"/>
                </a:lnTo>
                <a:lnTo>
                  <a:pt x="36652" y="887107"/>
                </a:lnTo>
                <a:lnTo>
                  <a:pt x="29514" y="887044"/>
                </a:lnTo>
                <a:lnTo>
                  <a:pt x="20789" y="893762"/>
                </a:lnTo>
                <a:lnTo>
                  <a:pt x="20878" y="899248"/>
                </a:lnTo>
                <a:lnTo>
                  <a:pt x="29832" y="906119"/>
                </a:lnTo>
                <a:lnTo>
                  <a:pt x="36944" y="906183"/>
                </a:lnTo>
                <a:lnTo>
                  <a:pt x="41313" y="902843"/>
                </a:lnTo>
                <a:lnTo>
                  <a:pt x="45669" y="899490"/>
                </a:lnTo>
                <a:close/>
              </a:path>
              <a:path w="290194" h="2119630">
                <a:moveTo>
                  <a:pt x="46088" y="967168"/>
                </a:moveTo>
                <a:lnTo>
                  <a:pt x="46012" y="961961"/>
                </a:lnTo>
                <a:lnTo>
                  <a:pt x="37553" y="955471"/>
                </a:lnTo>
                <a:lnTo>
                  <a:pt x="30797" y="955395"/>
                </a:lnTo>
                <a:lnTo>
                  <a:pt x="22517" y="961745"/>
                </a:lnTo>
                <a:lnTo>
                  <a:pt x="22606" y="966965"/>
                </a:lnTo>
                <a:lnTo>
                  <a:pt x="31064" y="973455"/>
                </a:lnTo>
                <a:lnTo>
                  <a:pt x="37846" y="973518"/>
                </a:lnTo>
                <a:lnTo>
                  <a:pt x="41960" y="970343"/>
                </a:lnTo>
                <a:lnTo>
                  <a:pt x="46088" y="967168"/>
                </a:lnTo>
                <a:close/>
              </a:path>
              <a:path w="290194" h="2119630">
                <a:moveTo>
                  <a:pt x="46494" y="1034859"/>
                </a:moveTo>
                <a:lnTo>
                  <a:pt x="46431" y="1029944"/>
                </a:lnTo>
                <a:lnTo>
                  <a:pt x="38430" y="1023823"/>
                </a:lnTo>
                <a:lnTo>
                  <a:pt x="32042" y="1023747"/>
                </a:lnTo>
                <a:lnTo>
                  <a:pt x="24244" y="1029754"/>
                </a:lnTo>
                <a:lnTo>
                  <a:pt x="24333" y="1034669"/>
                </a:lnTo>
                <a:lnTo>
                  <a:pt x="32308" y="1040790"/>
                </a:lnTo>
                <a:lnTo>
                  <a:pt x="38709" y="1040866"/>
                </a:lnTo>
                <a:lnTo>
                  <a:pt x="42621" y="1037869"/>
                </a:lnTo>
                <a:lnTo>
                  <a:pt x="46494" y="1034859"/>
                </a:lnTo>
                <a:close/>
              </a:path>
              <a:path w="290194" h="2119630">
                <a:moveTo>
                  <a:pt x="46913" y="1102563"/>
                </a:moveTo>
                <a:lnTo>
                  <a:pt x="46837" y="1097953"/>
                </a:lnTo>
                <a:lnTo>
                  <a:pt x="39331" y="1092161"/>
                </a:lnTo>
                <a:lnTo>
                  <a:pt x="33312" y="1092111"/>
                </a:lnTo>
                <a:lnTo>
                  <a:pt x="25996" y="1097737"/>
                </a:lnTo>
                <a:lnTo>
                  <a:pt x="26060" y="1102360"/>
                </a:lnTo>
                <a:lnTo>
                  <a:pt x="33578" y="1108151"/>
                </a:lnTo>
                <a:lnTo>
                  <a:pt x="39585" y="1108202"/>
                </a:lnTo>
                <a:lnTo>
                  <a:pt x="43243" y="1105382"/>
                </a:lnTo>
                <a:lnTo>
                  <a:pt x="46913" y="1102563"/>
                </a:lnTo>
                <a:close/>
              </a:path>
              <a:path w="290194" h="2119630">
                <a:moveTo>
                  <a:pt x="47332" y="1170254"/>
                </a:moveTo>
                <a:lnTo>
                  <a:pt x="47282" y="1165923"/>
                </a:lnTo>
                <a:lnTo>
                  <a:pt x="40233" y="1160500"/>
                </a:lnTo>
                <a:lnTo>
                  <a:pt x="34594" y="1160449"/>
                </a:lnTo>
                <a:lnTo>
                  <a:pt x="27736" y="1165733"/>
                </a:lnTo>
                <a:lnTo>
                  <a:pt x="27800" y="1170076"/>
                </a:lnTo>
                <a:lnTo>
                  <a:pt x="34836" y="1175499"/>
                </a:lnTo>
                <a:lnTo>
                  <a:pt x="40474" y="1175537"/>
                </a:lnTo>
                <a:lnTo>
                  <a:pt x="43903" y="1172895"/>
                </a:lnTo>
                <a:lnTo>
                  <a:pt x="47332" y="1170254"/>
                </a:lnTo>
                <a:close/>
              </a:path>
              <a:path w="290194" h="2119630">
                <a:moveTo>
                  <a:pt x="47752" y="1237945"/>
                </a:moveTo>
                <a:lnTo>
                  <a:pt x="47701" y="1233893"/>
                </a:lnTo>
                <a:lnTo>
                  <a:pt x="41135" y="1228852"/>
                </a:lnTo>
                <a:lnTo>
                  <a:pt x="35877" y="1228801"/>
                </a:lnTo>
                <a:lnTo>
                  <a:pt x="29464" y="1233741"/>
                </a:lnTo>
                <a:lnTo>
                  <a:pt x="29527" y="1237780"/>
                </a:lnTo>
                <a:lnTo>
                  <a:pt x="36093" y="1242834"/>
                </a:lnTo>
                <a:lnTo>
                  <a:pt x="41351" y="1242872"/>
                </a:lnTo>
                <a:lnTo>
                  <a:pt x="44564" y="1240421"/>
                </a:lnTo>
                <a:lnTo>
                  <a:pt x="47752" y="1237945"/>
                </a:lnTo>
                <a:close/>
              </a:path>
              <a:path w="290194" h="2119630">
                <a:moveTo>
                  <a:pt x="48183" y="1305648"/>
                </a:moveTo>
                <a:lnTo>
                  <a:pt x="48120" y="1301889"/>
                </a:lnTo>
                <a:lnTo>
                  <a:pt x="42024" y="1297190"/>
                </a:lnTo>
                <a:lnTo>
                  <a:pt x="37147" y="1297152"/>
                </a:lnTo>
                <a:lnTo>
                  <a:pt x="31203" y="1301737"/>
                </a:lnTo>
                <a:lnTo>
                  <a:pt x="31254" y="1305483"/>
                </a:lnTo>
                <a:lnTo>
                  <a:pt x="37338" y="1310170"/>
                </a:lnTo>
                <a:lnTo>
                  <a:pt x="42227" y="1310208"/>
                </a:lnTo>
                <a:lnTo>
                  <a:pt x="45199" y="1307922"/>
                </a:lnTo>
                <a:lnTo>
                  <a:pt x="48183" y="1305648"/>
                </a:lnTo>
                <a:close/>
              </a:path>
              <a:path w="290194" h="2119630">
                <a:moveTo>
                  <a:pt x="48590" y="1373339"/>
                </a:moveTo>
                <a:lnTo>
                  <a:pt x="48539" y="1369872"/>
                </a:lnTo>
                <a:lnTo>
                  <a:pt x="42913" y="1365542"/>
                </a:lnTo>
                <a:lnTo>
                  <a:pt x="38404" y="1365504"/>
                </a:lnTo>
                <a:lnTo>
                  <a:pt x="32931" y="1369720"/>
                </a:lnTo>
                <a:lnTo>
                  <a:pt x="32969" y="1373187"/>
                </a:lnTo>
                <a:lnTo>
                  <a:pt x="38595" y="1377518"/>
                </a:lnTo>
                <a:lnTo>
                  <a:pt x="43103" y="1377556"/>
                </a:lnTo>
                <a:lnTo>
                  <a:pt x="45834" y="1375448"/>
                </a:lnTo>
                <a:lnTo>
                  <a:pt x="48590" y="1373339"/>
                </a:lnTo>
                <a:close/>
              </a:path>
              <a:path w="290194" h="2119630">
                <a:moveTo>
                  <a:pt x="49022" y="1441030"/>
                </a:moveTo>
                <a:lnTo>
                  <a:pt x="48958" y="1437868"/>
                </a:lnTo>
                <a:lnTo>
                  <a:pt x="46405" y="1435874"/>
                </a:lnTo>
                <a:lnTo>
                  <a:pt x="43802" y="1433893"/>
                </a:lnTo>
                <a:lnTo>
                  <a:pt x="39687" y="1433868"/>
                </a:lnTo>
                <a:lnTo>
                  <a:pt x="34683" y="1437728"/>
                </a:lnTo>
                <a:lnTo>
                  <a:pt x="34721" y="1440891"/>
                </a:lnTo>
                <a:lnTo>
                  <a:pt x="39865" y="1444853"/>
                </a:lnTo>
                <a:lnTo>
                  <a:pt x="43980" y="1444891"/>
                </a:lnTo>
                <a:lnTo>
                  <a:pt x="46507" y="1442974"/>
                </a:lnTo>
                <a:lnTo>
                  <a:pt x="49022" y="1441030"/>
                </a:lnTo>
                <a:close/>
              </a:path>
              <a:path w="290194" h="2119630">
                <a:moveTo>
                  <a:pt x="49428" y="1508709"/>
                </a:moveTo>
                <a:lnTo>
                  <a:pt x="49377" y="1505839"/>
                </a:lnTo>
                <a:lnTo>
                  <a:pt x="44716" y="1502257"/>
                </a:lnTo>
                <a:lnTo>
                  <a:pt x="40970" y="1502206"/>
                </a:lnTo>
                <a:lnTo>
                  <a:pt x="36398" y="1505712"/>
                </a:lnTo>
                <a:lnTo>
                  <a:pt x="36436" y="1508607"/>
                </a:lnTo>
                <a:lnTo>
                  <a:pt x="41122" y="1512201"/>
                </a:lnTo>
                <a:lnTo>
                  <a:pt x="44869" y="1512227"/>
                </a:lnTo>
                <a:lnTo>
                  <a:pt x="47155" y="1510474"/>
                </a:lnTo>
                <a:lnTo>
                  <a:pt x="49428" y="1508709"/>
                </a:lnTo>
                <a:close/>
              </a:path>
              <a:path w="290194" h="2119630">
                <a:moveTo>
                  <a:pt x="49847" y="1576400"/>
                </a:moveTo>
                <a:lnTo>
                  <a:pt x="49809" y="1573809"/>
                </a:lnTo>
                <a:lnTo>
                  <a:pt x="45605" y="1570583"/>
                </a:lnTo>
                <a:lnTo>
                  <a:pt x="42227" y="1570558"/>
                </a:lnTo>
                <a:lnTo>
                  <a:pt x="40182" y="1572145"/>
                </a:lnTo>
                <a:lnTo>
                  <a:pt x="38125" y="1573707"/>
                </a:lnTo>
                <a:lnTo>
                  <a:pt x="38163" y="1576298"/>
                </a:lnTo>
                <a:lnTo>
                  <a:pt x="42379" y="1579537"/>
                </a:lnTo>
                <a:lnTo>
                  <a:pt x="45732" y="1579562"/>
                </a:lnTo>
                <a:lnTo>
                  <a:pt x="47777" y="1577987"/>
                </a:lnTo>
                <a:lnTo>
                  <a:pt x="49847" y="1576400"/>
                </a:lnTo>
                <a:close/>
              </a:path>
              <a:path w="290194" h="2119630">
                <a:moveTo>
                  <a:pt x="50279" y="1644103"/>
                </a:moveTo>
                <a:lnTo>
                  <a:pt x="50215" y="1641792"/>
                </a:lnTo>
                <a:lnTo>
                  <a:pt x="48374" y="1640357"/>
                </a:lnTo>
                <a:lnTo>
                  <a:pt x="46507" y="1638935"/>
                </a:lnTo>
                <a:lnTo>
                  <a:pt x="43510" y="1638909"/>
                </a:lnTo>
                <a:lnTo>
                  <a:pt x="41681" y="1640293"/>
                </a:lnTo>
                <a:lnTo>
                  <a:pt x="39865" y="1641703"/>
                </a:lnTo>
                <a:lnTo>
                  <a:pt x="39890" y="1644002"/>
                </a:lnTo>
                <a:lnTo>
                  <a:pt x="43624" y="1646872"/>
                </a:lnTo>
                <a:lnTo>
                  <a:pt x="46621" y="1646897"/>
                </a:lnTo>
                <a:lnTo>
                  <a:pt x="48437" y="1645500"/>
                </a:lnTo>
                <a:lnTo>
                  <a:pt x="50279" y="1644103"/>
                </a:lnTo>
                <a:close/>
              </a:path>
              <a:path w="290194" h="2119630">
                <a:moveTo>
                  <a:pt x="50685" y="1711794"/>
                </a:moveTo>
                <a:lnTo>
                  <a:pt x="50660" y="1709801"/>
                </a:lnTo>
                <a:lnTo>
                  <a:pt x="49034" y="1708531"/>
                </a:lnTo>
                <a:lnTo>
                  <a:pt x="47383" y="1707286"/>
                </a:lnTo>
                <a:lnTo>
                  <a:pt x="44780" y="1707261"/>
                </a:lnTo>
                <a:lnTo>
                  <a:pt x="41592" y="1709699"/>
                </a:lnTo>
                <a:lnTo>
                  <a:pt x="41630" y="1711718"/>
                </a:lnTo>
                <a:lnTo>
                  <a:pt x="44881" y="1714207"/>
                </a:lnTo>
                <a:lnTo>
                  <a:pt x="47510" y="1714246"/>
                </a:lnTo>
                <a:lnTo>
                  <a:pt x="49098" y="1713026"/>
                </a:lnTo>
                <a:lnTo>
                  <a:pt x="50685" y="1711794"/>
                </a:lnTo>
                <a:close/>
              </a:path>
              <a:path w="290194" h="2119630">
                <a:moveTo>
                  <a:pt x="51104" y="1779485"/>
                </a:moveTo>
                <a:lnTo>
                  <a:pt x="51079" y="1777771"/>
                </a:lnTo>
                <a:lnTo>
                  <a:pt x="48285" y="1775612"/>
                </a:lnTo>
                <a:lnTo>
                  <a:pt x="46050" y="1775612"/>
                </a:lnTo>
                <a:lnTo>
                  <a:pt x="44716" y="1776653"/>
                </a:lnTo>
                <a:lnTo>
                  <a:pt x="43319" y="1777695"/>
                </a:lnTo>
                <a:lnTo>
                  <a:pt x="43357" y="1779422"/>
                </a:lnTo>
                <a:lnTo>
                  <a:pt x="44754" y="1780489"/>
                </a:lnTo>
                <a:lnTo>
                  <a:pt x="46164" y="1781543"/>
                </a:lnTo>
                <a:lnTo>
                  <a:pt x="48374" y="1781581"/>
                </a:lnTo>
                <a:lnTo>
                  <a:pt x="49733" y="1780540"/>
                </a:lnTo>
                <a:lnTo>
                  <a:pt x="51104" y="1779485"/>
                </a:lnTo>
                <a:close/>
              </a:path>
              <a:path w="290194" h="2119630">
                <a:moveTo>
                  <a:pt x="51511" y="1847189"/>
                </a:moveTo>
                <a:lnTo>
                  <a:pt x="51485" y="1845754"/>
                </a:lnTo>
                <a:lnTo>
                  <a:pt x="49174" y="1843976"/>
                </a:lnTo>
                <a:lnTo>
                  <a:pt x="47332" y="1843976"/>
                </a:lnTo>
                <a:lnTo>
                  <a:pt x="46189" y="1844827"/>
                </a:lnTo>
                <a:lnTo>
                  <a:pt x="45072" y="1845703"/>
                </a:lnTo>
                <a:lnTo>
                  <a:pt x="45085" y="1847126"/>
                </a:lnTo>
                <a:lnTo>
                  <a:pt x="47409" y="1848891"/>
                </a:lnTo>
                <a:lnTo>
                  <a:pt x="49250" y="1848916"/>
                </a:lnTo>
                <a:lnTo>
                  <a:pt x="50380" y="1848040"/>
                </a:lnTo>
                <a:lnTo>
                  <a:pt x="51511" y="1847189"/>
                </a:lnTo>
                <a:close/>
              </a:path>
              <a:path w="290194" h="2119630">
                <a:moveTo>
                  <a:pt x="51930" y="1914867"/>
                </a:moveTo>
                <a:lnTo>
                  <a:pt x="51904" y="1913724"/>
                </a:lnTo>
                <a:lnTo>
                  <a:pt x="50063" y="1912315"/>
                </a:lnTo>
                <a:lnTo>
                  <a:pt x="48602" y="1912315"/>
                </a:lnTo>
                <a:lnTo>
                  <a:pt x="47688" y="1913001"/>
                </a:lnTo>
                <a:lnTo>
                  <a:pt x="46799" y="1913686"/>
                </a:lnTo>
                <a:lnTo>
                  <a:pt x="46799" y="1914817"/>
                </a:lnTo>
                <a:lnTo>
                  <a:pt x="47752" y="1915541"/>
                </a:lnTo>
                <a:lnTo>
                  <a:pt x="48641" y="1916252"/>
                </a:lnTo>
                <a:lnTo>
                  <a:pt x="50139" y="1916264"/>
                </a:lnTo>
                <a:lnTo>
                  <a:pt x="51028" y="1915566"/>
                </a:lnTo>
                <a:lnTo>
                  <a:pt x="51930" y="1914867"/>
                </a:lnTo>
                <a:close/>
              </a:path>
              <a:path w="290194" h="2119630">
                <a:moveTo>
                  <a:pt x="52349" y="1982546"/>
                </a:moveTo>
                <a:lnTo>
                  <a:pt x="52324" y="1981708"/>
                </a:lnTo>
                <a:lnTo>
                  <a:pt x="50965" y="1980666"/>
                </a:lnTo>
                <a:lnTo>
                  <a:pt x="49860" y="1980653"/>
                </a:lnTo>
                <a:lnTo>
                  <a:pt x="49199" y="1981174"/>
                </a:lnTo>
                <a:lnTo>
                  <a:pt x="48539" y="1981669"/>
                </a:lnTo>
                <a:lnTo>
                  <a:pt x="48539" y="1982520"/>
                </a:lnTo>
                <a:lnTo>
                  <a:pt x="49237" y="1983054"/>
                </a:lnTo>
                <a:lnTo>
                  <a:pt x="49923" y="1983587"/>
                </a:lnTo>
                <a:lnTo>
                  <a:pt x="51003" y="1983600"/>
                </a:lnTo>
                <a:lnTo>
                  <a:pt x="51676" y="1983066"/>
                </a:lnTo>
                <a:lnTo>
                  <a:pt x="52349" y="1982546"/>
                </a:lnTo>
                <a:close/>
              </a:path>
              <a:path w="290194" h="2119630">
                <a:moveTo>
                  <a:pt x="52768" y="2049703"/>
                </a:moveTo>
                <a:lnTo>
                  <a:pt x="52311" y="2049360"/>
                </a:lnTo>
                <a:lnTo>
                  <a:pt x="51854" y="2049005"/>
                </a:lnTo>
                <a:lnTo>
                  <a:pt x="51130" y="2048992"/>
                </a:lnTo>
                <a:lnTo>
                  <a:pt x="50698" y="2049322"/>
                </a:lnTo>
                <a:lnTo>
                  <a:pt x="50279" y="2049678"/>
                </a:lnTo>
                <a:lnTo>
                  <a:pt x="50279" y="2050237"/>
                </a:lnTo>
                <a:lnTo>
                  <a:pt x="50723" y="2050567"/>
                </a:lnTo>
                <a:lnTo>
                  <a:pt x="51168" y="2050910"/>
                </a:lnTo>
                <a:lnTo>
                  <a:pt x="51904" y="2050935"/>
                </a:lnTo>
                <a:lnTo>
                  <a:pt x="52311" y="2050580"/>
                </a:lnTo>
                <a:lnTo>
                  <a:pt x="52768" y="2050249"/>
                </a:lnTo>
                <a:lnTo>
                  <a:pt x="52768" y="2049703"/>
                </a:lnTo>
                <a:close/>
              </a:path>
              <a:path w="290194" h="2119630">
                <a:moveTo>
                  <a:pt x="53187" y="2117687"/>
                </a:moveTo>
                <a:lnTo>
                  <a:pt x="52971" y="2117534"/>
                </a:lnTo>
                <a:lnTo>
                  <a:pt x="52768" y="2117369"/>
                </a:lnTo>
                <a:lnTo>
                  <a:pt x="52425" y="2117356"/>
                </a:lnTo>
                <a:lnTo>
                  <a:pt x="52209" y="2117521"/>
                </a:lnTo>
                <a:lnTo>
                  <a:pt x="51993" y="2117674"/>
                </a:lnTo>
                <a:lnTo>
                  <a:pt x="51993" y="2117928"/>
                </a:lnTo>
                <a:lnTo>
                  <a:pt x="52209" y="2118106"/>
                </a:lnTo>
                <a:lnTo>
                  <a:pt x="52425" y="2118271"/>
                </a:lnTo>
                <a:lnTo>
                  <a:pt x="52768" y="2118271"/>
                </a:lnTo>
                <a:lnTo>
                  <a:pt x="52971" y="2118118"/>
                </a:lnTo>
                <a:lnTo>
                  <a:pt x="53187" y="2117953"/>
                </a:lnTo>
                <a:lnTo>
                  <a:pt x="53187" y="2117687"/>
                </a:lnTo>
                <a:close/>
              </a:path>
              <a:path w="290194" h="2119630">
                <a:moveTo>
                  <a:pt x="162026" y="15989"/>
                </a:moveTo>
                <a:lnTo>
                  <a:pt x="160540" y="10464"/>
                </a:lnTo>
                <a:lnTo>
                  <a:pt x="156273" y="5562"/>
                </a:lnTo>
                <a:lnTo>
                  <a:pt x="149923" y="2286"/>
                </a:lnTo>
                <a:lnTo>
                  <a:pt x="142722" y="1155"/>
                </a:lnTo>
                <a:lnTo>
                  <a:pt x="135572" y="2159"/>
                </a:lnTo>
                <a:lnTo>
                  <a:pt x="129324" y="5321"/>
                </a:lnTo>
                <a:lnTo>
                  <a:pt x="125209" y="10121"/>
                </a:lnTo>
                <a:lnTo>
                  <a:pt x="123888" y="15633"/>
                </a:lnTo>
                <a:lnTo>
                  <a:pt x="125374" y="21158"/>
                </a:lnTo>
                <a:lnTo>
                  <a:pt x="129641" y="26060"/>
                </a:lnTo>
                <a:lnTo>
                  <a:pt x="136004" y="29337"/>
                </a:lnTo>
                <a:lnTo>
                  <a:pt x="143192" y="30480"/>
                </a:lnTo>
                <a:lnTo>
                  <a:pt x="150342" y="29464"/>
                </a:lnTo>
                <a:lnTo>
                  <a:pt x="156603" y="26289"/>
                </a:lnTo>
                <a:lnTo>
                  <a:pt x="160718" y="21488"/>
                </a:lnTo>
                <a:lnTo>
                  <a:pt x="162026" y="15989"/>
                </a:lnTo>
                <a:close/>
              </a:path>
              <a:path w="290194" h="2119630">
                <a:moveTo>
                  <a:pt x="164388" y="88341"/>
                </a:moveTo>
                <a:lnTo>
                  <a:pt x="164236" y="79349"/>
                </a:lnTo>
                <a:lnTo>
                  <a:pt x="156946" y="73723"/>
                </a:lnTo>
                <a:lnTo>
                  <a:pt x="150787" y="70548"/>
                </a:lnTo>
                <a:lnTo>
                  <a:pt x="143814" y="69443"/>
                </a:lnTo>
                <a:lnTo>
                  <a:pt x="136880" y="70421"/>
                </a:lnTo>
                <a:lnTo>
                  <a:pt x="130822" y="73494"/>
                </a:lnTo>
                <a:lnTo>
                  <a:pt x="123698" y="78981"/>
                </a:lnTo>
                <a:lnTo>
                  <a:pt x="123837" y="87972"/>
                </a:lnTo>
                <a:lnTo>
                  <a:pt x="131140" y="93586"/>
                </a:lnTo>
                <a:lnTo>
                  <a:pt x="137287" y="96761"/>
                </a:lnTo>
                <a:lnTo>
                  <a:pt x="144259" y="97866"/>
                </a:lnTo>
                <a:lnTo>
                  <a:pt x="151193" y="96888"/>
                </a:lnTo>
                <a:lnTo>
                  <a:pt x="157264" y="93827"/>
                </a:lnTo>
                <a:lnTo>
                  <a:pt x="164388" y="88341"/>
                </a:lnTo>
                <a:close/>
              </a:path>
              <a:path w="290194" h="2119630">
                <a:moveTo>
                  <a:pt x="164807" y="156044"/>
                </a:moveTo>
                <a:lnTo>
                  <a:pt x="164668" y="147332"/>
                </a:lnTo>
                <a:lnTo>
                  <a:pt x="157607" y="141897"/>
                </a:lnTo>
                <a:lnTo>
                  <a:pt x="151625" y="138823"/>
                </a:lnTo>
                <a:lnTo>
                  <a:pt x="144894" y="137756"/>
                </a:lnTo>
                <a:lnTo>
                  <a:pt x="138188" y="138696"/>
                </a:lnTo>
                <a:lnTo>
                  <a:pt x="132334" y="141668"/>
                </a:lnTo>
                <a:lnTo>
                  <a:pt x="125437" y="146989"/>
                </a:lnTo>
                <a:lnTo>
                  <a:pt x="125577" y="155663"/>
                </a:lnTo>
                <a:lnTo>
                  <a:pt x="132626" y="161112"/>
                </a:lnTo>
                <a:lnTo>
                  <a:pt x="138582" y="164185"/>
                </a:lnTo>
                <a:lnTo>
                  <a:pt x="145326" y="165252"/>
                </a:lnTo>
                <a:lnTo>
                  <a:pt x="152031" y="164299"/>
                </a:lnTo>
                <a:lnTo>
                  <a:pt x="157899" y="161340"/>
                </a:lnTo>
                <a:lnTo>
                  <a:pt x="164807" y="156044"/>
                </a:lnTo>
                <a:close/>
              </a:path>
              <a:path w="290194" h="2119630">
                <a:moveTo>
                  <a:pt x="165214" y="223735"/>
                </a:moveTo>
                <a:lnTo>
                  <a:pt x="165087" y="215328"/>
                </a:lnTo>
                <a:lnTo>
                  <a:pt x="158267" y="210070"/>
                </a:lnTo>
                <a:lnTo>
                  <a:pt x="152488" y="207098"/>
                </a:lnTo>
                <a:lnTo>
                  <a:pt x="145973" y="206057"/>
                </a:lnTo>
                <a:lnTo>
                  <a:pt x="139484" y="206971"/>
                </a:lnTo>
                <a:lnTo>
                  <a:pt x="133832" y="209842"/>
                </a:lnTo>
                <a:lnTo>
                  <a:pt x="127152" y="214960"/>
                </a:lnTo>
                <a:lnTo>
                  <a:pt x="127292" y="223354"/>
                </a:lnTo>
                <a:lnTo>
                  <a:pt x="134137" y="228612"/>
                </a:lnTo>
                <a:lnTo>
                  <a:pt x="139890" y="231597"/>
                </a:lnTo>
                <a:lnTo>
                  <a:pt x="146405" y="232625"/>
                </a:lnTo>
                <a:lnTo>
                  <a:pt x="152882" y="231711"/>
                </a:lnTo>
                <a:lnTo>
                  <a:pt x="158546" y="228841"/>
                </a:lnTo>
                <a:lnTo>
                  <a:pt x="165214" y="223735"/>
                </a:lnTo>
                <a:close/>
              </a:path>
              <a:path w="290194" h="2119630">
                <a:moveTo>
                  <a:pt x="165620" y="291414"/>
                </a:moveTo>
                <a:lnTo>
                  <a:pt x="165493" y="283298"/>
                </a:lnTo>
                <a:lnTo>
                  <a:pt x="158915" y="278231"/>
                </a:lnTo>
                <a:lnTo>
                  <a:pt x="153339" y="275361"/>
                </a:lnTo>
                <a:lnTo>
                  <a:pt x="147053" y="274358"/>
                </a:lnTo>
                <a:lnTo>
                  <a:pt x="140792" y="275247"/>
                </a:lnTo>
                <a:lnTo>
                  <a:pt x="135318" y="278003"/>
                </a:lnTo>
                <a:lnTo>
                  <a:pt x="128905" y="282956"/>
                </a:lnTo>
                <a:lnTo>
                  <a:pt x="129019" y="291071"/>
                </a:lnTo>
                <a:lnTo>
                  <a:pt x="135610" y="296138"/>
                </a:lnTo>
                <a:lnTo>
                  <a:pt x="141173" y="299021"/>
                </a:lnTo>
                <a:lnTo>
                  <a:pt x="147459" y="300012"/>
                </a:lnTo>
                <a:lnTo>
                  <a:pt x="153720" y="299135"/>
                </a:lnTo>
                <a:lnTo>
                  <a:pt x="159194" y="296367"/>
                </a:lnTo>
                <a:lnTo>
                  <a:pt x="165620" y="291414"/>
                </a:lnTo>
                <a:close/>
              </a:path>
              <a:path w="290194" h="2119630">
                <a:moveTo>
                  <a:pt x="166052" y="359105"/>
                </a:moveTo>
                <a:lnTo>
                  <a:pt x="165912" y="351269"/>
                </a:lnTo>
                <a:lnTo>
                  <a:pt x="153212" y="341515"/>
                </a:lnTo>
                <a:lnTo>
                  <a:pt x="143040" y="341401"/>
                </a:lnTo>
                <a:lnTo>
                  <a:pt x="130632" y="350951"/>
                </a:lnTo>
                <a:lnTo>
                  <a:pt x="130759" y="358787"/>
                </a:lnTo>
                <a:lnTo>
                  <a:pt x="143459" y="368554"/>
                </a:lnTo>
                <a:lnTo>
                  <a:pt x="153644" y="368642"/>
                </a:lnTo>
                <a:lnTo>
                  <a:pt x="159854" y="363867"/>
                </a:lnTo>
                <a:lnTo>
                  <a:pt x="166052" y="359105"/>
                </a:lnTo>
                <a:close/>
              </a:path>
              <a:path w="290194" h="2119630">
                <a:moveTo>
                  <a:pt x="166458" y="426808"/>
                </a:moveTo>
                <a:lnTo>
                  <a:pt x="166331" y="419265"/>
                </a:lnTo>
                <a:lnTo>
                  <a:pt x="154114" y="409867"/>
                </a:lnTo>
                <a:lnTo>
                  <a:pt x="144310" y="409752"/>
                </a:lnTo>
                <a:lnTo>
                  <a:pt x="132359" y="418947"/>
                </a:lnTo>
                <a:lnTo>
                  <a:pt x="132473" y="426491"/>
                </a:lnTo>
                <a:lnTo>
                  <a:pt x="144729" y="435889"/>
                </a:lnTo>
                <a:lnTo>
                  <a:pt x="154520" y="435991"/>
                </a:lnTo>
                <a:lnTo>
                  <a:pt x="160489" y="431393"/>
                </a:lnTo>
                <a:lnTo>
                  <a:pt x="166458" y="426808"/>
                </a:lnTo>
                <a:close/>
              </a:path>
              <a:path w="290194" h="2119630">
                <a:moveTo>
                  <a:pt x="166878" y="494499"/>
                </a:moveTo>
                <a:lnTo>
                  <a:pt x="166776" y="487248"/>
                </a:lnTo>
                <a:lnTo>
                  <a:pt x="155016" y="478205"/>
                </a:lnTo>
                <a:lnTo>
                  <a:pt x="145580" y="478104"/>
                </a:lnTo>
                <a:lnTo>
                  <a:pt x="134112" y="486943"/>
                </a:lnTo>
                <a:lnTo>
                  <a:pt x="134200" y="494182"/>
                </a:lnTo>
                <a:lnTo>
                  <a:pt x="145986" y="503224"/>
                </a:lnTo>
                <a:lnTo>
                  <a:pt x="155384" y="503326"/>
                </a:lnTo>
                <a:lnTo>
                  <a:pt x="161137" y="498906"/>
                </a:lnTo>
                <a:lnTo>
                  <a:pt x="166878" y="494499"/>
                </a:lnTo>
                <a:close/>
              </a:path>
              <a:path w="290194" h="2119630">
                <a:moveTo>
                  <a:pt x="167297" y="562190"/>
                </a:moveTo>
                <a:lnTo>
                  <a:pt x="167182" y="555244"/>
                </a:lnTo>
                <a:lnTo>
                  <a:pt x="155892" y="546531"/>
                </a:lnTo>
                <a:lnTo>
                  <a:pt x="146837" y="546455"/>
                </a:lnTo>
                <a:lnTo>
                  <a:pt x="135839" y="554939"/>
                </a:lnTo>
                <a:lnTo>
                  <a:pt x="135940" y="561898"/>
                </a:lnTo>
                <a:lnTo>
                  <a:pt x="147231" y="570572"/>
                </a:lnTo>
                <a:lnTo>
                  <a:pt x="156260" y="570661"/>
                </a:lnTo>
                <a:lnTo>
                  <a:pt x="161785" y="566420"/>
                </a:lnTo>
                <a:lnTo>
                  <a:pt x="167297" y="562190"/>
                </a:lnTo>
                <a:close/>
              </a:path>
              <a:path w="290194" h="2119630">
                <a:moveTo>
                  <a:pt x="167716" y="629869"/>
                </a:moveTo>
                <a:lnTo>
                  <a:pt x="167601" y="623214"/>
                </a:lnTo>
                <a:lnTo>
                  <a:pt x="156794" y="614895"/>
                </a:lnTo>
                <a:lnTo>
                  <a:pt x="148120" y="614807"/>
                </a:lnTo>
                <a:lnTo>
                  <a:pt x="137566" y="622922"/>
                </a:lnTo>
                <a:lnTo>
                  <a:pt x="137680" y="629602"/>
                </a:lnTo>
                <a:lnTo>
                  <a:pt x="148488" y="637908"/>
                </a:lnTo>
                <a:lnTo>
                  <a:pt x="157149" y="638009"/>
                </a:lnTo>
                <a:lnTo>
                  <a:pt x="162433" y="633945"/>
                </a:lnTo>
                <a:lnTo>
                  <a:pt x="167716" y="629869"/>
                </a:lnTo>
                <a:close/>
              </a:path>
              <a:path w="290194" h="2119630">
                <a:moveTo>
                  <a:pt x="168122" y="697572"/>
                </a:moveTo>
                <a:lnTo>
                  <a:pt x="168021" y="691197"/>
                </a:lnTo>
                <a:lnTo>
                  <a:pt x="157670" y="683234"/>
                </a:lnTo>
                <a:lnTo>
                  <a:pt x="149390" y="683158"/>
                </a:lnTo>
                <a:lnTo>
                  <a:pt x="139293" y="690930"/>
                </a:lnTo>
                <a:lnTo>
                  <a:pt x="139395" y="697306"/>
                </a:lnTo>
                <a:lnTo>
                  <a:pt x="149745" y="705269"/>
                </a:lnTo>
                <a:lnTo>
                  <a:pt x="158013" y="705332"/>
                </a:lnTo>
                <a:lnTo>
                  <a:pt x="163068" y="701459"/>
                </a:lnTo>
                <a:lnTo>
                  <a:pt x="168122" y="697572"/>
                </a:lnTo>
                <a:close/>
              </a:path>
              <a:path w="290194" h="2119630">
                <a:moveTo>
                  <a:pt x="168529" y="765263"/>
                </a:moveTo>
                <a:lnTo>
                  <a:pt x="168452" y="759180"/>
                </a:lnTo>
                <a:lnTo>
                  <a:pt x="158572" y="751586"/>
                </a:lnTo>
                <a:lnTo>
                  <a:pt x="150660" y="751509"/>
                </a:lnTo>
                <a:lnTo>
                  <a:pt x="141020" y="758939"/>
                </a:lnTo>
                <a:lnTo>
                  <a:pt x="141135" y="765009"/>
                </a:lnTo>
                <a:lnTo>
                  <a:pt x="150990" y="772604"/>
                </a:lnTo>
                <a:lnTo>
                  <a:pt x="158915" y="772668"/>
                </a:lnTo>
                <a:lnTo>
                  <a:pt x="163728" y="768972"/>
                </a:lnTo>
                <a:lnTo>
                  <a:pt x="168529" y="765263"/>
                </a:lnTo>
                <a:close/>
              </a:path>
              <a:path w="290194" h="2119630">
                <a:moveTo>
                  <a:pt x="168960" y="832954"/>
                </a:moveTo>
                <a:lnTo>
                  <a:pt x="168871" y="827163"/>
                </a:lnTo>
                <a:lnTo>
                  <a:pt x="159473" y="819937"/>
                </a:lnTo>
                <a:lnTo>
                  <a:pt x="151955" y="819861"/>
                </a:lnTo>
                <a:lnTo>
                  <a:pt x="142760" y="826909"/>
                </a:lnTo>
                <a:lnTo>
                  <a:pt x="142862" y="832713"/>
                </a:lnTo>
                <a:lnTo>
                  <a:pt x="152260" y="839952"/>
                </a:lnTo>
                <a:lnTo>
                  <a:pt x="159791" y="840003"/>
                </a:lnTo>
                <a:lnTo>
                  <a:pt x="164388" y="836498"/>
                </a:lnTo>
                <a:lnTo>
                  <a:pt x="168960" y="832954"/>
                </a:lnTo>
                <a:close/>
              </a:path>
              <a:path w="290194" h="2119630">
                <a:moveTo>
                  <a:pt x="169367" y="900658"/>
                </a:moveTo>
                <a:lnTo>
                  <a:pt x="169291" y="895159"/>
                </a:lnTo>
                <a:lnTo>
                  <a:pt x="160362" y="888288"/>
                </a:lnTo>
                <a:lnTo>
                  <a:pt x="153212" y="888212"/>
                </a:lnTo>
                <a:lnTo>
                  <a:pt x="144487" y="894918"/>
                </a:lnTo>
                <a:lnTo>
                  <a:pt x="144589" y="900430"/>
                </a:lnTo>
                <a:lnTo>
                  <a:pt x="153517" y="907288"/>
                </a:lnTo>
                <a:lnTo>
                  <a:pt x="160667" y="907338"/>
                </a:lnTo>
                <a:lnTo>
                  <a:pt x="165023" y="903986"/>
                </a:lnTo>
                <a:lnTo>
                  <a:pt x="169367" y="900658"/>
                </a:lnTo>
                <a:close/>
              </a:path>
              <a:path w="290194" h="2119630">
                <a:moveTo>
                  <a:pt x="169799" y="968362"/>
                </a:moveTo>
                <a:lnTo>
                  <a:pt x="169697" y="963129"/>
                </a:lnTo>
                <a:lnTo>
                  <a:pt x="161264" y="956627"/>
                </a:lnTo>
                <a:lnTo>
                  <a:pt x="154482" y="956564"/>
                </a:lnTo>
                <a:lnTo>
                  <a:pt x="146215" y="962926"/>
                </a:lnTo>
                <a:lnTo>
                  <a:pt x="146316" y="968121"/>
                </a:lnTo>
                <a:lnTo>
                  <a:pt x="154762" y="974636"/>
                </a:lnTo>
                <a:lnTo>
                  <a:pt x="161544" y="974686"/>
                </a:lnTo>
                <a:lnTo>
                  <a:pt x="165658" y="971524"/>
                </a:lnTo>
                <a:lnTo>
                  <a:pt x="169799" y="968362"/>
                </a:lnTo>
                <a:close/>
              </a:path>
              <a:path w="290194" h="2119630">
                <a:moveTo>
                  <a:pt x="170205" y="1036040"/>
                </a:moveTo>
                <a:lnTo>
                  <a:pt x="170129" y="1031113"/>
                </a:lnTo>
                <a:lnTo>
                  <a:pt x="162166" y="1024991"/>
                </a:lnTo>
                <a:lnTo>
                  <a:pt x="155752" y="1024915"/>
                </a:lnTo>
                <a:lnTo>
                  <a:pt x="147980" y="1030922"/>
                </a:lnTo>
                <a:lnTo>
                  <a:pt x="148056" y="1035837"/>
                </a:lnTo>
                <a:lnTo>
                  <a:pt x="156032" y="1041971"/>
                </a:lnTo>
                <a:lnTo>
                  <a:pt x="162407" y="1042022"/>
                </a:lnTo>
                <a:lnTo>
                  <a:pt x="166331" y="1039037"/>
                </a:lnTo>
                <a:lnTo>
                  <a:pt x="170205" y="1036040"/>
                </a:lnTo>
                <a:close/>
              </a:path>
              <a:path w="290194" h="2119630">
                <a:moveTo>
                  <a:pt x="170649" y="1103718"/>
                </a:moveTo>
                <a:lnTo>
                  <a:pt x="170548" y="1099096"/>
                </a:lnTo>
                <a:lnTo>
                  <a:pt x="163029" y="1093304"/>
                </a:lnTo>
                <a:lnTo>
                  <a:pt x="157048" y="1093254"/>
                </a:lnTo>
                <a:lnTo>
                  <a:pt x="149707" y="1098892"/>
                </a:lnTo>
                <a:lnTo>
                  <a:pt x="149783" y="1103528"/>
                </a:lnTo>
                <a:lnTo>
                  <a:pt x="157302" y="1109306"/>
                </a:lnTo>
                <a:lnTo>
                  <a:pt x="163296" y="1109357"/>
                </a:lnTo>
                <a:lnTo>
                  <a:pt x="166966" y="1106538"/>
                </a:lnTo>
                <a:lnTo>
                  <a:pt x="170649" y="1103718"/>
                </a:lnTo>
                <a:close/>
              </a:path>
              <a:path w="290194" h="2119630">
                <a:moveTo>
                  <a:pt x="171056" y="1171422"/>
                </a:moveTo>
                <a:lnTo>
                  <a:pt x="170980" y="1167079"/>
                </a:lnTo>
                <a:lnTo>
                  <a:pt x="163944" y="1161656"/>
                </a:lnTo>
                <a:lnTo>
                  <a:pt x="158305" y="1161605"/>
                </a:lnTo>
                <a:lnTo>
                  <a:pt x="151460" y="1166914"/>
                </a:lnTo>
                <a:lnTo>
                  <a:pt x="151523" y="1171232"/>
                </a:lnTo>
                <a:lnTo>
                  <a:pt x="158546" y="1176642"/>
                </a:lnTo>
                <a:lnTo>
                  <a:pt x="164172" y="1176705"/>
                </a:lnTo>
                <a:lnTo>
                  <a:pt x="167601" y="1174064"/>
                </a:lnTo>
                <a:lnTo>
                  <a:pt x="171056" y="1171422"/>
                </a:lnTo>
                <a:close/>
              </a:path>
              <a:path w="290194" h="2119630">
                <a:moveTo>
                  <a:pt x="171462" y="1239113"/>
                </a:moveTo>
                <a:lnTo>
                  <a:pt x="171411" y="1235062"/>
                </a:lnTo>
                <a:lnTo>
                  <a:pt x="164833" y="1230007"/>
                </a:lnTo>
                <a:lnTo>
                  <a:pt x="159575" y="1229956"/>
                </a:lnTo>
                <a:lnTo>
                  <a:pt x="153174" y="1234884"/>
                </a:lnTo>
                <a:lnTo>
                  <a:pt x="153238" y="1238935"/>
                </a:lnTo>
                <a:lnTo>
                  <a:pt x="159804" y="1243977"/>
                </a:lnTo>
                <a:lnTo>
                  <a:pt x="165061" y="1244028"/>
                </a:lnTo>
                <a:lnTo>
                  <a:pt x="168262" y="1241577"/>
                </a:lnTo>
                <a:lnTo>
                  <a:pt x="171462" y="1239113"/>
                </a:lnTo>
                <a:close/>
              </a:path>
              <a:path w="290194" h="2119630">
                <a:moveTo>
                  <a:pt x="171881" y="1306791"/>
                </a:moveTo>
                <a:lnTo>
                  <a:pt x="171831" y="1303045"/>
                </a:lnTo>
                <a:lnTo>
                  <a:pt x="165747" y="1298359"/>
                </a:lnTo>
                <a:lnTo>
                  <a:pt x="160858" y="1298308"/>
                </a:lnTo>
                <a:lnTo>
                  <a:pt x="154901" y="1302893"/>
                </a:lnTo>
                <a:lnTo>
                  <a:pt x="154952" y="1306639"/>
                </a:lnTo>
                <a:lnTo>
                  <a:pt x="161074" y="1311325"/>
                </a:lnTo>
                <a:lnTo>
                  <a:pt x="165938" y="1311376"/>
                </a:lnTo>
                <a:lnTo>
                  <a:pt x="168922" y="1309090"/>
                </a:lnTo>
                <a:lnTo>
                  <a:pt x="171881" y="1306791"/>
                </a:lnTo>
                <a:close/>
              </a:path>
              <a:path w="290194" h="2119630">
                <a:moveTo>
                  <a:pt x="172288" y="1374482"/>
                </a:moveTo>
                <a:lnTo>
                  <a:pt x="172237" y="1371028"/>
                </a:lnTo>
                <a:lnTo>
                  <a:pt x="166624" y="1366723"/>
                </a:lnTo>
                <a:lnTo>
                  <a:pt x="162115" y="1366659"/>
                </a:lnTo>
                <a:lnTo>
                  <a:pt x="156629" y="1370888"/>
                </a:lnTo>
                <a:lnTo>
                  <a:pt x="156679" y="1374355"/>
                </a:lnTo>
                <a:lnTo>
                  <a:pt x="159512" y="1376502"/>
                </a:lnTo>
                <a:lnTo>
                  <a:pt x="162306" y="1378661"/>
                </a:lnTo>
                <a:lnTo>
                  <a:pt x="166801" y="1378724"/>
                </a:lnTo>
                <a:lnTo>
                  <a:pt x="169545" y="1376603"/>
                </a:lnTo>
                <a:lnTo>
                  <a:pt x="172288" y="1374482"/>
                </a:lnTo>
                <a:close/>
              </a:path>
              <a:path w="290194" h="2119630">
                <a:moveTo>
                  <a:pt x="172720" y="1442186"/>
                </a:moveTo>
                <a:lnTo>
                  <a:pt x="172643" y="1439011"/>
                </a:lnTo>
                <a:lnTo>
                  <a:pt x="167513" y="1435061"/>
                </a:lnTo>
                <a:lnTo>
                  <a:pt x="163385" y="1435011"/>
                </a:lnTo>
                <a:lnTo>
                  <a:pt x="160896" y="1436966"/>
                </a:lnTo>
                <a:lnTo>
                  <a:pt x="158356" y="1438884"/>
                </a:lnTo>
                <a:lnTo>
                  <a:pt x="158419" y="1442046"/>
                </a:lnTo>
                <a:lnTo>
                  <a:pt x="163550" y="1445996"/>
                </a:lnTo>
                <a:lnTo>
                  <a:pt x="167690" y="1446060"/>
                </a:lnTo>
                <a:lnTo>
                  <a:pt x="170192" y="1444117"/>
                </a:lnTo>
                <a:lnTo>
                  <a:pt x="172720" y="1442186"/>
                </a:lnTo>
                <a:close/>
              </a:path>
              <a:path w="290194" h="2119630">
                <a:moveTo>
                  <a:pt x="173139" y="1509877"/>
                </a:moveTo>
                <a:lnTo>
                  <a:pt x="173088" y="1506982"/>
                </a:lnTo>
                <a:lnTo>
                  <a:pt x="168402" y="1503400"/>
                </a:lnTo>
                <a:lnTo>
                  <a:pt x="164655" y="1503362"/>
                </a:lnTo>
                <a:lnTo>
                  <a:pt x="160096" y="1506867"/>
                </a:lnTo>
                <a:lnTo>
                  <a:pt x="160147" y="1509750"/>
                </a:lnTo>
                <a:lnTo>
                  <a:pt x="164820" y="1513344"/>
                </a:lnTo>
                <a:lnTo>
                  <a:pt x="168579" y="1513395"/>
                </a:lnTo>
                <a:lnTo>
                  <a:pt x="170853" y="1511630"/>
                </a:lnTo>
                <a:lnTo>
                  <a:pt x="173139" y="1509877"/>
                </a:lnTo>
                <a:close/>
              </a:path>
              <a:path w="290194" h="2119630">
                <a:moveTo>
                  <a:pt x="173558" y="1577555"/>
                </a:moveTo>
                <a:lnTo>
                  <a:pt x="173520" y="1574990"/>
                </a:lnTo>
                <a:lnTo>
                  <a:pt x="169291" y="1571739"/>
                </a:lnTo>
                <a:lnTo>
                  <a:pt x="165938" y="1571701"/>
                </a:lnTo>
                <a:lnTo>
                  <a:pt x="161823" y="1574876"/>
                </a:lnTo>
                <a:lnTo>
                  <a:pt x="161874" y="1577454"/>
                </a:lnTo>
                <a:lnTo>
                  <a:pt x="166077" y="1580692"/>
                </a:lnTo>
                <a:lnTo>
                  <a:pt x="169430" y="1580730"/>
                </a:lnTo>
                <a:lnTo>
                  <a:pt x="171488" y="1579143"/>
                </a:lnTo>
                <a:lnTo>
                  <a:pt x="173558" y="1577555"/>
                </a:lnTo>
                <a:close/>
              </a:path>
              <a:path w="290194" h="2119630">
                <a:moveTo>
                  <a:pt x="173977" y="1645259"/>
                </a:moveTo>
                <a:lnTo>
                  <a:pt x="173939" y="1642960"/>
                </a:lnTo>
                <a:lnTo>
                  <a:pt x="170192" y="1640078"/>
                </a:lnTo>
                <a:lnTo>
                  <a:pt x="167195" y="1640065"/>
                </a:lnTo>
                <a:lnTo>
                  <a:pt x="163550" y="1642872"/>
                </a:lnTo>
                <a:lnTo>
                  <a:pt x="163614" y="1645170"/>
                </a:lnTo>
                <a:lnTo>
                  <a:pt x="165455" y="1646605"/>
                </a:lnTo>
                <a:lnTo>
                  <a:pt x="167335" y="1648028"/>
                </a:lnTo>
                <a:lnTo>
                  <a:pt x="170332" y="1648066"/>
                </a:lnTo>
                <a:lnTo>
                  <a:pt x="172135" y="1646656"/>
                </a:lnTo>
                <a:lnTo>
                  <a:pt x="173977" y="1645259"/>
                </a:lnTo>
                <a:close/>
              </a:path>
              <a:path w="290194" h="2119630">
                <a:moveTo>
                  <a:pt x="174383" y="1712950"/>
                </a:moveTo>
                <a:lnTo>
                  <a:pt x="174345" y="1710944"/>
                </a:lnTo>
                <a:lnTo>
                  <a:pt x="171094" y="1708429"/>
                </a:lnTo>
                <a:lnTo>
                  <a:pt x="168478" y="1708404"/>
                </a:lnTo>
                <a:lnTo>
                  <a:pt x="165303" y="1710855"/>
                </a:lnTo>
                <a:lnTo>
                  <a:pt x="165328" y="1712861"/>
                </a:lnTo>
                <a:lnTo>
                  <a:pt x="168579" y="1715389"/>
                </a:lnTo>
                <a:lnTo>
                  <a:pt x="171196" y="1715414"/>
                </a:lnTo>
                <a:lnTo>
                  <a:pt x="172783" y="1714182"/>
                </a:lnTo>
                <a:lnTo>
                  <a:pt x="174383" y="1712950"/>
                </a:lnTo>
                <a:close/>
              </a:path>
              <a:path w="290194" h="2119630">
                <a:moveTo>
                  <a:pt x="174802" y="1780641"/>
                </a:moveTo>
                <a:lnTo>
                  <a:pt x="174764" y="1778927"/>
                </a:lnTo>
                <a:lnTo>
                  <a:pt x="171996" y="1776793"/>
                </a:lnTo>
                <a:lnTo>
                  <a:pt x="169748" y="1776755"/>
                </a:lnTo>
                <a:lnTo>
                  <a:pt x="168402" y="1777809"/>
                </a:lnTo>
                <a:lnTo>
                  <a:pt x="167030" y="1778863"/>
                </a:lnTo>
                <a:lnTo>
                  <a:pt x="167055" y="1780578"/>
                </a:lnTo>
                <a:lnTo>
                  <a:pt x="169849" y="1782724"/>
                </a:lnTo>
                <a:lnTo>
                  <a:pt x="172072" y="1782737"/>
                </a:lnTo>
                <a:lnTo>
                  <a:pt x="173456" y="1781683"/>
                </a:lnTo>
                <a:lnTo>
                  <a:pt x="174802" y="1780641"/>
                </a:lnTo>
                <a:close/>
              </a:path>
              <a:path w="290194" h="2119630">
                <a:moveTo>
                  <a:pt x="175221" y="1848332"/>
                </a:moveTo>
                <a:lnTo>
                  <a:pt x="175183" y="1846922"/>
                </a:lnTo>
                <a:lnTo>
                  <a:pt x="174053" y="1846021"/>
                </a:lnTo>
                <a:lnTo>
                  <a:pt x="172897" y="1845132"/>
                </a:lnTo>
                <a:lnTo>
                  <a:pt x="171030" y="1845106"/>
                </a:lnTo>
                <a:lnTo>
                  <a:pt x="168783" y="1846859"/>
                </a:lnTo>
                <a:lnTo>
                  <a:pt x="168783" y="1848281"/>
                </a:lnTo>
                <a:lnTo>
                  <a:pt x="169964" y="1849170"/>
                </a:lnTo>
                <a:lnTo>
                  <a:pt x="171107" y="1850059"/>
                </a:lnTo>
                <a:lnTo>
                  <a:pt x="172974" y="1850072"/>
                </a:lnTo>
                <a:lnTo>
                  <a:pt x="174078" y="1849208"/>
                </a:lnTo>
                <a:lnTo>
                  <a:pt x="175221" y="1848332"/>
                </a:lnTo>
                <a:close/>
              </a:path>
              <a:path w="290194" h="2119630">
                <a:moveTo>
                  <a:pt x="175628" y="1916023"/>
                </a:moveTo>
                <a:lnTo>
                  <a:pt x="175615" y="1914893"/>
                </a:lnTo>
                <a:lnTo>
                  <a:pt x="174701" y="1914169"/>
                </a:lnTo>
                <a:lnTo>
                  <a:pt x="173774" y="1913483"/>
                </a:lnTo>
                <a:lnTo>
                  <a:pt x="172300" y="1913458"/>
                </a:lnTo>
                <a:lnTo>
                  <a:pt x="170510" y="1914842"/>
                </a:lnTo>
                <a:lnTo>
                  <a:pt x="170510" y="1915985"/>
                </a:lnTo>
                <a:lnTo>
                  <a:pt x="171450" y="1916696"/>
                </a:lnTo>
                <a:lnTo>
                  <a:pt x="172364" y="1917407"/>
                </a:lnTo>
                <a:lnTo>
                  <a:pt x="173837" y="1917407"/>
                </a:lnTo>
                <a:lnTo>
                  <a:pt x="174739" y="1916722"/>
                </a:lnTo>
                <a:lnTo>
                  <a:pt x="175628" y="1916023"/>
                </a:lnTo>
                <a:close/>
              </a:path>
              <a:path w="290194" h="2119630">
                <a:moveTo>
                  <a:pt x="176060" y="1982876"/>
                </a:moveTo>
                <a:lnTo>
                  <a:pt x="174663" y="1981835"/>
                </a:lnTo>
                <a:lnTo>
                  <a:pt x="173583" y="1981822"/>
                </a:lnTo>
                <a:lnTo>
                  <a:pt x="172910" y="1982343"/>
                </a:lnTo>
                <a:lnTo>
                  <a:pt x="172237" y="1982851"/>
                </a:lnTo>
                <a:lnTo>
                  <a:pt x="172237" y="1983701"/>
                </a:lnTo>
                <a:lnTo>
                  <a:pt x="172935" y="1984209"/>
                </a:lnTo>
                <a:lnTo>
                  <a:pt x="173621" y="1984756"/>
                </a:lnTo>
                <a:lnTo>
                  <a:pt x="174713" y="1984768"/>
                </a:lnTo>
                <a:lnTo>
                  <a:pt x="175399" y="1984235"/>
                </a:lnTo>
                <a:lnTo>
                  <a:pt x="176060" y="1983727"/>
                </a:lnTo>
                <a:lnTo>
                  <a:pt x="176060" y="1982876"/>
                </a:lnTo>
                <a:close/>
              </a:path>
              <a:path w="290194" h="2119630">
                <a:moveTo>
                  <a:pt x="176466" y="2050859"/>
                </a:moveTo>
                <a:lnTo>
                  <a:pt x="176009" y="2050529"/>
                </a:lnTo>
                <a:lnTo>
                  <a:pt x="175564" y="2050173"/>
                </a:lnTo>
                <a:lnTo>
                  <a:pt x="174840" y="2050173"/>
                </a:lnTo>
                <a:lnTo>
                  <a:pt x="174409" y="2050516"/>
                </a:lnTo>
                <a:lnTo>
                  <a:pt x="173977" y="2050846"/>
                </a:lnTo>
                <a:lnTo>
                  <a:pt x="173977" y="2051392"/>
                </a:lnTo>
                <a:lnTo>
                  <a:pt x="174434" y="2051735"/>
                </a:lnTo>
                <a:lnTo>
                  <a:pt x="174866" y="2052078"/>
                </a:lnTo>
                <a:lnTo>
                  <a:pt x="175590" y="2052078"/>
                </a:lnTo>
                <a:lnTo>
                  <a:pt x="176034" y="2051761"/>
                </a:lnTo>
                <a:lnTo>
                  <a:pt x="176466" y="2051418"/>
                </a:lnTo>
                <a:lnTo>
                  <a:pt x="176466" y="2050859"/>
                </a:lnTo>
                <a:close/>
              </a:path>
              <a:path w="290194" h="2119630">
                <a:moveTo>
                  <a:pt x="176872" y="2118842"/>
                </a:moveTo>
                <a:lnTo>
                  <a:pt x="176669" y="2118690"/>
                </a:lnTo>
                <a:lnTo>
                  <a:pt x="176453" y="2118512"/>
                </a:lnTo>
                <a:lnTo>
                  <a:pt x="176110" y="2118512"/>
                </a:lnTo>
                <a:lnTo>
                  <a:pt x="175907" y="2118677"/>
                </a:lnTo>
                <a:lnTo>
                  <a:pt x="175704" y="2118830"/>
                </a:lnTo>
                <a:lnTo>
                  <a:pt x="175704" y="2119096"/>
                </a:lnTo>
                <a:lnTo>
                  <a:pt x="175907" y="2119261"/>
                </a:lnTo>
                <a:lnTo>
                  <a:pt x="176110" y="2119414"/>
                </a:lnTo>
                <a:lnTo>
                  <a:pt x="176453" y="2119414"/>
                </a:lnTo>
                <a:lnTo>
                  <a:pt x="176669" y="2119261"/>
                </a:lnTo>
                <a:lnTo>
                  <a:pt x="176872" y="2119096"/>
                </a:lnTo>
                <a:lnTo>
                  <a:pt x="176872" y="2118842"/>
                </a:lnTo>
                <a:close/>
              </a:path>
              <a:path w="290194" h="2119630">
                <a:moveTo>
                  <a:pt x="285737" y="17157"/>
                </a:moveTo>
                <a:lnTo>
                  <a:pt x="284251" y="11620"/>
                </a:lnTo>
                <a:lnTo>
                  <a:pt x="279984" y="6743"/>
                </a:lnTo>
                <a:lnTo>
                  <a:pt x="273621" y="3454"/>
                </a:lnTo>
                <a:lnTo>
                  <a:pt x="266433" y="2311"/>
                </a:lnTo>
                <a:lnTo>
                  <a:pt x="259283" y="3314"/>
                </a:lnTo>
                <a:lnTo>
                  <a:pt x="253034" y="6477"/>
                </a:lnTo>
                <a:lnTo>
                  <a:pt x="248907" y="11290"/>
                </a:lnTo>
                <a:lnTo>
                  <a:pt x="247599" y="16789"/>
                </a:lnTo>
                <a:lnTo>
                  <a:pt x="249085" y="22326"/>
                </a:lnTo>
                <a:lnTo>
                  <a:pt x="253352" y="27216"/>
                </a:lnTo>
                <a:lnTo>
                  <a:pt x="259702" y="30492"/>
                </a:lnTo>
                <a:lnTo>
                  <a:pt x="266890" y="31635"/>
                </a:lnTo>
                <a:lnTo>
                  <a:pt x="274053" y="30632"/>
                </a:lnTo>
                <a:lnTo>
                  <a:pt x="280301" y="27470"/>
                </a:lnTo>
                <a:lnTo>
                  <a:pt x="284416" y="22656"/>
                </a:lnTo>
                <a:lnTo>
                  <a:pt x="285737" y="17157"/>
                </a:lnTo>
                <a:close/>
              </a:path>
              <a:path w="290194" h="2119630">
                <a:moveTo>
                  <a:pt x="288086" y="89509"/>
                </a:moveTo>
                <a:lnTo>
                  <a:pt x="287947" y="80518"/>
                </a:lnTo>
                <a:lnTo>
                  <a:pt x="280644" y="74891"/>
                </a:lnTo>
                <a:lnTo>
                  <a:pt x="274485" y="71716"/>
                </a:lnTo>
                <a:lnTo>
                  <a:pt x="267525" y="70612"/>
                </a:lnTo>
                <a:lnTo>
                  <a:pt x="260578" y="71602"/>
                </a:lnTo>
                <a:lnTo>
                  <a:pt x="254508" y="74663"/>
                </a:lnTo>
                <a:lnTo>
                  <a:pt x="247383" y="80137"/>
                </a:lnTo>
                <a:lnTo>
                  <a:pt x="247548" y="89128"/>
                </a:lnTo>
                <a:lnTo>
                  <a:pt x="254838" y="94729"/>
                </a:lnTo>
                <a:lnTo>
                  <a:pt x="260997" y="97904"/>
                </a:lnTo>
                <a:lnTo>
                  <a:pt x="267957" y="99021"/>
                </a:lnTo>
                <a:lnTo>
                  <a:pt x="274891" y="98044"/>
                </a:lnTo>
                <a:lnTo>
                  <a:pt x="280949" y="94983"/>
                </a:lnTo>
                <a:lnTo>
                  <a:pt x="288086" y="89509"/>
                </a:lnTo>
                <a:close/>
              </a:path>
              <a:path w="290194" h="2119630">
                <a:moveTo>
                  <a:pt x="288505" y="157200"/>
                </a:moveTo>
                <a:lnTo>
                  <a:pt x="288366" y="148488"/>
                </a:lnTo>
                <a:lnTo>
                  <a:pt x="281305" y="143065"/>
                </a:lnTo>
                <a:lnTo>
                  <a:pt x="275348" y="139992"/>
                </a:lnTo>
                <a:lnTo>
                  <a:pt x="268605" y="138925"/>
                </a:lnTo>
                <a:lnTo>
                  <a:pt x="261899" y="139865"/>
                </a:lnTo>
                <a:lnTo>
                  <a:pt x="256032" y="142824"/>
                </a:lnTo>
                <a:lnTo>
                  <a:pt x="249135" y="148120"/>
                </a:lnTo>
                <a:lnTo>
                  <a:pt x="249288" y="156819"/>
                </a:lnTo>
                <a:lnTo>
                  <a:pt x="256349" y="162255"/>
                </a:lnTo>
                <a:lnTo>
                  <a:pt x="262293" y="165328"/>
                </a:lnTo>
                <a:lnTo>
                  <a:pt x="269024" y="166395"/>
                </a:lnTo>
                <a:lnTo>
                  <a:pt x="275742" y="165455"/>
                </a:lnTo>
                <a:lnTo>
                  <a:pt x="281609" y="162496"/>
                </a:lnTo>
                <a:lnTo>
                  <a:pt x="288505" y="157200"/>
                </a:lnTo>
                <a:close/>
              </a:path>
              <a:path w="290194" h="2119630">
                <a:moveTo>
                  <a:pt x="288925" y="224878"/>
                </a:moveTo>
                <a:lnTo>
                  <a:pt x="288785" y="216471"/>
                </a:lnTo>
                <a:lnTo>
                  <a:pt x="281965" y="211226"/>
                </a:lnTo>
                <a:lnTo>
                  <a:pt x="276199" y="208267"/>
                </a:lnTo>
                <a:lnTo>
                  <a:pt x="269684" y="207225"/>
                </a:lnTo>
                <a:lnTo>
                  <a:pt x="263194" y="208140"/>
                </a:lnTo>
                <a:lnTo>
                  <a:pt x="257530" y="210997"/>
                </a:lnTo>
                <a:lnTo>
                  <a:pt x="250875" y="216115"/>
                </a:lnTo>
                <a:lnTo>
                  <a:pt x="251002" y="224523"/>
                </a:lnTo>
                <a:lnTo>
                  <a:pt x="257848" y="229768"/>
                </a:lnTo>
                <a:lnTo>
                  <a:pt x="263601" y="232752"/>
                </a:lnTo>
                <a:lnTo>
                  <a:pt x="270103" y="233794"/>
                </a:lnTo>
                <a:lnTo>
                  <a:pt x="276593" y="232879"/>
                </a:lnTo>
                <a:lnTo>
                  <a:pt x="282257" y="230009"/>
                </a:lnTo>
                <a:lnTo>
                  <a:pt x="288925" y="224878"/>
                </a:lnTo>
                <a:close/>
              </a:path>
              <a:path w="290194" h="2119630">
                <a:moveTo>
                  <a:pt x="289331" y="292582"/>
                </a:moveTo>
                <a:lnTo>
                  <a:pt x="289191" y="284467"/>
                </a:lnTo>
                <a:lnTo>
                  <a:pt x="282625" y="279387"/>
                </a:lnTo>
                <a:lnTo>
                  <a:pt x="277050" y="276517"/>
                </a:lnTo>
                <a:lnTo>
                  <a:pt x="270751" y="275526"/>
                </a:lnTo>
                <a:lnTo>
                  <a:pt x="264502" y="276415"/>
                </a:lnTo>
                <a:lnTo>
                  <a:pt x="259041" y="279184"/>
                </a:lnTo>
                <a:lnTo>
                  <a:pt x="252603" y="284111"/>
                </a:lnTo>
                <a:lnTo>
                  <a:pt x="252730" y="292239"/>
                </a:lnTo>
                <a:lnTo>
                  <a:pt x="259334" y="297307"/>
                </a:lnTo>
                <a:lnTo>
                  <a:pt x="264883" y="300177"/>
                </a:lnTo>
                <a:lnTo>
                  <a:pt x="271170" y="301167"/>
                </a:lnTo>
                <a:lnTo>
                  <a:pt x="277418" y="300291"/>
                </a:lnTo>
                <a:lnTo>
                  <a:pt x="282892" y="297535"/>
                </a:lnTo>
                <a:lnTo>
                  <a:pt x="289331" y="292582"/>
                </a:lnTo>
                <a:close/>
              </a:path>
              <a:path w="290194" h="2119630">
                <a:moveTo>
                  <a:pt x="289737" y="360286"/>
                </a:moveTo>
                <a:lnTo>
                  <a:pt x="289623" y="352450"/>
                </a:lnTo>
                <a:lnTo>
                  <a:pt x="276910" y="342671"/>
                </a:lnTo>
                <a:lnTo>
                  <a:pt x="266725" y="342569"/>
                </a:lnTo>
                <a:lnTo>
                  <a:pt x="254342" y="352107"/>
                </a:lnTo>
                <a:lnTo>
                  <a:pt x="254444" y="359930"/>
                </a:lnTo>
                <a:lnTo>
                  <a:pt x="267157" y="369735"/>
                </a:lnTo>
                <a:lnTo>
                  <a:pt x="277355" y="369811"/>
                </a:lnTo>
                <a:lnTo>
                  <a:pt x="283540" y="365048"/>
                </a:lnTo>
                <a:lnTo>
                  <a:pt x="289737" y="360286"/>
                </a:lnTo>
                <a:close/>
              </a:path>
              <a:path w="290194" h="2119630">
                <a:moveTo>
                  <a:pt x="290156" y="427964"/>
                </a:moveTo>
                <a:lnTo>
                  <a:pt x="290055" y="420433"/>
                </a:lnTo>
                <a:lnTo>
                  <a:pt x="277799" y="411010"/>
                </a:lnTo>
                <a:lnTo>
                  <a:pt x="268008" y="410933"/>
                </a:lnTo>
                <a:lnTo>
                  <a:pt x="256070" y="420103"/>
                </a:lnTo>
                <a:lnTo>
                  <a:pt x="256184" y="427647"/>
                </a:lnTo>
                <a:lnTo>
                  <a:pt x="268427" y="437057"/>
                </a:lnTo>
                <a:lnTo>
                  <a:pt x="278218" y="437146"/>
                </a:lnTo>
                <a:lnTo>
                  <a:pt x="284187" y="432549"/>
                </a:lnTo>
                <a:lnTo>
                  <a:pt x="290156" y="427964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206978" y="27939"/>
            <a:ext cx="284480" cy="2118360"/>
          </a:xfrm>
          <a:custGeom>
            <a:avLst/>
            <a:gdLst/>
            <a:ahLst/>
            <a:cxnLst/>
            <a:rect l="l" t="t" r="r" b="b"/>
            <a:pathLst>
              <a:path w="284479" h="2118360">
                <a:moveTo>
                  <a:pt x="34086" y="424484"/>
                </a:moveTo>
                <a:lnTo>
                  <a:pt x="33985" y="416953"/>
                </a:lnTo>
                <a:lnTo>
                  <a:pt x="21729" y="407530"/>
                </a:lnTo>
                <a:lnTo>
                  <a:pt x="11938" y="407454"/>
                </a:lnTo>
                <a:lnTo>
                  <a:pt x="0" y="416623"/>
                </a:lnTo>
                <a:lnTo>
                  <a:pt x="114" y="424167"/>
                </a:lnTo>
                <a:lnTo>
                  <a:pt x="12357" y="433578"/>
                </a:lnTo>
                <a:lnTo>
                  <a:pt x="22148" y="433666"/>
                </a:lnTo>
                <a:lnTo>
                  <a:pt x="28117" y="429069"/>
                </a:lnTo>
                <a:lnTo>
                  <a:pt x="34086" y="424484"/>
                </a:lnTo>
                <a:close/>
              </a:path>
              <a:path w="284479" h="2118360">
                <a:moveTo>
                  <a:pt x="34505" y="492175"/>
                </a:moveTo>
                <a:lnTo>
                  <a:pt x="34404" y="484936"/>
                </a:lnTo>
                <a:lnTo>
                  <a:pt x="22631" y="475881"/>
                </a:lnTo>
                <a:lnTo>
                  <a:pt x="13220" y="475805"/>
                </a:lnTo>
                <a:lnTo>
                  <a:pt x="1739" y="484632"/>
                </a:lnTo>
                <a:lnTo>
                  <a:pt x="1841" y="491883"/>
                </a:lnTo>
                <a:lnTo>
                  <a:pt x="13601" y="500926"/>
                </a:lnTo>
                <a:lnTo>
                  <a:pt x="23025" y="501015"/>
                </a:lnTo>
                <a:lnTo>
                  <a:pt x="28752" y="496595"/>
                </a:lnTo>
                <a:lnTo>
                  <a:pt x="34505" y="492175"/>
                </a:lnTo>
                <a:close/>
              </a:path>
              <a:path w="284479" h="2118360">
                <a:moveTo>
                  <a:pt x="34925" y="559866"/>
                </a:moveTo>
                <a:lnTo>
                  <a:pt x="34823" y="552907"/>
                </a:lnTo>
                <a:lnTo>
                  <a:pt x="23545" y="544233"/>
                </a:lnTo>
                <a:lnTo>
                  <a:pt x="14503" y="544144"/>
                </a:lnTo>
                <a:lnTo>
                  <a:pt x="3479" y="552602"/>
                </a:lnTo>
                <a:lnTo>
                  <a:pt x="3568" y="559574"/>
                </a:lnTo>
                <a:lnTo>
                  <a:pt x="14871" y="568261"/>
                </a:lnTo>
                <a:lnTo>
                  <a:pt x="23914" y="568337"/>
                </a:lnTo>
                <a:lnTo>
                  <a:pt x="29425" y="564108"/>
                </a:lnTo>
                <a:lnTo>
                  <a:pt x="34925" y="559866"/>
                </a:lnTo>
                <a:close/>
              </a:path>
              <a:path w="284479" h="2118360">
                <a:moveTo>
                  <a:pt x="35331" y="627570"/>
                </a:moveTo>
                <a:lnTo>
                  <a:pt x="35229" y="620890"/>
                </a:lnTo>
                <a:lnTo>
                  <a:pt x="24409" y="612584"/>
                </a:lnTo>
                <a:lnTo>
                  <a:pt x="15760" y="612508"/>
                </a:lnTo>
                <a:lnTo>
                  <a:pt x="5194" y="620623"/>
                </a:lnTo>
                <a:lnTo>
                  <a:pt x="5308" y="627278"/>
                </a:lnTo>
                <a:lnTo>
                  <a:pt x="16129" y="635609"/>
                </a:lnTo>
                <a:lnTo>
                  <a:pt x="24777" y="635685"/>
                </a:lnTo>
                <a:lnTo>
                  <a:pt x="30073" y="631621"/>
                </a:lnTo>
                <a:lnTo>
                  <a:pt x="35331" y="627570"/>
                </a:lnTo>
                <a:close/>
              </a:path>
              <a:path w="284479" h="2118360">
                <a:moveTo>
                  <a:pt x="35750" y="695248"/>
                </a:moveTo>
                <a:lnTo>
                  <a:pt x="35661" y="688886"/>
                </a:lnTo>
                <a:lnTo>
                  <a:pt x="25323" y="680923"/>
                </a:lnTo>
                <a:lnTo>
                  <a:pt x="17030" y="680847"/>
                </a:lnTo>
                <a:lnTo>
                  <a:pt x="6921" y="688619"/>
                </a:lnTo>
                <a:lnTo>
                  <a:pt x="7035" y="694982"/>
                </a:lnTo>
                <a:lnTo>
                  <a:pt x="17373" y="702932"/>
                </a:lnTo>
                <a:lnTo>
                  <a:pt x="25666" y="703021"/>
                </a:lnTo>
                <a:lnTo>
                  <a:pt x="30721" y="699135"/>
                </a:lnTo>
                <a:lnTo>
                  <a:pt x="35750" y="695248"/>
                </a:lnTo>
                <a:close/>
              </a:path>
              <a:path w="284479" h="2118360">
                <a:moveTo>
                  <a:pt x="36182" y="762952"/>
                </a:moveTo>
                <a:lnTo>
                  <a:pt x="36080" y="756869"/>
                </a:lnTo>
                <a:lnTo>
                  <a:pt x="26212" y="749261"/>
                </a:lnTo>
                <a:lnTo>
                  <a:pt x="18313" y="749198"/>
                </a:lnTo>
                <a:lnTo>
                  <a:pt x="8661" y="756602"/>
                </a:lnTo>
                <a:lnTo>
                  <a:pt x="8763" y="762698"/>
                </a:lnTo>
                <a:lnTo>
                  <a:pt x="18643" y="770280"/>
                </a:lnTo>
                <a:lnTo>
                  <a:pt x="26555" y="770356"/>
                </a:lnTo>
                <a:lnTo>
                  <a:pt x="31356" y="766660"/>
                </a:lnTo>
                <a:lnTo>
                  <a:pt x="36182" y="762952"/>
                </a:lnTo>
                <a:close/>
              </a:path>
              <a:path w="284479" h="2118360">
                <a:moveTo>
                  <a:pt x="36601" y="830643"/>
                </a:moveTo>
                <a:lnTo>
                  <a:pt x="36512" y="824852"/>
                </a:lnTo>
                <a:lnTo>
                  <a:pt x="27101" y="817613"/>
                </a:lnTo>
                <a:lnTo>
                  <a:pt x="19583" y="817549"/>
                </a:lnTo>
                <a:lnTo>
                  <a:pt x="10388" y="824611"/>
                </a:lnTo>
                <a:lnTo>
                  <a:pt x="10502" y="830402"/>
                </a:lnTo>
                <a:lnTo>
                  <a:pt x="19900" y="837615"/>
                </a:lnTo>
                <a:lnTo>
                  <a:pt x="27419" y="837704"/>
                </a:lnTo>
                <a:lnTo>
                  <a:pt x="32016" y="834161"/>
                </a:lnTo>
                <a:lnTo>
                  <a:pt x="36601" y="830643"/>
                </a:lnTo>
                <a:close/>
              </a:path>
              <a:path w="284479" h="2118360">
                <a:moveTo>
                  <a:pt x="37007" y="898321"/>
                </a:moveTo>
                <a:lnTo>
                  <a:pt x="36918" y="892822"/>
                </a:lnTo>
                <a:lnTo>
                  <a:pt x="28003" y="885952"/>
                </a:lnTo>
                <a:lnTo>
                  <a:pt x="20828" y="885901"/>
                </a:lnTo>
                <a:lnTo>
                  <a:pt x="12128" y="892594"/>
                </a:lnTo>
                <a:lnTo>
                  <a:pt x="12217" y="898093"/>
                </a:lnTo>
                <a:lnTo>
                  <a:pt x="21145" y="904951"/>
                </a:lnTo>
                <a:lnTo>
                  <a:pt x="28308" y="905040"/>
                </a:lnTo>
                <a:lnTo>
                  <a:pt x="32651" y="901687"/>
                </a:lnTo>
                <a:lnTo>
                  <a:pt x="37007" y="898321"/>
                </a:lnTo>
                <a:close/>
              </a:path>
              <a:path w="284479" h="2118360">
                <a:moveTo>
                  <a:pt x="37426" y="966012"/>
                </a:moveTo>
                <a:lnTo>
                  <a:pt x="37350" y="960805"/>
                </a:lnTo>
                <a:lnTo>
                  <a:pt x="28892" y="954303"/>
                </a:lnTo>
                <a:lnTo>
                  <a:pt x="22123" y="954252"/>
                </a:lnTo>
                <a:lnTo>
                  <a:pt x="13868" y="960589"/>
                </a:lnTo>
                <a:lnTo>
                  <a:pt x="13957" y="965796"/>
                </a:lnTo>
                <a:lnTo>
                  <a:pt x="22402" y="972312"/>
                </a:lnTo>
                <a:lnTo>
                  <a:pt x="29171" y="972375"/>
                </a:lnTo>
                <a:lnTo>
                  <a:pt x="33286" y="969200"/>
                </a:lnTo>
                <a:lnTo>
                  <a:pt x="37426" y="966012"/>
                </a:lnTo>
                <a:close/>
              </a:path>
              <a:path w="284479" h="2118360">
                <a:moveTo>
                  <a:pt x="37846" y="1033703"/>
                </a:moveTo>
                <a:lnTo>
                  <a:pt x="37757" y="1028801"/>
                </a:lnTo>
                <a:lnTo>
                  <a:pt x="29794" y="1022654"/>
                </a:lnTo>
                <a:lnTo>
                  <a:pt x="23406" y="1022604"/>
                </a:lnTo>
                <a:lnTo>
                  <a:pt x="15595" y="1028585"/>
                </a:lnTo>
                <a:lnTo>
                  <a:pt x="15684" y="1033513"/>
                </a:lnTo>
                <a:lnTo>
                  <a:pt x="23685" y="1039647"/>
                </a:lnTo>
                <a:lnTo>
                  <a:pt x="30035" y="1039710"/>
                </a:lnTo>
                <a:lnTo>
                  <a:pt x="33947" y="1036701"/>
                </a:lnTo>
                <a:lnTo>
                  <a:pt x="37846" y="1033703"/>
                </a:lnTo>
                <a:close/>
              </a:path>
              <a:path w="284479" h="2118360">
                <a:moveTo>
                  <a:pt x="38277" y="1101420"/>
                </a:moveTo>
                <a:lnTo>
                  <a:pt x="38188" y="1096784"/>
                </a:lnTo>
                <a:lnTo>
                  <a:pt x="30670" y="1091006"/>
                </a:lnTo>
                <a:lnTo>
                  <a:pt x="24663" y="1090955"/>
                </a:lnTo>
                <a:lnTo>
                  <a:pt x="17335" y="1096594"/>
                </a:lnTo>
                <a:lnTo>
                  <a:pt x="17411" y="1101217"/>
                </a:lnTo>
                <a:lnTo>
                  <a:pt x="24917" y="1106982"/>
                </a:lnTo>
                <a:lnTo>
                  <a:pt x="30937" y="1107059"/>
                </a:lnTo>
                <a:lnTo>
                  <a:pt x="34607" y="1104239"/>
                </a:lnTo>
                <a:lnTo>
                  <a:pt x="38277" y="1101420"/>
                </a:lnTo>
                <a:close/>
              </a:path>
              <a:path w="284479" h="2118360">
                <a:moveTo>
                  <a:pt x="38696" y="1169098"/>
                </a:moveTo>
                <a:lnTo>
                  <a:pt x="38620" y="1164755"/>
                </a:lnTo>
                <a:lnTo>
                  <a:pt x="31559" y="1159344"/>
                </a:lnTo>
                <a:lnTo>
                  <a:pt x="25946" y="1159294"/>
                </a:lnTo>
                <a:lnTo>
                  <a:pt x="19075" y="1164577"/>
                </a:lnTo>
                <a:lnTo>
                  <a:pt x="19138" y="1168908"/>
                </a:lnTo>
                <a:lnTo>
                  <a:pt x="26162" y="1174343"/>
                </a:lnTo>
                <a:lnTo>
                  <a:pt x="31813" y="1174394"/>
                </a:lnTo>
                <a:lnTo>
                  <a:pt x="35255" y="1171727"/>
                </a:lnTo>
                <a:lnTo>
                  <a:pt x="38696" y="1169098"/>
                </a:lnTo>
                <a:close/>
              </a:path>
              <a:path w="284479" h="2118360">
                <a:moveTo>
                  <a:pt x="39103" y="1236802"/>
                </a:moveTo>
                <a:lnTo>
                  <a:pt x="39039" y="1232750"/>
                </a:lnTo>
                <a:lnTo>
                  <a:pt x="32461" y="1227709"/>
                </a:lnTo>
                <a:lnTo>
                  <a:pt x="27190" y="1227645"/>
                </a:lnTo>
                <a:lnTo>
                  <a:pt x="20789" y="1232585"/>
                </a:lnTo>
                <a:lnTo>
                  <a:pt x="20866" y="1236624"/>
                </a:lnTo>
                <a:lnTo>
                  <a:pt x="27432" y="1241679"/>
                </a:lnTo>
                <a:lnTo>
                  <a:pt x="32689" y="1241717"/>
                </a:lnTo>
                <a:lnTo>
                  <a:pt x="35877" y="1239253"/>
                </a:lnTo>
                <a:lnTo>
                  <a:pt x="39103" y="1236802"/>
                </a:lnTo>
                <a:close/>
              </a:path>
              <a:path w="284479" h="2118360">
                <a:moveTo>
                  <a:pt x="39535" y="1304493"/>
                </a:moveTo>
                <a:lnTo>
                  <a:pt x="39458" y="1300721"/>
                </a:lnTo>
                <a:lnTo>
                  <a:pt x="33362" y="1296035"/>
                </a:lnTo>
                <a:lnTo>
                  <a:pt x="28486" y="1295996"/>
                </a:lnTo>
                <a:lnTo>
                  <a:pt x="22542" y="1300581"/>
                </a:lnTo>
                <a:lnTo>
                  <a:pt x="22606" y="1304340"/>
                </a:lnTo>
                <a:lnTo>
                  <a:pt x="28702" y="1309014"/>
                </a:lnTo>
                <a:lnTo>
                  <a:pt x="33578" y="1309052"/>
                </a:lnTo>
                <a:lnTo>
                  <a:pt x="36550" y="1306766"/>
                </a:lnTo>
                <a:lnTo>
                  <a:pt x="39535" y="1304493"/>
                </a:lnTo>
                <a:close/>
              </a:path>
              <a:path w="284479" h="2118360">
                <a:moveTo>
                  <a:pt x="39941" y="1372171"/>
                </a:moveTo>
                <a:lnTo>
                  <a:pt x="39865" y="1368729"/>
                </a:lnTo>
                <a:lnTo>
                  <a:pt x="34264" y="1364373"/>
                </a:lnTo>
                <a:lnTo>
                  <a:pt x="29768" y="1364348"/>
                </a:lnTo>
                <a:lnTo>
                  <a:pt x="24257" y="1368552"/>
                </a:lnTo>
                <a:lnTo>
                  <a:pt x="24320" y="1372031"/>
                </a:lnTo>
                <a:lnTo>
                  <a:pt x="29933" y="1376362"/>
                </a:lnTo>
                <a:lnTo>
                  <a:pt x="34442" y="1376400"/>
                </a:lnTo>
                <a:lnTo>
                  <a:pt x="37185" y="1374279"/>
                </a:lnTo>
                <a:lnTo>
                  <a:pt x="39941" y="1372171"/>
                </a:lnTo>
                <a:close/>
              </a:path>
              <a:path w="284479" h="2118360">
                <a:moveTo>
                  <a:pt x="40360" y="1439875"/>
                </a:moveTo>
                <a:lnTo>
                  <a:pt x="40297" y="1436700"/>
                </a:lnTo>
                <a:lnTo>
                  <a:pt x="35153" y="1432737"/>
                </a:lnTo>
                <a:lnTo>
                  <a:pt x="31026" y="1432699"/>
                </a:lnTo>
                <a:lnTo>
                  <a:pt x="28536" y="1434630"/>
                </a:lnTo>
                <a:lnTo>
                  <a:pt x="25996" y="1436560"/>
                </a:lnTo>
                <a:lnTo>
                  <a:pt x="26073" y="1439735"/>
                </a:lnTo>
                <a:lnTo>
                  <a:pt x="31216" y="1443697"/>
                </a:lnTo>
                <a:lnTo>
                  <a:pt x="35331" y="1443736"/>
                </a:lnTo>
                <a:lnTo>
                  <a:pt x="37833" y="1441805"/>
                </a:lnTo>
                <a:lnTo>
                  <a:pt x="40360" y="1439875"/>
                </a:lnTo>
                <a:close/>
              </a:path>
              <a:path w="284479" h="2118360">
                <a:moveTo>
                  <a:pt x="40767" y="1507566"/>
                </a:moveTo>
                <a:lnTo>
                  <a:pt x="40716" y="1504670"/>
                </a:lnTo>
                <a:lnTo>
                  <a:pt x="36042" y="1501089"/>
                </a:lnTo>
                <a:lnTo>
                  <a:pt x="32296" y="1501063"/>
                </a:lnTo>
                <a:lnTo>
                  <a:pt x="27724" y="1504569"/>
                </a:lnTo>
                <a:lnTo>
                  <a:pt x="27787" y="1507451"/>
                </a:lnTo>
                <a:lnTo>
                  <a:pt x="32461" y="1511033"/>
                </a:lnTo>
                <a:lnTo>
                  <a:pt x="36207" y="1511084"/>
                </a:lnTo>
                <a:lnTo>
                  <a:pt x="38481" y="1509318"/>
                </a:lnTo>
                <a:lnTo>
                  <a:pt x="40767" y="1507566"/>
                </a:lnTo>
                <a:close/>
              </a:path>
              <a:path w="284479" h="2118360">
                <a:moveTo>
                  <a:pt x="41186" y="1575257"/>
                </a:moveTo>
                <a:lnTo>
                  <a:pt x="41135" y="1572666"/>
                </a:lnTo>
                <a:lnTo>
                  <a:pt x="36931" y="1569427"/>
                </a:lnTo>
                <a:lnTo>
                  <a:pt x="33578" y="1569415"/>
                </a:lnTo>
                <a:lnTo>
                  <a:pt x="29464" y="1572539"/>
                </a:lnTo>
                <a:lnTo>
                  <a:pt x="29502" y="1575155"/>
                </a:lnTo>
                <a:lnTo>
                  <a:pt x="31597" y="1576768"/>
                </a:lnTo>
                <a:lnTo>
                  <a:pt x="33718" y="1578368"/>
                </a:lnTo>
                <a:lnTo>
                  <a:pt x="37084" y="1578406"/>
                </a:lnTo>
                <a:lnTo>
                  <a:pt x="39141" y="1576832"/>
                </a:lnTo>
                <a:lnTo>
                  <a:pt x="41186" y="1575257"/>
                </a:lnTo>
                <a:close/>
              </a:path>
              <a:path w="284479" h="2118360">
                <a:moveTo>
                  <a:pt x="41592" y="1642948"/>
                </a:moveTo>
                <a:lnTo>
                  <a:pt x="41567" y="1640649"/>
                </a:lnTo>
                <a:lnTo>
                  <a:pt x="37820" y="1637779"/>
                </a:lnTo>
                <a:lnTo>
                  <a:pt x="34848" y="1637753"/>
                </a:lnTo>
                <a:lnTo>
                  <a:pt x="33007" y="1639150"/>
                </a:lnTo>
                <a:lnTo>
                  <a:pt x="31203" y="1640547"/>
                </a:lnTo>
                <a:lnTo>
                  <a:pt x="31229" y="1642833"/>
                </a:lnTo>
                <a:lnTo>
                  <a:pt x="34975" y="1645704"/>
                </a:lnTo>
                <a:lnTo>
                  <a:pt x="37960" y="1645729"/>
                </a:lnTo>
                <a:lnTo>
                  <a:pt x="39776" y="1644357"/>
                </a:lnTo>
                <a:lnTo>
                  <a:pt x="41592" y="1642948"/>
                </a:lnTo>
                <a:close/>
              </a:path>
              <a:path w="284479" h="2118360">
                <a:moveTo>
                  <a:pt x="42011" y="1710613"/>
                </a:moveTo>
                <a:lnTo>
                  <a:pt x="41973" y="1708632"/>
                </a:lnTo>
                <a:lnTo>
                  <a:pt x="38722" y="1706118"/>
                </a:lnTo>
                <a:lnTo>
                  <a:pt x="36118" y="1706092"/>
                </a:lnTo>
                <a:lnTo>
                  <a:pt x="32931" y="1708543"/>
                </a:lnTo>
                <a:lnTo>
                  <a:pt x="32969" y="1710537"/>
                </a:lnTo>
                <a:lnTo>
                  <a:pt x="36233" y="1713039"/>
                </a:lnTo>
                <a:lnTo>
                  <a:pt x="38823" y="1713077"/>
                </a:lnTo>
                <a:lnTo>
                  <a:pt x="40424" y="1711845"/>
                </a:lnTo>
                <a:lnTo>
                  <a:pt x="42011" y="1710613"/>
                </a:lnTo>
                <a:close/>
              </a:path>
              <a:path w="284479" h="2118360">
                <a:moveTo>
                  <a:pt x="42418" y="1778330"/>
                </a:moveTo>
                <a:lnTo>
                  <a:pt x="42392" y="1776603"/>
                </a:lnTo>
                <a:lnTo>
                  <a:pt x="40995" y="1775536"/>
                </a:lnTo>
                <a:lnTo>
                  <a:pt x="39624" y="1774469"/>
                </a:lnTo>
                <a:lnTo>
                  <a:pt x="37363" y="1774444"/>
                </a:lnTo>
                <a:lnTo>
                  <a:pt x="36017" y="1775485"/>
                </a:lnTo>
                <a:lnTo>
                  <a:pt x="34683" y="1776539"/>
                </a:lnTo>
                <a:lnTo>
                  <a:pt x="34696" y="1778254"/>
                </a:lnTo>
                <a:lnTo>
                  <a:pt x="37477" y="1780400"/>
                </a:lnTo>
                <a:lnTo>
                  <a:pt x="39700" y="1780413"/>
                </a:lnTo>
                <a:lnTo>
                  <a:pt x="41071" y="1779371"/>
                </a:lnTo>
                <a:lnTo>
                  <a:pt x="42418" y="1778330"/>
                </a:lnTo>
                <a:close/>
              </a:path>
              <a:path w="284479" h="2118360">
                <a:moveTo>
                  <a:pt x="42837" y="1846021"/>
                </a:moveTo>
                <a:lnTo>
                  <a:pt x="42824" y="1844586"/>
                </a:lnTo>
                <a:lnTo>
                  <a:pt x="41656" y="1843709"/>
                </a:lnTo>
                <a:lnTo>
                  <a:pt x="40513" y="1842808"/>
                </a:lnTo>
                <a:lnTo>
                  <a:pt x="38658" y="1842795"/>
                </a:lnTo>
                <a:lnTo>
                  <a:pt x="36410" y="1844522"/>
                </a:lnTo>
                <a:lnTo>
                  <a:pt x="36423" y="1845957"/>
                </a:lnTo>
                <a:lnTo>
                  <a:pt x="38722" y="1847735"/>
                </a:lnTo>
                <a:lnTo>
                  <a:pt x="40589" y="1847748"/>
                </a:lnTo>
                <a:lnTo>
                  <a:pt x="41719" y="1846884"/>
                </a:lnTo>
                <a:lnTo>
                  <a:pt x="42837" y="1846021"/>
                </a:lnTo>
                <a:close/>
              </a:path>
              <a:path w="284479" h="2118360">
                <a:moveTo>
                  <a:pt x="43256" y="1912569"/>
                </a:moveTo>
                <a:lnTo>
                  <a:pt x="41414" y="1911159"/>
                </a:lnTo>
                <a:lnTo>
                  <a:pt x="39954" y="1911159"/>
                </a:lnTo>
                <a:lnTo>
                  <a:pt x="39039" y="1911845"/>
                </a:lnTo>
                <a:lnTo>
                  <a:pt x="38138" y="1912543"/>
                </a:lnTo>
                <a:lnTo>
                  <a:pt x="38163" y="1913674"/>
                </a:lnTo>
                <a:lnTo>
                  <a:pt x="40005" y="1915083"/>
                </a:lnTo>
                <a:lnTo>
                  <a:pt x="41465" y="1915096"/>
                </a:lnTo>
                <a:lnTo>
                  <a:pt x="42367" y="1914398"/>
                </a:lnTo>
                <a:lnTo>
                  <a:pt x="43256" y="1913712"/>
                </a:lnTo>
                <a:lnTo>
                  <a:pt x="43256" y="1912569"/>
                </a:lnTo>
                <a:close/>
              </a:path>
              <a:path w="284479" h="2118360">
                <a:moveTo>
                  <a:pt x="43662" y="1980565"/>
                </a:moveTo>
                <a:lnTo>
                  <a:pt x="42976" y="1980044"/>
                </a:lnTo>
                <a:lnTo>
                  <a:pt x="42278" y="1979498"/>
                </a:lnTo>
                <a:lnTo>
                  <a:pt x="41211" y="1979498"/>
                </a:lnTo>
                <a:lnTo>
                  <a:pt x="40513" y="1980018"/>
                </a:lnTo>
                <a:lnTo>
                  <a:pt x="39865" y="1980526"/>
                </a:lnTo>
                <a:lnTo>
                  <a:pt x="39878" y="1981377"/>
                </a:lnTo>
                <a:lnTo>
                  <a:pt x="41249" y="1982431"/>
                </a:lnTo>
                <a:lnTo>
                  <a:pt x="42354" y="1982431"/>
                </a:lnTo>
                <a:lnTo>
                  <a:pt x="43014" y="1981923"/>
                </a:lnTo>
                <a:lnTo>
                  <a:pt x="43662" y="1981403"/>
                </a:lnTo>
                <a:lnTo>
                  <a:pt x="43662" y="1980565"/>
                </a:lnTo>
                <a:close/>
              </a:path>
              <a:path w="284479" h="2118360">
                <a:moveTo>
                  <a:pt x="44094" y="2048548"/>
                </a:moveTo>
                <a:lnTo>
                  <a:pt x="43649" y="2048192"/>
                </a:lnTo>
                <a:lnTo>
                  <a:pt x="43192" y="2047849"/>
                </a:lnTo>
                <a:lnTo>
                  <a:pt x="42481" y="2047849"/>
                </a:lnTo>
                <a:lnTo>
                  <a:pt x="42062" y="2048192"/>
                </a:lnTo>
                <a:lnTo>
                  <a:pt x="41605" y="2048522"/>
                </a:lnTo>
                <a:lnTo>
                  <a:pt x="41605" y="2049081"/>
                </a:lnTo>
                <a:lnTo>
                  <a:pt x="42062" y="2049424"/>
                </a:lnTo>
                <a:lnTo>
                  <a:pt x="42506" y="2049767"/>
                </a:lnTo>
                <a:lnTo>
                  <a:pt x="43230" y="2049767"/>
                </a:lnTo>
                <a:lnTo>
                  <a:pt x="43675" y="2049424"/>
                </a:lnTo>
                <a:lnTo>
                  <a:pt x="44094" y="2049106"/>
                </a:lnTo>
                <a:lnTo>
                  <a:pt x="44094" y="2048548"/>
                </a:lnTo>
                <a:close/>
              </a:path>
              <a:path w="284479" h="2118360">
                <a:moveTo>
                  <a:pt x="44526" y="2116798"/>
                </a:moveTo>
                <a:lnTo>
                  <a:pt x="44513" y="2116531"/>
                </a:lnTo>
                <a:lnTo>
                  <a:pt x="44310" y="2116378"/>
                </a:lnTo>
                <a:lnTo>
                  <a:pt x="44094" y="2116201"/>
                </a:lnTo>
                <a:lnTo>
                  <a:pt x="43738" y="2116201"/>
                </a:lnTo>
                <a:lnTo>
                  <a:pt x="43535" y="2116378"/>
                </a:lnTo>
                <a:lnTo>
                  <a:pt x="43332" y="2116531"/>
                </a:lnTo>
                <a:lnTo>
                  <a:pt x="43332" y="2116772"/>
                </a:lnTo>
                <a:lnTo>
                  <a:pt x="43561" y="2116950"/>
                </a:lnTo>
                <a:lnTo>
                  <a:pt x="43764" y="2117115"/>
                </a:lnTo>
                <a:lnTo>
                  <a:pt x="44107" y="2117115"/>
                </a:lnTo>
                <a:lnTo>
                  <a:pt x="44323" y="2116950"/>
                </a:lnTo>
                <a:lnTo>
                  <a:pt x="44526" y="2116798"/>
                </a:lnTo>
                <a:close/>
              </a:path>
              <a:path w="284479" h="2118360">
                <a:moveTo>
                  <a:pt x="153365" y="14833"/>
                </a:moveTo>
                <a:lnTo>
                  <a:pt x="151879" y="9309"/>
                </a:lnTo>
                <a:lnTo>
                  <a:pt x="147624" y="4419"/>
                </a:lnTo>
                <a:lnTo>
                  <a:pt x="141249" y="1143"/>
                </a:lnTo>
                <a:lnTo>
                  <a:pt x="134061" y="0"/>
                </a:lnTo>
                <a:lnTo>
                  <a:pt x="126911" y="1003"/>
                </a:lnTo>
                <a:lnTo>
                  <a:pt x="120662" y="4165"/>
                </a:lnTo>
                <a:lnTo>
                  <a:pt x="116547" y="8966"/>
                </a:lnTo>
                <a:lnTo>
                  <a:pt x="115239" y="14465"/>
                </a:lnTo>
                <a:lnTo>
                  <a:pt x="116725" y="20002"/>
                </a:lnTo>
                <a:lnTo>
                  <a:pt x="120992" y="24892"/>
                </a:lnTo>
                <a:lnTo>
                  <a:pt x="127342" y="28181"/>
                </a:lnTo>
                <a:lnTo>
                  <a:pt x="134531" y="29324"/>
                </a:lnTo>
                <a:lnTo>
                  <a:pt x="141681" y="28308"/>
                </a:lnTo>
                <a:lnTo>
                  <a:pt x="147942" y="25146"/>
                </a:lnTo>
                <a:lnTo>
                  <a:pt x="152057" y="20332"/>
                </a:lnTo>
                <a:lnTo>
                  <a:pt x="153365" y="14833"/>
                </a:lnTo>
                <a:close/>
              </a:path>
              <a:path w="284479" h="2118360">
                <a:moveTo>
                  <a:pt x="155714" y="87172"/>
                </a:moveTo>
                <a:lnTo>
                  <a:pt x="155562" y="78181"/>
                </a:lnTo>
                <a:lnTo>
                  <a:pt x="148272" y="72567"/>
                </a:lnTo>
                <a:lnTo>
                  <a:pt x="142113" y="69392"/>
                </a:lnTo>
                <a:lnTo>
                  <a:pt x="135140" y="68287"/>
                </a:lnTo>
                <a:lnTo>
                  <a:pt x="128206" y="69265"/>
                </a:lnTo>
                <a:lnTo>
                  <a:pt x="122148" y="72326"/>
                </a:lnTo>
                <a:lnTo>
                  <a:pt x="115036" y="77812"/>
                </a:lnTo>
                <a:lnTo>
                  <a:pt x="115176" y="86804"/>
                </a:lnTo>
                <a:lnTo>
                  <a:pt x="122466" y="92417"/>
                </a:lnTo>
                <a:lnTo>
                  <a:pt x="128625" y="95605"/>
                </a:lnTo>
                <a:lnTo>
                  <a:pt x="135597" y="96710"/>
                </a:lnTo>
                <a:lnTo>
                  <a:pt x="142519" y="95732"/>
                </a:lnTo>
                <a:lnTo>
                  <a:pt x="148577" y="92659"/>
                </a:lnTo>
                <a:lnTo>
                  <a:pt x="155714" y="87172"/>
                </a:lnTo>
                <a:close/>
              </a:path>
              <a:path w="284479" h="2118360">
                <a:moveTo>
                  <a:pt x="156133" y="154876"/>
                </a:moveTo>
                <a:lnTo>
                  <a:pt x="155994" y="146164"/>
                </a:lnTo>
                <a:lnTo>
                  <a:pt x="148945" y="140741"/>
                </a:lnTo>
                <a:lnTo>
                  <a:pt x="142976" y="137668"/>
                </a:lnTo>
                <a:lnTo>
                  <a:pt x="136232" y="136601"/>
                </a:lnTo>
                <a:lnTo>
                  <a:pt x="129527" y="137553"/>
                </a:lnTo>
                <a:lnTo>
                  <a:pt x="123672" y="140512"/>
                </a:lnTo>
                <a:lnTo>
                  <a:pt x="116776" y="145821"/>
                </a:lnTo>
                <a:lnTo>
                  <a:pt x="116916" y="154520"/>
                </a:lnTo>
                <a:lnTo>
                  <a:pt x="123990" y="159943"/>
                </a:lnTo>
                <a:lnTo>
                  <a:pt x="129946" y="163017"/>
                </a:lnTo>
                <a:lnTo>
                  <a:pt x="136677" y="164084"/>
                </a:lnTo>
                <a:lnTo>
                  <a:pt x="143383" y="163144"/>
                </a:lnTo>
                <a:lnTo>
                  <a:pt x="149250" y="160185"/>
                </a:lnTo>
                <a:lnTo>
                  <a:pt x="156133" y="154876"/>
                </a:lnTo>
                <a:close/>
              </a:path>
              <a:path w="284479" h="2118360">
                <a:moveTo>
                  <a:pt x="156540" y="222580"/>
                </a:moveTo>
                <a:lnTo>
                  <a:pt x="156400" y="214172"/>
                </a:lnTo>
                <a:lnTo>
                  <a:pt x="149593" y="208915"/>
                </a:lnTo>
                <a:lnTo>
                  <a:pt x="143840" y="205930"/>
                </a:lnTo>
                <a:lnTo>
                  <a:pt x="137325" y="204901"/>
                </a:lnTo>
                <a:lnTo>
                  <a:pt x="130835" y="205816"/>
                </a:lnTo>
                <a:lnTo>
                  <a:pt x="125158" y="208686"/>
                </a:lnTo>
                <a:lnTo>
                  <a:pt x="118516" y="213804"/>
                </a:lnTo>
                <a:lnTo>
                  <a:pt x="118643" y="222211"/>
                </a:lnTo>
                <a:lnTo>
                  <a:pt x="125463" y="227469"/>
                </a:lnTo>
                <a:lnTo>
                  <a:pt x="131216" y="230428"/>
                </a:lnTo>
                <a:lnTo>
                  <a:pt x="137731" y="231470"/>
                </a:lnTo>
                <a:lnTo>
                  <a:pt x="144208" y="230555"/>
                </a:lnTo>
                <a:lnTo>
                  <a:pt x="149885" y="227685"/>
                </a:lnTo>
                <a:lnTo>
                  <a:pt x="156540" y="222580"/>
                </a:lnTo>
                <a:close/>
              </a:path>
              <a:path w="284479" h="2118360">
                <a:moveTo>
                  <a:pt x="156959" y="290258"/>
                </a:moveTo>
                <a:lnTo>
                  <a:pt x="156845" y="282143"/>
                </a:lnTo>
                <a:lnTo>
                  <a:pt x="150253" y="277063"/>
                </a:lnTo>
                <a:lnTo>
                  <a:pt x="144691" y="274193"/>
                </a:lnTo>
                <a:lnTo>
                  <a:pt x="138404" y="273202"/>
                </a:lnTo>
                <a:lnTo>
                  <a:pt x="132143" y="274091"/>
                </a:lnTo>
                <a:lnTo>
                  <a:pt x="126682" y="276847"/>
                </a:lnTo>
                <a:lnTo>
                  <a:pt x="120256" y="281787"/>
                </a:lnTo>
                <a:lnTo>
                  <a:pt x="120370" y="289915"/>
                </a:lnTo>
                <a:lnTo>
                  <a:pt x="126961" y="294995"/>
                </a:lnTo>
                <a:lnTo>
                  <a:pt x="132511" y="297853"/>
                </a:lnTo>
                <a:lnTo>
                  <a:pt x="138798" y="298856"/>
                </a:lnTo>
                <a:lnTo>
                  <a:pt x="145059" y="297980"/>
                </a:lnTo>
                <a:lnTo>
                  <a:pt x="150520" y="295211"/>
                </a:lnTo>
                <a:lnTo>
                  <a:pt x="156959" y="290258"/>
                </a:lnTo>
                <a:close/>
              </a:path>
              <a:path w="284479" h="2118360">
                <a:moveTo>
                  <a:pt x="157365" y="357949"/>
                </a:moveTo>
                <a:lnTo>
                  <a:pt x="157264" y="350126"/>
                </a:lnTo>
                <a:lnTo>
                  <a:pt x="144551" y="340347"/>
                </a:lnTo>
                <a:lnTo>
                  <a:pt x="134353" y="340258"/>
                </a:lnTo>
                <a:lnTo>
                  <a:pt x="121970" y="349808"/>
                </a:lnTo>
                <a:lnTo>
                  <a:pt x="122085" y="357632"/>
                </a:lnTo>
                <a:lnTo>
                  <a:pt x="134797" y="367398"/>
                </a:lnTo>
                <a:lnTo>
                  <a:pt x="144983" y="367499"/>
                </a:lnTo>
                <a:lnTo>
                  <a:pt x="151180" y="362724"/>
                </a:lnTo>
                <a:lnTo>
                  <a:pt x="157365" y="357949"/>
                </a:lnTo>
                <a:close/>
              </a:path>
              <a:path w="284479" h="2118360">
                <a:moveTo>
                  <a:pt x="157797" y="425640"/>
                </a:moveTo>
                <a:lnTo>
                  <a:pt x="157683" y="418096"/>
                </a:lnTo>
                <a:lnTo>
                  <a:pt x="145440" y="408698"/>
                </a:lnTo>
                <a:lnTo>
                  <a:pt x="135648" y="408584"/>
                </a:lnTo>
                <a:lnTo>
                  <a:pt x="123710" y="417779"/>
                </a:lnTo>
                <a:lnTo>
                  <a:pt x="123825" y="425323"/>
                </a:lnTo>
                <a:lnTo>
                  <a:pt x="136055" y="434721"/>
                </a:lnTo>
                <a:lnTo>
                  <a:pt x="145859" y="434835"/>
                </a:lnTo>
                <a:lnTo>
                  <a:pt x="151841" y="430225"/>
                </a:lnTo>
                <a:lnTo>
                  <a:pt x="157797" y="425640"/>
                </a:lnTo>
                <a:close/>
              </a:path>
              <a:path w="284479" h="2118360">
                <a:moveTo>
                  <a:pt x="158203" y="493344"/>
                </a:moveTo>
                <a:lnTo>
                  <a:pt x="158089" y="486105"/>
                </a:lnTo>
                <a:lnTo>
                  <a:pt x="146342" y="477050"/>
                </a:lnTo>
                <a:lnTo>
                  <a:pt x="136918" y="476961"/>
                </a:lnTo>
                <a:lnTo>
                  <a:pt x="125437" y="485787"/>
                </a:lnTo>
                <a:lnTo>
                  <a:pt x="125564" y="493026"/>
                </a:lnTo>
                <a:lnTo>
                  <a:pt x="137325" y="502081"/>
                </a:lnTo>
                <a:lnTo>
                  <a:pt x="146735" y="502183"/>
                </a:lnTo>
                <a:lnTo>
                  <a:pt x="152476" y="497763"/>
                </a:lnTo>
                <a:lnTo>
                  <a:pt x="158203" y="493344"/>
                </a:lnTo>
                <a:close/>
              </a:path>
              <a:path w="284479" h="2118360">
                <a:moveTo>
                  <a:pt x="158635" y="561035"/>
                </a:moveTo>
                <a:lnTo>
                  <a:pt x="158521" y="554088"/>
                </a:lnTo>
                <a:lnTo>
                  <a:pt x="147243" y="545401"/>
                </a:lnTo>
                <a:lnTo>
                  <a:pt x="138188" y="545312"/>
                </a:lnTo>
                <a:lnTo>
                  <a:pt x="127177" y="553796"/>
                </a:lnTo>
                <a:lnTo>
                  <a:pt x="127266" y="560743"/>
                </a:lnTo>
                <a:lnTo>
                  <a:pt x="138569" y="569429"/>
                </a:lnTo>
                <a:lnTo>
                  <a:pt x="147612" y="569506"/>
                </a:lnTo>
                <a:lnTo>
                  <a:pt x="153123" y="565264"/>
                </a:lnTo>
                <a:lnTo>
                  <a:pt x="158635" y="561035"/>
                </a:lnTo>
                <a:close/>
              </a:path>
              <a:path w="284479" h="2118360">
                <a:moveTo>
                  <a:pt x="159054" y="628726"/>
                </a:moveTo>
                <a:lnTo>
                  <a:pt x="158953" y="622046"/>
                </a:lnTo>
                <a:lnTo>
                  <a:pt x="148145" y="613727"/>
                </a:lnTo>
                <a:lnTo>
                  <a:pt x="139471" y="613651"/>
                </a:lnTo>
                <a:lnTo>
                  <a:pt x="128905" y="621779"/>
                </a:lnTo>
                <a:lnTo>
                  <a:pt x="129006" y="628446"/>
                </a:lnTo>
                <a:lnTo>
                  <a:pt x="139839" y="636752"/>
                </a:lnTo>
                <a:lnTo>
                  <a:pt x="148488" y="636841"/>
                </a:lnTo>
                <a:lnTo>
                  <a:pt x="153784" y="632777"/>
                </a:lnTo>
                <a:lnTo>
                  <a:pt x="159054" y="628726"/>
                </a:lnTo>
                <a:close/>
              </a:path>
              <a:path w="284479" h="2118360">
                <a:moveTo>
                  <a:pt x="159461" y="696429"/>
                </a:moveTo>
                <a:lnTo>
                  <a:pt x="159359" y="690029"/>
                </a:lnTo>
                <a:lnTo>
                  <a:pt x="149009" y="682078"/>
                </a:lnTo>
                <a:lnTo>
                  <a:pt x="140728" y="682015"/>
                </a:lnTo>
                <a:lnTo>
                  <a:pt x="130632" y="689762"/>
                </a:lnTo>
                <a:lnTo>
                  <a:pt x="130733" y="696150"/>
                </a:lnTo>
                <a:lnTo>
                  <a:pt x="141071" y="704100"/>
                </a:lnTo>
                <a:lnTo>
                  <a:pt x="149377" y="704189"/>
                </a:lnTo>
                <a:lnTo>
                  <a:pt x="154406" y="700303"/>
                </a:lnTo>
                <a:lnTo>
                  <a:pt x="159461" y="696429"/>
                </a:lnTo>
                <a:close/>
              </a:path>
              <a:path w="284479" h="2118360">
                <a:moveTo>
                  <a:pt x="159880" y="764095"/>
                </a:moveTo>
                <a:lnTo>
                  <a:pt x="159804" y="758012"/>
                </a:lnTo>
                <a:lnTo>
                  <a:pt x="149923" y="750417"/>
                </a:lnTo>
                <a:lnTo>
                  <a:pt x="142024" y="750341"/>
                </a:lnTo>
                <a:lnTo>
                  <a:pt x="132372" y="757770"/>
                </a:lnTo>
                <a:lnTo>
                  <a:pt x="132461" y="763841"/>
                </a:lnTo>
                <a:lnTo>
                  <a:pt x="142367" y="771448"/>
                </a:lnTo>
                <a:lnTo>
                  <a:pt x="150253" y="771512"/>
                </a:lnTo>
                <a:lnTo>
                  <a:pt x="155067" y="767803"/>
                </a:lnTo>
                <a:lnTo>
                  <a:pt x="159880" y="764095"/>
                </a:lnTo>
                <a:close/>
              </a:path>
              <a:path w="284479" h="2118360">
                <a:moveTo>
                  <a:pt x="160286" y="831786"/>
                </a:moveTo>
                <a:lnTo>
                  <a:pt x="160210" y="826008"/>
                </a:lnTo>
                <a:lnTo>
                  <a:pt x="150799" y="818769"/>
                </a:lnTo>
                <a:lnTo>
                  <a:pt x="143281" y="818705"/>
                </a:lnTo>
                <a:lnTo>
                  <a:pt x="134112" y="825754"/>
                </a:lnTo>
                <a:lnTo>
                  <a:pt x="134188" y="831545"/>
                </a:lnTo>
                <a:lnTo>
                  <a:pt x="143598" y="838784"/>
                </a:lnTo>
                <a:lnTo>
                  <a:pt x="151130" y="838847"/>
                </a:lnTo>
                <a:lnTo>
                  <a:pt x="155714" y="835329"/>
                </a:lnTo>
                <a:lnTo>
                  <a:pt x="160286" y="831786"/>
                </a:lnTo>
                <a:close/>
              </a:path>
              <a:path w="284479" h="2118360">
                <a:moveTo>
                  <a:pt x="160718" y="899490"/>
                </a:moveTo>
                <a:lnTo>
                  <a:pt x="160629" y="893991"/>
                </a:lnTo>
                <a:lnTo>
                  <a:pt x="151701" y="887133"/>
                </a:lnTo>
                <a:lnTo>
                  <a:pt x="144551" y="887044"/>
                </a:lnTo>
                <a:lnTo>
                  <a:pt x="135839" y="893762"/>
                </a:lnTo>
                <a:lnTo>
                  <a:pt x="135928" y="899261"/>
                </a:lnTo>
                <a:lnTo>
                  <a:pt x="144843" y="906132"/>
                </a:lnTo>
                <a:lnTo>
                  <a:pt x="152019" y="906183"/>
                </a:lnTo>
                <a:lnTo>
                  <a:pt x="156375" y="902843"/>
                </a:lnTo>
                <a:lnTo>
                  <a:pt x="160718" y="899490"/>
                </a:lnTo>
                <a:close/>
              </a:path>
              <a:path w="284479" h="2118360">
                <a:moveTo>
                  <a:pt x="161150" y="967181"/>
                </a:moveTo>
                <a:lnTo>
                  <a:pt x="161036" y="961974"/>
                </a:lnTo>
                <a:lnTo>
                  <a:pt x="152590" y="955484"/>
                </a:lnTo>
                <a:lnTo>
                  <a:pt x="145808" y="955421"/>
                </a:lnTo>
                <a:lnTo>
                  <a:pt x="137579" y="961758"/>
                </a:lnTo>
                <a:lnTo>
                  <a:pt x="137655" y="966952"/>
                </a:lnTo>
                <a:lnTo>
                  <a:pt x="146113" y="973467"/>
                </a:lnTo>
                <a:lnTo>
                  <a:pt x="152869" y="973531"/>
                </a:lnTo>
                <a:lnTo>
                  <a:pt x="157010" y="970356"/>
                </a:lnTo>
                <a:lnTo>
                  <a:pt x="161150" y="967181"/>
                </a:lnTo>
                <a:close/>
              </a:path>
              <a:path w="284479" h="2118360">
                <a:moveTo>
                  <a:pt x="161569" y="1034872"/>
                </a:moveTo>
                <a:lnTo>
                  <a:pt x="161480" y="1029957"/>
                </a:lnTo>
                <a:lnTo>
                  <a:pt x="153504" y="1023835"/>
                </a:lnTo>
                <a:lnTo>
                  <a:pt x="147091" y="1023772"/>
                </a:lnTo>
                <a:lnTo>
                  <a:pt x="139319" y="1029754"/>
                </a:lnTo>
                <a:lnTo>
                  <a:pt x="139382" y="1034656"/>
                </a:lnTo>
                <a:lnTo>
                  <a:pt x="147370" y="1040803"/>
                </a:lnTo>
                <a:lnTo>
                  <a:pt x="153758" y="1040853"/>
                </a:lnTo>
                <a:lnTo>
                  <a:pt x="157657" y="1037882"/>
                </a:lnTo>
                <a:lnTo>
                  <a:pt x="161569" y="1034872"/>
                </a:lnTo>
                <a:close/>
              </a:path>
              <a:path w="284479" h="2118360">
                <a:moveTo>
                  <a:pt x="161975" y="1102575"/>
                </a:moveTo>
                <a:lnTo>
                  <a:pt x="161912" y="1097940"/>
                </a:lnTo>
                <a:lnTo>
                  <a:pt x="154393" y="1092161"/>
                </a:lnTo>
                <a:lnTo>
                  <a:pt x="148374" y="1092111"/>
                </a:lnTo>
                <a:lnTo>
                  <a:pt x="141033" y="1097737"/>
                </a:lnTo>
                <a:lnTo>
                  <a:pt x="141109" y="1102372"/>
                </a:lnTo>
                <a:lnTo>
                  <a:pt x="148615" y="1108151"/>
                </a:lnTo>
                <a:lnTo>
                  <a:pt x="154635" y="1108202"/>
                </a:lnTo>
                <a:lnTo>
                  <a:pt x="158305" y="1105382"/>
                </a:lnTo>
                <a:lnTo>
                  <a:pt x="161975" y="1102575"/>
                </a:lnTo>
                <a:close/>
              </a:path>
              <a:path w="284479" h="2118360">
                <a:moveTo>
                  <a:pt x="162394" y="1170254"/>
                </a:moveTo>
                <a:lnTo>
                  <a:pt x="162331" y="1165923"/>
                </a:lnTo>
                <a:lnTo>
                  <a:pt x="158788" y="1163218"/>
                </a:lnTo>
                <a:lnTo>
                  <a:pt x="155282" y="1160487"/>
                </a:lnTo>
                <a:lnTo>
                  <a:pt x="149644" y="1160462"/>
                </a:lnTo>
                <a:lnTo>
                  <a:pt x="142786" y="1165733"/>
                </a:lnTo>
                <a:lnTo>
                  <a:pt x="142836" y="1170063"/>
                </a:lnTo>
                <a:lnTo>
                  <a:pt x="149885" y="1175473"/>
                </a:lnTo>
                <a:lnTo>
                  <a:pt x="155511" y="1175537"/>
                </a:lnTo>
                <a:lnTo>
                  <a:pt x="158953" y="1172895"/>
                </a:lnTo>
                <a:lnTo>
                  <a:pt x="162394" y="1170254"/>
                </a:lnTo>
                <a:close/>
              </a:path>
              <a:path w="284479" h="2118360">
                <a:moveTo>
                  <a:pt x="162801" y="1237957"/>
                </a:moveTo>
                <a:lnTo>
                  <a:pt x="162737" y="1233906"/>
                </a:lnTo>
                <a:lnTo>
                  <a:pt x="156159" y="1228852"/>
                </a:lnTo>
                <a:lnTo>
                  <a:pt x="150901" y="1228788"/>
                </a:lnTo>
                <a:lnTo>
                  <a:pt x="144500" y="1233741"/>
                </a:lnTo>
                <a:lnTo>
                  <a:pt x="144564" y="1237767"/>
                </a:lnTo>
                <a:lnTo>
                  <a:pt x="151142" y="1242822"/>
                </a:lnTo>
                <a:lnTo>
                  <a:pt x="156400" y="1242872"/>
                </a:lnTo>
                <a:lnTo>
                  <a:pt x="159588" y="1240409"/>
                </a:lnTo>
                <a:lnTo>
                  <a:pt x="162801" y="1237957"/>
                </a:lnTo>
                <a:close/>
              </a:path>
              <a:path w="284479" h="2118360">
                <a:moveTo>
                  <a:pt x="163207" y="1305636"/>
                </a:moveTo>
                <a:lnTo>
                  <a:pt x="163156" y="1301877"/>
                </a:lnTo>
                <a:lnTo>
                  <a:pt x="157060" y="1297203"/>
                </a:lnTo>
                <a:lnTo>
                  <a:pt x="152171" y="1297152"/>
                </a:lnTo>
                <a:lnTo>
                  <a:pt x="146227" y="1301724"/>
                </a:lnTo>
                <a:lnTo>
                  <a:pt x="146291" y="1305483"/>
                </a:lnTo>
                <a:lnTo>
                  <a:pt x="152387" y="1310170"/>
                </a:lnTo>
                <a:lnTo>
                  <a:pt x="157264" y="1310208"/>
                </a:lnTo>
                <a:lnTo>
                  <a:pt x="160248" y="1307922"/>
                </a:lnTo>
                <a:lnTo>
                  <a:pt x="163207" y="1305636"/>
                </a:lnTo>
                <a:close/>
              </a:path>
              <a:path w="284479" h="2118360">
                <a:moveTo>
                  <a:pt x="163639" y="1373327"/>
                </a:moveTo>
                <a:lnTo>
                  <a:pt x="163576" y="1369872"/>
                </a:lnTo>
                <a:lnTo>
                  <a:pt x="157975" y="1365542"/>
                </a:lnTo>
                <a:lnTo>
                  <a:pt x="153466" y="1365491"/>
                </a:lnTo>
                <a:lnTo>
                  <a:pt x="147967" y="1369720"/>
                </a:lnTo>
                <a:lnTo>
                  <a:pt x="148031" y="1373187"/>
                </a:lnTo>
                <a:lnTo>
                  <a:pt x="153657" y="1377518"/>
                </a:lnTo>
                <a:lnTo>
                  <a:pt x="158153" y="1377556"/>
                </a:lnTo>
                <a:lnTo>
                  <a:pt x="160909" y="1375448"/>
                </a:lnTo>
                <a:lnTo>
                  <a:pt x="163639" y="1373327"/>
                </a:lnTo>
                <a:close/>
              </a:path>
              <a:path w="284479" h="2118360">
                <a:moveTo>
                  <a:pt x="164045" y="1441030"/>
                </a:moveTo>
                <a:lnTo>
                  <a:pt x="164007" y="1437855"/>
                </a:lnTo>
                <a:lnTo>
                  <a:pt x="158851" y="1433906"/>
                </a:lnTo>
                <a:lnTo>
                  <a:pt x="154724" y="1433855"/>
                </a:lnTo>
                <a:lnTo>
                  <a:pt x="149707" y="1437716"/>
                </a:lnTo>
                <a:lnTo>
                  <a:pt x="149758" y="1440891"/>
                </a:lnTo>
                <a:lnTo>
                  <a:pt x="152311" y="1442872"/>
                </a:lnTo>
                <a:lnTo>
                  <a:pt x="154914" y="1444853"/>
                </a:lnTo>
                <a:lnTo>
                  <a:pt x="159029" y="1444879"/>
                </a:lnTo>
                <a:lnTo>
                  <a:pt x="161544" y="1442961"/>
                </a:lnTo>
                <a:lnTo>
                  <a:pt x="164045" y="1441030"/>
                </a:lnTo>
                <a:close/>
              </a:path>
              <a:path w="284479" h="2118360">
                <a:moveTo>
                  <a:pt x="164465" y="1508709"/>
                </a:moveTo>
                <a:lnTo>
                  <a:pt x="164439" y="1505851"/>
                </a:lnTo>
                <a:lnTo>
                  <a:pt x="159766" y="1502244"/>
                </a:lnTo>
                <a:lnTo>
                  <a:pt x="156006" y="1502194"/>
                </a:lnTo>
                <a:lnTo>
                  <a:pt x="151447" y="1505712"/>
                </a:lnTo>
                <a:lnTo>
                  <a:pt x="151485" y="1508607"/>
                </a:lnTo>
                <a:lnTo>
                  <a:pt x="156159" y="1512189"/>
                </a:lnTo>
                <a:lnTo>
                  <a:pt x="159905" y="1512227"/>
                </a:lnTo>
                <a:lnTo>
                  <a:pt x="162191" y="1510474"/>
                </a:lnTo>
                <a:lnTo>
                  <a:pt x="164465" y="1508709"/>
                </a:lnTo>
                <a:close/>
              </a:path>
              <a:path w="284479" h="2118360">
                <a:moveTo>
                  <a:pt x="164871" y="1576400"/>
                </a:moveTo>
                <a:lnTo>
                  <a:pt x="164833" y="1573822"/>
                </a:lnTo>
                <a:lnTo>
                  <a:pt x="160642" y="1570583"/>
                </a:lnTo>
                <a:lnTo>
                  <a:pt x="157264" y="1570545"/>
                </a:lnTo>
                <a:lnTo>
                  <a:pt x="155219" y="1572145"/>
                </a:lnTo>
                <a:lnTo>
                  <a:pt x="153162" y="1573720"/>
                </a:lnTo>
                <a:lnTo>
                  <a:pt x="153212" y="1576298"/>
                </a:lnTo>
                <a:lnTo>
                  <a:pt x="157403" y="1579549"/>
                </a:lnTo>
                <a:lnTo>
                  <a:pt x="160769" y="1579575"/>
                </a:lnTo>
                <a:lnTo>
                  <a:pt x="162839" y="1577987"/>
                </a:lnTo>
                <a:lnTo>
                  <a:pt x="164871" y="1576400"/>
                </a:lnTo>
                <a:close/>
              </a:path>
              <a:path w="284479" h="2118360">
                <a:moveTo>
                  <a:pt x="165290" y="1644103"/>
                </a:moveTo>
                <a:lnTo>
                  <a:pt x="165252" y="1641792"/>
                </a:lnTo>
                <a:lnTo>
                  <a:pt x="161518" y="1638922"/>
                </a:lnTo>
                <a:lnTo>
                  <a:pt x="158546" y="1638884"/>
                </a:lnTo>
                <a:lnTo>
                  <a:pt x="154914" y="1641703"/>
                </a:lnTo>
                <a:lnTo>
                  <a:pt x="154952" y="1644002"/>
                </a:lnTo>
                <a:lnTo>
                  <a:pt x="158686" y="1646872"/>
                </a:lnTo>
                <a:lnTo>
                  <a:pt x="161658" y="1646897"/>
                </a:lnTo>
                <a:lnTo>
                  <a:pt x="163474" y="1645488"/>
                </a:lnTo>
                <a:lnTo>
                  <a:pt x="165290" y="1644103"/>
                </a:lnTo>
                <a:close/>
              </a:path>
              <a:path w="284479" h="2118360">
                <a:moveTo>
                  <a:pt x="165709" y="1711807"/>
                </a:moveTo>
                <a:lnTo>
                  <a:pt x="165671" y="1709788"/>
                </a:lnTo>
                <a:lnTo>
                  <a:pt x="162420" y="1707273"/>
                </a:lnTo>
                <a:lnTo>
                  <a:pt x="159829" y="1707248"/>
                </a:lnTo>
                <a:lnTo>
                  <a:pt x="156641" y="1709699"/>
                </a:lnTo>
                <a:lnTo>
                  <a:pt x="156679" y="1711718"/>
                </a:lnTo>
                <a:lnTo>
                  <a:pt x="159931" y="1714233"/>
                </a:lnTo>
                <a:lnTo>
                  <a:pt x="162534" y="1714246"/>
                </a:lnTo>
                <a:lnTo>
                  <a:pt x="164122" y="1713026"/>
                </a:lnTo>
                <a:lnTo>
                  <a:pt x="165709" y="1711807"/>
                </a:lnTo>
                <a:close/>
              </a:path>
              <a:path w="284479" h="2118360">
                <a:moveTo>
                  <a:pt x="166128" y="1779485"/>
                </a:moveTo>
                <a:lnTo>
                  <a:pt x="166103" y="1777771"/>
                </a:lnTo>
                <a:lnTo>
                  <a:pt x="163322" y="1775637"/>
                </a:lnTo>
                <a:lnTo>
                  <a:pt x="161086" y="1775599"/>
                </a:lnTo>
                <a:lnTo>
                  <a:pt x="158381" y="1777707"/>
                </a:lnTo>
                <a:lnTo>
                  <a:pt x="158419" y="1779422"/>
                </a:lnTo>
                <a:lnTo>
                  <a:pt x="161188" y="1781568"/>
                </a:lnTo>
                <a:lnTo>
                  <a:pt x="163436" y="1781594"/>
                </a:lnTo>
                <a:lnTo>
                  <a:pt x="164782" y="1780540"/>
                </a:lnTo>
                <a:lnTo>
                  <a:pt x="166128" y="1779485"/>
                </a:lnTo>
                <a:close/>
              </a:path>
              <a:path w="284479" h="2118360">
                <a:moveTo>
                  <a:pt x="166535" y="1845767"/>
                </a:moveTo>
                <a:lnTo>
                  <a:pt x="165366" y="1844878"/>
                </a:lnTo>
                <a:lnTo>
                  <a:pt x="164211" y="1843976"/>
                </a:lnTo>
                <a:lnTo>
                  <a:pt x="162344" y="1843951"/>
                </a:lnTo>
                <a:lnTo>
                  <a:pt x="161213" y="1844840"/>
                </a:lnTo>
                <a:lnTo>
                  <a:pt x="160096" y="1845691"/>
                </a:lnTo>
                <a:lnTo>
                  <a:pt x="160121" y="1847126"/>
                </a:lnTo>
                <a:lnTo>
                  <a:pt x="162445" y="1848904"/>
                </a:lnTo>
                <a:lnTo>
                  <a:pt x="164287" y="1848929"/>
                </a:lnTo>
                <a:lnTo>
                  <a:pt x="165430" y="1848053"/>
                </a:lnTo>
                <a:lnTo>
                  <a:pt x="166535" y="1847189"/>
                </a:lnTo>
                <a:lnTo>
                  <a:pt x="166535" y="1845767"/>
                </a:lnTo>
                <a:close/>
              </a:path>
              <a:path w="284479" h="2118360">
                <a:moveTo>
                  <a:pt x="166979" y="1914867"/>
                </a:moveTo>
                <a:lnTo>
                  <a:pt x="166966" y="1913724"/>
                </a:lnTo>
                <a:lnTo>
                  <a:pt x="166027" y="1913026"/>
                </a:lnTo>
                <a:lnTo>
                  <a:pt x="165125" y="1912327"/>
                </a:lnTo>
                <a:lnTo>
                  <a:pt x="163639" y="1912302"/>
                </a:lnTo>
                <a:lnTo>
                  <a:pt x="162737" y="1912988"/>
                </a:lnTo>
                <a:lnTo>
                  <a:pt x="161848" y="1913686"/>
                </a:lnTo>
                <a:lnTo>
                  <a:pt x="161874" y="1914817"/>
                </a:lnTo>
                <a:lnTo>
                  <a:pt x="162775" y="1915528"/>
                </a:lnTo>
                <a:lnTo>
                  <a:pt x="163703" y="1916226"/>
                </a:lnTo>
                <a:lnTo>
                  <a:pt x="165176" y="1916252"/>
                </a:lnTo>
                <a:lnTo>
                  <a:pt x="166077" y="1915566"/>
                </a:lnTo>
                <a:lnTo>
                  <a:pt x="166979" y="1914867"/>
                </a:lnTo>
                <a:close/>
              </a:path>
              <a:path w="284479" h="2118360">
                <a:moveTo>
                  <a:pt x="167386" y="1982546"/>
                </a:moveTo>
                <a:lnTo>
                  <a:pt x="167373" y="1981708"/>
                </a:lnTo>
                <a:lnTo>
                  <a:pt x="166001" y="1980666"/>
                </a:lnTo>
                <a:lnTo>
                  <a:pt x="164909" y="1980641"/>
                </a:lnTo>
                <a:lnTo>
                  <a:pt x="164249" y="1981187"/>
                </a:lnTo>
                <a:lnTo>
                  <a:pt x="163563" y="1981682"/>
                </a:lnTo>
                <a:lnTo>
                  <a:pt x="163576" y="1982533"/>
                </a:lnTo>
                <a:lnTo>
                  <a:pt x="164274" y="1983054"/>
                </a:lnTo>
                <a:lnTo>
                  <a:pt x="164947" y="1983574"/>
                </a:lnTo>
                <a:lnTo>
                  <a:pt x="166065" y="1983600"/>
                </a:lnTo>
                <a:lnTo>
                  <a:pt x="166712" y="1983066"/>
                </a:lnTo>
                <a:lnTo>
                  <a:pt x="167386" y="1982546"/>
                </a:lnTo>
                <a:close/>
              </a:path>
              <a:path w="284479" h="2118360">
                <a:moveTo>
                  <a:pt x="167805" y="2050262"/>
                </a:moveTo>
                <a:lnTo>
                  <a:pt x="167792" y="2049703"/>
                </a:lnTo>
                <a:lnTo>
                  <a:pt x="167347" y="2049360"/>
                </a:lnTo>
                <a:lnTo>
                  <a:pt x="166890" y="2049018"/>
                </a:lnTo>
                <a:lnTo>
                  <a:pt x="166179" y="2049005"/>
                </a:lnTo>
                <a:lnTo>
                  <a:pt x="165747" y="2049348"/>
                </a:lnTo>
                <a:lnTo>
                  <a:pt x="165290" y="2049691"/>
                </a:lnTo>
                <a:lnTo>
                  <a:pt x="165315" y="2050249"/>
                </a:lnTo>
                <a:lnTo>
                  <a:pt x="166217" y="2050923"/>
                </a:lnTo>
                <a:lnTo>
                  <a:pt x="166916" y="2050935"/>
                </a:lnTo>
                <a:lnTo>
                  <a:pt x="167373" y="2050605"/>
                </a:lnTo>
                <a:lnTo>
                  <a:pt x="167805" y="2050262"/>
                </a:lnTo>
                <a:close/>
              </a:path>
              <a:path w="284479" h="2118360">
                <a:moveTo>
                  <a:pt x="168211" y="2117687"/>
                </a:moveTo>
                <a:lnTo>
                  <a:pt x="167779" y="2117356"/>
                </a:lnTo>
                <a:lnTo>
                  <a:pt x="167462" y="2117344"/>
                </a:lnTo>
                <a:lnTo>
                  <a:pt x="167246" y="2117496"/>
                </a:lnTo>
                <a:lnTo>
                  <a:pt x="167043" y="2117661"/>
                </a:lnTo>
                <a:lnTo>
                  <a:pt x="167043" y="2117941"/>
                </a:lnTo>
                <a:lnTo>
                  <a:pt x="167259" y="2118093"/>
                </a:lnTo>
                <a:lnTo>
                  <a:pt x="167474" y="2118271"/>
                </a:lnTo>
                <a:lnTo>
                  <a:pt x="167805" y="2118271"/>
                </a:lnTo>
                <a:lnTo>
                  <a:pt x="168008" y="2118106"/>
                </a:lnTo>
                <a:lnTo>
                  <a:pt x="168211" y="2117953"/>
                </a:lnTo>
                <a:lnTo>
                  <a:pt x="168211" y="2117687"/>
                </a:lnTo>
                <a:close/>
              </a:path>
              <a:path w="284479" h="2118360">
                <a:moveTo>
                  <a:pt x="277063" y="15989"/>
                </a:moveTo>
                <a:lnTo>
                  <a:pt x="275577" y="10464"/>
                </a:lnTo>
                <a:lnTo>
                  <a:pt x="271310" y="5575"/>
                </a:lnTo>
                <a:lnTo>
                  <a:pt x="264960" y="2286"/>
                </a:lnTo>
                <a:lnTo>
                  <a:pt x="257759" y="1143"/>
                </a:lnTo>
                <a:lnTo>
                  <a:pt x="250609" y="2159"/>
                </a:lnTo>
                <a:lnTo>
                  <a:pt x="244348" y="5321"/>
                </a:lnTo>
                <a:lnTo>
                  <a:pt x="240245" y="10134"/>
                </a:lnTo>
                <a:lnTo>
                  <a:pt x="238950" y="15633"/>
                </a:lnTo>
                <a:lnTo>
                  <a:pt x="240436" y="21170"/>
                </a:lnTo>
                <a:lnTo>
                  <a:pt x="244690" y="26047"/>
                </a:lnTo>
                <a:lnTo>
                  <a:pt x="251040" y="29324"/>
                </a:lnTo>
                <a:lnTo>
                  <a:pt x="258229" y="30467"/>
                </a:lnTo>
                <a:lnTo>
                  <a:pt x="265391" y="29464"/>
                </a:lnTo>
                <a:lnTo>
                  <a:pt x="271653" y="26301"/>
                </a:lnTo>
                <a:lnTo>
                  <a:pt x="275755" y="21501"/>
                </a:lnTo>
                <a:lnTo>
                  <a:pt x="277063" y="15989"/>
                </a:lnTo>
                <a:close/>
              </a:path>
              <a:path w="284479" h="2118360">
                <a:moveTo>
                  <a:pt x="279412" y="88353"/>
                </a:moveTo>
                <a:lnTo>
                  <a:pt x="279273" y="79349"/>
                </a:lnTo>
                <a:lnTo>
                  <a:pt x="271983" y="73736"/>
                </a:lnTo>
                <a:lnTo>
                  <a:pt x="265811" y="70561"/>
                </a:lnTo>
                <a:lnTo>
                  <a:pt x="258851" y="69456"/>
                </a:lnTo>
                <a:lnTo>
                  <a:pt x="251917" y="70434"/>
                </a:lnTo>
                <a:lnTo>
                  <a:pt x="245859" y="73507"/>
                </a:lnTo>
                <a:lnTo>
                  <a:pt x="238747" y="78981"/>
                </a:lnTo>
                <a:lnTo>
                  <a:pt x="238887" y="87972"/>
                </a:lnTo>
                <a:lnTo>
                  <a:pt x="246189" y="93586"/>
                </a:lnTo>
                <a:lnTo>
                  <a:pt x="252336" y="96761"/>
                </a:lnTo>
                <a:lnTo>
                  <a:pt x="259308" y="97866"/>
                </a:lnTo>
                <a:lnTo>
                  <a:pt x="266230" y="96901"/>
                </a:lnTo>
                <a:lnTo>
                  <a:pt x="272275" y="93840"/>
                </a:lnTo>
                <a:lnTo>
                  <a:pt x="279412" y="88353"/>
                </a:lnTo>
                <a:close/>
              </a:path>
              <a:path w="284479" h="2118360">
                <a:moveTo>
                  <a:pt x="279819" y="156032"/>
                </a:moveTo>
                <a:lnTo>
                  <a:pt x="279679" y="147332"/>
                </a:lnTo>
                <a:lnTo>
                  <a:pt x="272618" y="141897"/>
                </a:lnTo>
                <a:lnTo>
                  <a:pt x="266674" y="138823"/>
                </a:lnTo>
                <a:lnTo>
                  <a:pt x="259930" y="137756"/>
                </a:lnTo>
                <a:lnTo>
                  <a:pt x="253225" y="138696"/>
                </a:lnTo>
                <a:lnTo>
                  <a:pt x="247357" y="141668"/>
                </a:lnTo>
                <a:lnTo>
                  <a:pt x="240474" y="146951"/>
                </a:lnTo>
                <a:lnTo>
                  <a:pt x="240626" y="155663"/>
                </a:lnTo>
                <a:lnTo>
                  <a:pt x="247675" y="161099"/>
                </a:lnTo>
                <a:lnTo>
                  <a:pt x="253631" y="164172"/>
                </a:lnTo>
                <a:lnTo>
                  <a:pt x="260375" y="165239"/>
                </a:lnTo>
                <a:lnTo>
                  <a:pt x="267081" y="164299"/>
                </a:lnTo>
                <a:lnTo>
                  <a:pt x="272935" y="161328"/>
                </a:lnTo>
                <a:lnTo>
                  <a:pt x="279819" y="156032"/>
                </a:lnTo>
                <a:close/>
              </a:path>
              <a:path w="284479" h="2118360">
                <a:moveTo>
                  <a:pt x="280238" y="223710"/>
                </a:moveTo>
                <a:lnTo>
                  <a:pt x="280123" y="215315"/>
                </a:lnTo>
                <a:lnTo>
                  <a:pt x="273291" y="210070"/>
                </a:lnTo>
                <a:lnTo>
                  <a:pt x="267525" y="207098"/>
                </a:lnTo>
                <a:lnTo>
                  <a:pt x="261023" y="206070"/>
                </a:lnTo>
                <a:lnTo>
                  <a:pt x="254533" y="206971"/>
                </a:lnTo>
                <a:lnTo>
                  <a:pt x="248869" y="209829"/>
                </a:lnTo>
                <a:lnTo>
                  <a:pt x="242214" y="214960"/>
                </a:lnTo>
                <a:lnTo>
                  <a:pt x="242366" y="223367"/>
                </a:lnTo>
                <a:lnTo>
                  <a:pt x="249174" y="228612"/>
                </a:lnTo>
                <a:lnTo>
                  <a:pt x="254927" y="231597"/>
                </a:lnTo>
                <a:lnTo>
                  <a:pt x="261442" y="232638"/>
                </a:lnTo>
                <a:lnTo>
                  <a:pt x="267919" y="231724"/>
                </a:lnTo>
                <a:lnTo>
                  <a:pt x="273596" y="228854"/>
                </a:lnTo>
                <a:lnTo>
                  <a:pt x="280238" y="223710"/>
                </a:lnTo>
                <a:close/>
              </a:path>
              <a:path w="284479" h="2118360">
                <a:moveTo>
                  <a:pt x="280670" y="291426"/>
                </a:moveTo>
                <a:lnTo>
                  <a:pt x="280543" y="283298"/>
                </a:lnTo>
                <a:lnTo>
                  <a:pt x="273951" y="278218"/>
                </a:lnTo>
                <a:lnTo>
                  <a:pt x="268401" y="275361"/>
                </a:lnTo>
                <a:lnTo>
                  <a:pt x="262115" y="274370"/>
                </a:lnTo>
                <a:lnTo>
                  <a:pt x="255854" y="275247"/>
                </a:lnTo>
                <a:lnTo>
                  <a:pt x="250380" y="278003"/>
                </a:lnTo>
                <a:lnTo>
                  <a:pt x="243941" y="282956"/>
                </a:lnTo>
                <a:lnTo>
                  <a:pt x="244068" y="291071"/>
                </a:lnTo>
                <a:lnTo>
                  <a:pt x="250659" y="296138"/>
                </a:lnTo>
                <a:lnTo>
                  <a:pt x="256222" y="299021"/>
                </a:lnTo>
                <a:lnTo>
                  <a:pt x="262521" y="300012"/>
                </a:lnTo>
                <a:lnTo>
                  <a:pt x="268770" y="299135"/>
                </a:lnTo>
                <a:lnTo>
                  <a:pt x="274231" y="296367"/>
                </a:lnTo>
                <a:lnTo>
                  <a:pt x="280670" y="291426"/>
                </a:lnTo>
                <a:close/>
              </a:path>
              <a:path w="284479" h="2118360">
                <a:moveTo>
                  <a:pt x="281089" y="359117"/>
                </a:moveTo>
                <a:lnTo>
                  <a:pt x="280962" y="351294"/>
                </a:lnTo>
                <a:lnTo>
                  <a:pt x="268262" y="341503"/>
                </a:lnTo>
                <a:lnTo>
                  <a:pt x="258089" y="341414"/>
                </a:lnTo>
                <a:lnTo>
                  <a:pt x="245681" y="350951"/>
                </a:lnTo>
                <a:lnTo>
                  <a:pt x="245821" y="358787"/>
                </a:lnTo>
                <a:lnTo>
                  <a:pt x="258508" y="368566"/>
                </a:lnTo>
                <a:lnTo>
                  <a:pt x="268681" y="368642"/>
                </a:lnTo>
                <a:lnTo>
                  <a:pt x="274878" y="363880"/>
                </a:lnTo>
                <a:lnTo>
                  <a:pt x="281089" y="359117"/>
                </a:lnTo>
                <a:close/>
              </a:path>
              <a:path w="284479" h="2118360">
                <a:moveTo>
                  <a:pt x="281495" y="426796"/>
                </a:moveTo>
                <a:lnTo>
                  <a:pt x="281381" y="419265"/>
                </a:lnTo>
                <a:lnTo>
                  <a:pt x="269151" y="409841"/>
                </a:lnTo>
                <a:lnTo>
                  <a:pt x="259334" y="409765"/>
                </a:lnTo>
                <a:lnTo>
                  <a:pt x="247408" y="418947"/>
                </a:lnTo>
                <a:lnTo>
                  <a:pt x="247523" y="426478"/>
                </a:lnTo>
                <a:lnTo>
                  <a:pt x="259765" y="435902"/>
                </a:lnTo>
                <a:lnTo>
                  <a:pt x="269557" y="435978"/>
                </a:lnTo>
                <a:lnTo>
                  <a:pt x="275539" y="431406"/>
                </a:lnTo>
                <a:lnTo>
                  <a:pt x="281495" y="426796"/>
                </a:lnTo>
                <a:close/>
              </a:path>
              <a:path w="284479" h="2118360">
                <a:moveTo>
                  <a:pt x="281927" y="494487"/>
                </a:moveTo>
                <a:lnTo>
                  <a:pt x="281800" y="487248"/>
                </a:lnTo>
                <a:lnTo>
                  <a:pt x="270040" y="478193"/>
                </a:lnTo>
                <a:lnTo>
                  <a:pt x="260616" y="478116"/>
                </a:lnTo>
                <a:lnTo>
                  <a:pt x="249135" y="486943"/>
                </a:lnTo>
                <a:lnTo>
                  <a:pt x="249262" y="494182"/>
                </a:lnTo>
                <a:lnTo>
                  <a:pt x="261023" y="503237"/>
                </a:lnTo>
                <a:lnTo>
                  <a:pt x="270446" y="503326"/>
                </a:lnTo>
                <a:lnTo>
                  <a:pt x="276186" y="498906"/>
                </a:lnTo>
                <a:lnTo>
                  <a:pt x="281927" y="494487"/>
                </a:lnTo>
                <a:close/>
              </a:path>
              <a:path w="284479" h="2118360">
                <a:moveTo>
                  <a:pt x="282333" y="562190"/>
                </a:moveTo>
                <a:lnTo>
                  <a:pt x="282232" y="555231"/>
                </a:lnTo>
                <a:lnTo>
                  <a:pt x="270929" y="546544"/>
                </a:lnTo>
                <a:lnTo>
                  <a:pt x="261899" y="546468"/>
                </a:lnTo>
                <a:lnTo>
                  <a:pt x="250863" y="554939"/>
                </a:lnTo>
                <a:lnTo>
                  <a:pt x="250990" y="561898"/>
                </a:lnTo>
                <a:lnTo>
                  <a:pt x="262280" y="570572"/>
                </a:lnTo>
                <a:lnTo>
                  <a:pt x="271310" y="570649"/>
                </a:lnTo>
                <a:lnTo>
                  <a:pt x="276821" y="566420"/>
                </a:lnTo>
                <a:lnTo>
                  <a:pt x="282333" y="562190"/>
                </a:lnTo>
                <a:close/>
              </a:path>
              <a:path w="284479" h="2118360">
                <a:moveTo>
                  <a:pt x="282752" y="629881"/>
                </a:moveTo>
                <a:lnTo>
                  <a:pt x="282651" y="623227"/>
                </a:lnTo>
                <a:lnTo>
                  <a:pt x="271843" y="614895"/>
                </a:lnTo>
                <a:lnTo>
                  <a:pt x="263169" y="614819"/>
                </a:lnTo>
                <a:lnTo>
                  <a:pt x="252615" y="622935"/>
                </a:lnTo>
                <a:lnTo>
                  <a:pt x="252717" y="629602"/>
                </a:lnTo>
                <a:lnTo>
                  <a:pt x="263525" y="637908"/>
                </a:lnTo>
                <a:lnTo>
                  <a:pt x="272199" y="637997"/>
                </a:lnTo>
                <a:lnTo>
                  <a:pt x="277469" y="633933"/>
                </a:lnTo>
                <a:lnTo>
                  <a:pt x="282752" y="629881"/>
                </a:lnTo>
                <a:close/>
              </a:path>
              <a:path w="284479" h="2118360">
                <a:moveTo>
                  <a:pt x="283171" y="697560"/>
                </a:moveTo>
                <a:lnTo>
                  <a:pt x="283083" y="691197"/>
                </a:lnTo>
                <a:lnTo>
                  <a:pt x="272732" y="683234"/>
                </a:lnTo>
                <a:lnTo>
                  <a:pt x="264426" y="683171"/>
                </a:lnTo>
                <a:lnTo>
                  <a:pt x="254330" y="690930"/>
                </a:lnTo>
                <a:lnTo>
                  <a:pt x="254444" y="697293"/>
                </a:lnTo>
                <a:lnTo>
                  <a:pt x="264769" y="705243"/>
                </a:lnTo>
                <a:lnTo>
                  <a:pt x="273088" y="705332"/>
                </a:lnTo>
                <a:lnTo>
                  <a:pt x="278130" y="701446"/>
                </a:lnTo>
                <a:lnTo>
                  <a:pt x="283171" y="697560"/>
                </a:lnTo>
                <a:close/>
              </a:path>
              <a:path w="284479" h="2118360">
                <a:moveTo>
                  <a:pt x="283591" y="765276"/>
                </a:moveTo>
                <a:lnTo>
                  <a:pt x="283489" y="759180"/>
                </a:lnTo>
                <a:lnTo>
                  <a:pt x="273608" y="751598"/>
                </a:lnTo>
                <a:lnTo>
                  <a:pt x="265709" y="751509"/>
                </a:lnTo>
                <a:lnTo>
                  <a:pt x="256070" y="758926"/>
                </a:lnTo>
                <a:lnTo>
                  <a:pt x="256171" y="765009"/>
                </a:lnTo>
                <a:lnTo>
                  <a:pt x="266052" y="772604"/>
                </a:lnTo>
                <a:lnTo>
                  <a:pt x="273951" y="772680"/>
                </a:lnTo>
                <a:lnTo>
                  <a:pt x="278765" y="768972"/>
                </a:lnTo>
                <a:lnTo>
                  <a:pt x="283591" y="765276"/>
                </a:lnTo>
                <a:close/>
              </a:path>
              <a:path w="284479" h="2118360">
                <a:moveTo>
                  <a:pt x="284010" y="832954"/>
                </a:moveTo>
                <a:lnTo>
                  <a:pt x="283908" y="827163"/>
                </a:lnTo>
                <a:lnTo>
                  <a:pt x="274510" y="819924"/>
                </a:lnTo>
                <a:lnTo>
                  <a:pt x="266979" y="819861"/>
                </a:lnTo>
                <a:lnTo>
                  <a:pt x="257810" y="826922"/>
                </a:lnTo>
                <a:lnTo>
                  <a:pt x="257886" y="832726"/>
                </a:lnTo>
                <a:lnTo>
                  <a:pt x="267296" y="839927"/>
                </a:lnTo>
                <a:lnTo>
                  <a:pt x="274828" y="840016"/>
                </a:lnTo>
                <a:lnTo>
                  <a:pt x="279412" y="836485"/>
                </a:lnTo>
                <a:lnTo>
                  <a:pt x="284010" y="832954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464788" y="30251"/>
            <a:ext cx="276225" cy="2118360"/>
          </a:xfrm>
          <a:custGeom>
            <a:avLst/>
            <a:gdLst/>
            <a:ahLst/>
            <a:cxnLst/>
            <a:rect l="l" t="t" r="r" b="b"/>
            <a:pathLst>
              <a:path w="276225" h="2118360">
                <a:moveTo>
                  <a:pt x="26200" y="830643"/>
                </a:moveTo>
                <a:lnTo>
                  <a:pt x="26098" y="824852"/>
                </a:lnTo>
                <a:lnTo>
                  <a:pt x="16700" y="817613"/>
                </a:lnTo>
                <a:lnTo>
                  <a:pt x="9169" y="817549"/>
                </a:lnTo>
                <a:lnTo>
                  <a:pt x="0" y="824611"/>
                </a:lnTo>
                <a:lnTo>
                  <a:pt x="76" y="830414"/>
                </a:lnTo>
                <a:lnTo>
                  <a:pt x="9486" y="837615"/>
                </a:lnTo>
                <a:lnTo>
                  <a:pt x="17018" y="837704"/>
                </a:lnTo>
                <a:lnTo>
                  <a:pt x="21602" y="834174"/>
                </a:lnTo>
                <a:lnTo>
                  <a:pt x="26200" y="830643"/>
                </a:lnTo>
                <a:close/>
              </a:path>
              <a:path w="276225" h="2118360">
                <a:moveTo>
                  <a:pt x="26606" y="898334"/>
                </a:moveTo>
                <a:lnTo>
                  <a:pt x="26504" y="892835"/>
                </a:lnTo>
                <a:lnTo>
                  <a:pt x="17576" y="885964"/>
                </a:lnTo>
                <a:lnTo>
                  <a:pt x="10439" y="885901"/>
                </a:lnTo>
                <a:lnTo>
                  <a:pt x="1739" y="892606"/>
                </a:lnTo>
                <a:lnTo>
                  <a:pt x="1816" y="898105"/>
                </a:lnTo>
                <a:lnTo>
                  <a:pt x="10731" y="904976"/>
                </a:lnTo>
                <a:lnTo>
                  <a:pt x="17894" y="905040"/>
                </a:lnTo>
                <a:lnTo>
                  <a:pt x="22250" y="901687"/>
                </a:lnTo>
                <a:lnTo>
                  <a:pt x="26606" y="898334"/>
                </a:lnTo>
                <a:close/>
              </a:path>
              <a:path w="276225" h="2118360">
                <a:moveTo>
                  <a:pt x="27038" y="966038"/>
                </a:moveTo>
                <a:lnTo>
                  <a:pt x="26949" y="960831"/>
                </a:lnTo>
                <a:lnTo>
                  <a:pt x="18491" y="954328"/>
                </a:lnTo>
                <a:lnTo>
                  <a:pt x="11722" y="954265"/>
                </a:lnTo>
                <a:lnTo>
                  <a:pt x="3479" y="960602"/>
                </a:lnTo>
                <a:lnTo>
                  <a:pt x="3543" y="965809"/>
                </a:lnTo>
                <a:lnTo>
                  <a:pt x="12001" y="972312"/>
                </a:lnTo>
                <a:lnTo>
                  <a:pt x="18770" y="972388"/>
                </a:lnTo>
                <a:lnTo>
                  <a:pt x="22923" y="969213"/>
                </a:lnTo>
                <a:lnTo>
                  <a:pt x="27038" y="966038"/>
                </a:lnTo>
                <a:close/>
              </a:path>
              <a:path w="276225" h="2118360">
                <a:moveTo>
                  <a:pt x="27444" y="1033729"/>
                </a:moveTo>
                <a:lnTo>
                  <a:pt x="27381" y="1028801"/>
                </a:lnTo>
                <a:lnTo>
                  <a:pt x="19380" y="1022654"/>
                </a:lnTo>
                <a:lnTo>
                  <a:pt x="12979" y="1022604"/>
                </a:lnTo>
                <a:lnTo>
                  <a:pt x="5194" y="1028585"/>
                </a:lnTo>
                <a:lnTo>
                  <a:pt x="5270" y="1033513"/>
                </a:lnTo>
                <a:lnTo>
                  <a:pt x="13258" y="1039660"/>
                </a:lnTo>
                <a:lnTo>
                  <a:pt x="19659" y="1039710"/>
                </a:lnTo>
                <a:lnTo>
                  <a:pt x="23533" y="1036701"/>
                </a:lnTo>
                <a:lnTo>
                  <a:pt x="27444" y="1033729"/>
                </a:lnTo>
                <a:close/>
              </a:path>
              <a:path w="276225" h="2118360">
                <a:moveTo>
                  <a:pt x="27863" y="1101420"/>
                </a:moveTo>
                <a:lnTo>
                  <a:pt x="27800" y="1096784"/>
                </a:lnTo>
                <a:lnTo>
                  <a:pt x="20281" y="1091006"/>
                </a:lnTo>
                <a:lnTo>
                  <a:pt x="14262" y="1090955"/>
                </a:lnTo>
                <a:lnTo>
                  <a:pt x="6934" y="1096606"/>
                </a:lnTo>
                <a:lnTo>
                  <a:pt x="6997" y="1101229"/>
                </a:lnTo>
                <a:lnTo>
                  <a:pt x="10769" y="1104099"/>
                </a:lnTo>
                <a:lnTo>
                  <a:pt x="14516" y="1107008"/>
                </a:lnTo>
                <a:lnTo>
                  <a:pt x="20523" y="1107059"/>
                </a:lnTo>
                <a:lnTo>
                  <a:pt x="24206" y="1104239"/>
                </a:lnTo>
                <a:lnTo>
                  <a:pt x="27863" y="1101420"/>
                </a:lnTo>
                <a:close/>
              </a:path>
              <a:path w="276225" h="2118360">
                <a:moveTo>
                  <a:pt x="28270" y="1169098"/>
                </a:moveTo>
                <a:lnTo>
                  <a:pt x="28206" y="1164767"/>
                </a:lnTo>
                <a:lnTo>
                  <a:pt x="21158" y="1159344"/>
                </a:lnTo>
                <a:lnTo>
                  <a:pt x="15544" y="1159294"/>
                </a:lnTo>
                <a:lnTo>
                  <a:pt x="8661" y="1164590"/>
                </a:lnTo>
                <a:lnTo>
                  <a:pt x="8724" y="1168908"/>
                </a:lnTo>
                <a:lnTo>
                  <a:pt x="15773" y="1174343"/>
                </a:lnTo>
                <a:lnTo>
                  <a:pt x="21412" y="1174394"/>
                </a:lnTo>
                <a:lnTo>
                  <a:pt x="24853" y="1171740"/>
                </a:lnTo>
                <a:lnTo>
                  <a:pt x="28270" y="1169098"/>
                </a:lnTo>
                <a:close/>
              </a:path>
              <a:path w="276225" h="2118360">
                <a:moveTo>
                  <a:pt x="28689" y="1236802"/>
                </a:moveTo>
                <a:lnTo>
                  <a:pt x="28625" y="1232750"/>
                </a:lnTo>
                <a:lnTo>
                  <a:pt x="22059" y="1227709"/>
                </a:lnTo>
                <a:lnTo>
                  <a:pt x="16802" y="1227658"/>
                </a:lnTo>
                <a:lnTo>
                  <a:pt x="10388" y="1232573"/>
                </a:lnTo>
                <a:lnTo>
                  <a:pt x="10452" y="1236611"/>
                </a:lnTo>
                <a:lnTo>
                  <a:pt x="17030" y="1241679"/>
                </a:lnTo>
                <a:lnTo>
                  <a:pt x="22288" y="1241729"/>
                </a:lnTo>
                <a:lnTo>
                  <a:pt x="25488" y="1239253"/>
                </a:lnTo>
                <a:lnTo>
                  <a:pt x="28689" y="1236802"/>
                </a:lnTo>
                <a:close/>
              </a:path>
              <a:path w="276225" h="2118360">
                <a:moveTo>
                  <a:pt x="29108" y="1304493"/>
                </a:moveTo>
                <a:lnTo>
                  <a:pt x="29057" y="1300746"/>
                </a:lnTo>
                <a:lnTo>
                  <a:pt x="22948" y="1296073"/>
                </a:lnTo>
                <a:lnTo>
                  <a:pt x="18072" y="1296009"/>
                </a:lnTo>
                <a:lnTo>
                  <a:pt x="12128" y="1300594"/>
                </a:lnTo>
                <a:lnTo>
                  <a:pt x="12192" y="1304340"/>
                </a:lnTo>
                <a:lnTo>
                  <a:pt x="18275" y="1309027"/>
                </a:lnTo>
                <a:lnTo>
                  <a:pt x="23152" y="1309090"/>
                </a:lnTo>
                <a:lnTo>
                  <a:pt x="26136" y="1306791"/>
                </a:lnTo>
                <a:lnTo>
                  <a:pt x="29108" y="1304493"/>
                </a:lnTo>
                <a:close/>
              </a:path>
              <a:path w="276225" h="2118360">
                <a:moveTo>
                  <a:pt x="29527" y="1372184"/>
                </a:moveTo>
                <a:lnTo>
                  <a:pt x="29476" y="1368729"/>
                </a:lnTo>
                <a:lnTo>
                  <a:pt x="23863" y="1364399"/>
                </a:lnTo>
                <a:lnTo>
                  <a:pt x="19354" y="1364361"/>
                </a:lnTo>
                <a:lnTo>
                  <a:pt x="13868" y="1368577"/>
                </a:lnTo>
                <a:lnTo>
                  <a:pt x="13919" y="1372044"/>
                </a:lnTo>
                <a:lnTo>
                  <a:pt x="19545" y="1376362"/>
                </a:lnTo>
                <a:lnTo>
                  <a:pt x="24066" y="1376400"/>
                </a:lnTo>
                <a:lnTo>
                  <a:pt x="26797" y="1374292"/>
                </a:lnTo>
                <a:lnTo>
                  <a:pt x="29527" y="1372184"/>
                </a:lnTo>
                <a:close/>
              </a:path>
              <a:path w="276225" h="2118360">
                <a:moveTo>
                  <a:pt x="29946" y="1439862"/>
                </a:moveTo>
                <a:lnTo>
                  <a:pt x="29908" y="1436687"/>
                </a:lnTo>
                <a:lnTo>
                  <a:pt x="27305" y="1434719"/>
                </a:lnTo>
                <a:lnTo>
                  <a:pt x="24765" y="1432750"/>
                </a:lnTo>
                <a:lnTo>
                  <a:pt x="20624" y="1432699"/>
                </a:lnTo>
                <a:lnTo>
                  <a:pt x="15595" y="1436560"/>
                </a:lnTo>
                <a:lnTo>
                  <a:pt x="15646" y="1439722"/>
                </a:lnTo>
                <a:lnTo>
                  <a:pt x="18224" y="1441729"/>
                </a:lnTo>
                <a:lnTo>
                  <a:pt x="20815" y="1443697"/>
                </a:lnTo>
                <a:lnTo>
                  <a:pt x="24917" y="1443723"/>
                </a:lnTo>
                <a:lnTo>
                  <a:pt x="27432" y="1441805"/>
                </a:lnTo>
                <a:lnTo>
                  <a:pt x="29946" y="1439862"/>
                </a:lnTo>
                <a:close/>
              </a:path>
              <a:path w="276225" h="2118360">
                <a:moveTo>
                  <a:pt x="30353" y="1507553"/>
                </a:moveTo>
                <a:lnTo>
                  <a:pt x="30314" y="1504696"/>
                </a:lnTo>
                <a:lnTo>
                  <a:pt x="25654" y="1501076"/>
                </a:lnTo>
                <a:lnTo>
                  <a:pt x="21894" y="1501051"/>
                </a:lnTo>
                <a:lnTo>
                  <a:pt x="17335" y="1504569"/>
                </a:lnTo>
                <a:lnTo>
                  <a:pt x="17386" y="1507439"/>
                </a:lnTo>
                <a:lnTo>
                  <a:pt x="22047" y="1511033"/>
                </a:lnTo>
                <a:lnTo>
                  <a:pt x="25781" y="1511071"/>
                </a:lnTo>
                <a:lnTo>
                  <a:pt x="28067" y="1509318"/>
                </a:lnTo>
                <a:lnTo>
                  <a:pt x="30353" y="1507553"/>
                </a:lnTo>
                <a:close/>
              </a:path>
              <a:path w="276225" h="2118360">
                <a:moveTo>
                  <a:pt x="30772" y="1575257"/>
                </a:moveTo>
                <a:lnTo>
                  <a:pt x="30734" y="1572666"/>
                </a:lnTo>
                <a:lnTo>
                  <a:pt x="26530" y="1569427"/>
                </a:lnTo>
                <a:lnTo>
                  <a:pt x="23152" y="1569415"/>
                </a:lnTo>
                <a:lnTo>
                  <a:pt x="19075" y="1572564"/>
                </a:lnTo>
                <a:lnTo>
                  <a:pt x="19113" y="1575155"/>
                </a:lnTo>
                <a:lnTo>
                  <a:pt x="23317" y="1578381"/>
                </a:lnTo>
                <a:lnTo>
                  <a:pt x="26682" y="1578419"/>
                </a:lnTo>
                <a:lnTo>
                  <a:pt x="28727" y="1576832"/>
                </a:lnTo>
                <a:lnTo>
                  <a:pt x="30772" y="1575257"/>
                </a:lnTo>
                <a:close/>
              </a:path>
              <a:path w="276225" h="2118360">
                <a:moveTo>
                  <a:pt x="31203" y="1642948"/>
                </a:moveTo>
                <a:lnTo>
                  <a:pt x="31153" y="1640649"/>
                </a:lnTo>
                <a:lnTo>
                  <a:pt x="27432" y="1637779"/>
                </a:lnTo>
                <a:lnTo>
                  <a:pt x="24434" y="1637753"/>
                </a:lnTo>
                <a:lnTo>
                  <a:pt x="20802" y="1640547"/>
                </a:lnTo>
                <a:lnTo>
                  <a:pt x="20840" y="1642846"/>
                </a:lnTo>
                <a:lnTo>
                  <a:pt x="24574" y="1645729"/>
                </a:lnTo>
                <a:lnTo>
                  <a:pt x="27559" y="1645754"/>
                </a:lnTo>
                <a:lnTo>
                  <a:pt x="29387" y="1644357"/>
                </a:lnTo>
                <a:lnTo>
                  <a:pt x="31203" y="1642948"/>
                </a:lnTo>
                <a:close/>
              </a:path>
              <a:path w="276225" h="2118360">
                <a:moveTo>
                  <a:pt x="31597" y="1710651"/>
                </a:moveTo>
                <a:lnTo>
                  <a:pt x="31584" y="1708632"/>
                </a:lnTo>
                <a:lnTo>
                  <a:pt x="28333" y="1706130"/>
                </a:lnTo>
                <a:lnTo>
                  <a:pt x="25717" y="1706105"/>
                </a:lnTo>
                <a:lnTo>
                  <a:pt x="22529" y="1708556"/>
                </a:lnTo>
                <a:lnTo>
                  <a:pt x="22567" y="1710550"/>
                </a:lnTo>
                <a:lnTo>
                  <a:pt x="25806" y="1713064"/>
                </a:lnTo>
                <a:lnTo>
                  <a:pt x="28435" y="1713077"/>
                </a:lnTo>
                <a:lnTo>
                  <a:pt x="30022" y="1711858"/>
                </a:lnTo>
                <a:lnTo>
                  <a:pt x="31597" y="1710651"/>
                </a:lnTo>
                <a:close/>
              </a:path>
              <a:path w="276225" h="2118360">
                <a:moveTo>
                  <a:pt x="32029" y="1778342"/>
                </a:moveTo>
                <a:lnTo>
                  <a:pt x="32004" y="1776615"/>
                </a:lnTo>
                <a:lnTo>
                  <a:pt x="29210" y="1774482"/>
                </a:lnTo>
                <a:lnTo>
                  <a:pt x="26974" y="1774456"/>
                </a:lnTo>
                <a:lnTo>
                  <a:pt x="25615" y="1775498"/>
                </a:lnTo>
                <a:lnTo>
                  <a:pt x="24269" y="1776552"/>
                </a:lnTo>
                <a:lnTo>
                  <a:pt x="24307" y="1778266"/>
                </a:lnTo>
                <a:lnTo>
                  <a:pt x="27076" y="1780413"/>
                </a:lnTo>
                <a:lnTo>
                  <a:pt x="29324" y="1780425"/>
                </a:lnTo>
                <a:lnTo>
                  <a:pt x="30657" y="1779384"/>
                </a:lnTo>
                <a:lnTo>
                  <a:pt x="32029" y="1778342"/>
                </a:lnTo>
                <a:close/>
              </a:path>
              <a:path w="276225" h="2118360">
                <a:moveTo>
                  <a:pt x="32435" y="1846033"/>
                </a:moveTo>
                <a:lnTo>
                  <a:pt x="32423" y="1844598"/>
                </a:lnTo>
                <a:lnTo>
                  <a:pt x="30111" y="1842820"/>
                </a:lnTo>
                <a:lnTo>
                  <a:pt x="28257" y="1842808"/>
                </a:lnTo>
                <a:lnTo>
                  <a:pt x="27139" y="1843671"/>
                </a:lnTo>
                <a:lnTo>
                  <a:pt x="25996" y="1844535"/>
                </a:lnTo>
                <a:lnTo>
                  <a:pt x="26022" y="1845970"/>
                </a:lnTo>
                <a:lnTo>
                  <a:pt x="27165" y="1846859"/>
                </a:lnTo>
                <a:lnTo>
                  <a:pt x="28346" y="1847761"/>
                </a:lnTo>
                <a:lnTo>
                  <a:pt x="30175" y="1847761"/>
                </a:lnTo>
                <a:lnTo>
                  <a:pt x="31318" y="1846910"/>
                </a:lnTo>
                <a:lnTo>
                  <a:pt x="32435" y="1846033"/>
                </a:lnTo>
                <a:close/>
              </a:path>
              <a:path w="276225" h="2118360">
                <a:moveTo>
                  <a:pt x="32867" y="1913712"/>
                </a:moveTo>
                <a:lnTo>
                  <a:pt x="32854" y="1912581"/>
                </a:lnTo>
                <a:lnTo>
                  <a:pt x="31013" y="1911172"/>
                </a:lnTo>
                <a:lnTo>
                  <a:pt x="29527" y="1911159"/>
                </a:lnTo>
                <a:lnTo>
                  <a:pt x="27724" y="1912543"/>
                </a:lnTo>
                <a:lnTo>
                  <a:pt x="27762" y="1913674"/>
                </a:lnTo>
                <a:lnTo>
                  <a:pt x="28663" y="1914385"/>
                </a:lnTo>
                <a:lnTo>
                  <a:pt x="29591" y="1915096"/>
                </a:lnTo>
                <a:lnTo>
                  <a:pt x="31089" y="1915096"/>
                </a:lnTo>
                <a:lnTo>
                  <a:pt x="31965" y="1914410"/>
                </a:lnTo>
                <a:lnTo>
                  <a:pt x="32867" y="1913712"/>
                </a:lnTo>
                <a:close/>
              </a:path>
              <a:path w="276225" h="2118360">
                <a:moveTo>
                  <a:pt x="33299" y="1981403"/>
                </a:moveTo>
                <a:lnTo>
                  <a:pt x="33248" y="1980577"/>
                </a:lnTo>
                <a:lnTo>
                  <a:pt x="32575" y="1980044"/>
                </a:lnTo>
                <a:lnTo>
                  <a:pt x="31915" y="1979510"/>
                </a:lnTo>
                <a:lnTo>
                  <a:pt x="30797" y="1979510"/>
                </a:lnTo>
                <a:lnTo>
                  <a:pt x="30149" y="1980018"/>
                </a:lnTo>
                <a:lnTo>
                  <a:pt x="29451" y="1980539"/>
                </a:lnTo>
                <a:lnTo>
                  <a:pt x="29489" y="1981377"/>
                </a:lnTo>
                <a:lnTo>
                  <a:pt x="30835" y="1982444"/>
                </a:lnTo>
                <a:lnTo>
                  <a:pt x="31940" y="1982444"/>
                </a:lnTo>
                <a:lnTo>
                  <a:pt x="32600" y="1981936"/>
                </a:lnTo>
                <a:lnTo>
                  <a:pt x="33299" y="1981403"/>
                </a:lnTo>
                <a:close/>
              </a:path>
              <a:path w="276225" h="2118360">
                <a:moveTo>
                  <a:pt x="33718" y="2049106"/>
                </a:moveTo>
                <a:lnTo>
                  <a:pt x="33693" y="2048560"/>
                </a:lnTo>
                <a:lnTo>
                  <a:pt x="33248" y="2048205"/>
                </a:lnTo>
                <a:lnTo>
                  <a:pt x="32804" y="2047862"/>
                </a:lnTo>
                <a:lnTo>
                  <a:pt x="32092" y="2047862"/>
                </a:lnTo>
                <a:lnTo>
                  <a:pt x="31203" y="2048522"/>
                </a:lnTo>
                <a:lnTo>
                  <a:pt x="31216" y="2049094"/>
                </a:lnTo>
                <a:lnTo>
                  <a:pt x="31673" y="2049437"/>
                </a:lnTo>
                <a:lnTo>
                  <a:pt x="32105" y="2049780"/>
                </a:lnTo>
                <a:lnTo>
                  <a:pt x="32842" y="2049780"/>
                </a:lnTo>
                <a:lnTo>
                  <a:pt x="33261" y="2049449"/>
                </a:lnTo>
                <a:lnTo>
                  <a:pt x="33718" y="2049106"/>
                </a:lnTo>
                <a:close/>
              </a:path>
              <a:path w="276225" h="2118360">
                <a:moveTo>
                  <a:pt x="34124" y="2116798"/>
                </a:moveTo>
                <a:lnTo>
                  <a:pt x="34112" y="2116531"/>
                </a:lnTo>
                <a:lnTo>
                  <a:pt x="33909" y="2116378"/>
                </a:lnTo>
                <a:lnTo>
                  <a:pt x="33667" y="2116213"/>
                </a:lnTo>
                <a:lnTo>
                  <a:pt x="33350" y="2116213"/>
                </a:lnTo>
                <a:lnTo>
                  <a:pt x="33134" y="2116378"/>
                </a:lnTo>
                <a:lnTo>
                  <a:pt x="32931" y="2116531"/>
                </a:lnTo>
                <a:lnTo>
                  <a:pt x="32956" y="2116798"/>
                </a:lnTo>
                <a:lnTo>
                  <a:pt x="33159" y="2116963"/>
                </a:lnTo>
                <a:lnTo>
                  <a:pt x="33375" y="2117128"/>
                </a:lnTo>
                <a:lnTo>
                  <a:pt x="33705" y="2117128"/>
                </a:lnTo>
                <a:lnTo>
                  <a:pt x="33921" y="2116963"/>
                </a:lnTo>
                <a:lnTo>
                  <a:pt x="34124" y="2116798"/>
                </a:lnTo>
                <a:close/>
              </a:path>
              <a:path w="276225" h="2118360">
                <a:moveTo>
                  <a:pt x="142951" y="14833"/>
                </a:moveTo>
                <a:lnTo>
                  <a:pt x="141465" y="9309"/>
                </a:lnTo>
                <a:lnTo>
                  <a:pt x="137210" y="4419"/>
                </a:lnTo>
                <a:lnTo>
                  <a:pt x="130860" y="1143"/>
                </a:lnTo>
                <a:lnTo>
                  <a:pt x="123672" y="0"/>
                </a:lnTo>
                <a:lnTo>
                  <a:pt x="116522" y="1003"/>
                </a:lnTo>
                <a:lnTo>
                  <a:pt x="110248" y="4165"/>
                </a:lnTo>
                <a:lnTo>
                  <a:pt x="106146" y="8978"/>
                </a:lnTo>
                <a:lnTo>
                  <a:pt x="104838" y="14490"/>
                </a:lnTo>
                <a:lnTo>
                  <a:pt x="106324" y="20015"/>
                </a:lnTo>
                <a:lnTo>
                  <a:pt x="110591" y="24904"/>
                </a:lnTo>
                <a:lnTo>
                  <a:pt x="116941" y="28181"/>
                </a:lnTo>
                <a:lnTo>
                  <a:pt x="124129" y="29324"/>
                </a:lnTo>
                <a:lnTo>
                  <a:pt x="131279" y="28321"/>
                </a:lnTo>
                <a:lnTo>
                  <a:pt x="137541" y="25171"/>
                </a:lnTo>
                <a:lnTo>
                  <a:pt x="141643" y="20345"/>
                </a:lnTo>
                <a:lnTo>
                  <a:pt x="142951" y="14833"/>
                </a:lnTo>
                <a:close/>
              </a:path>
              <a:path w="276225" h="2118360">
                <a:moveTo>
                  <a:pt x="145313" y="87185"/>
                </a:moveTo>
                <a:lnTo>
                  <a:pt x="145161" y="78193"/>
                </a:lnTo>
                <a:lnTo>
                  <a:pt x="137858" y="72593"/>
                </a:lnTo>
                <a:lnTo>
                  <a:pt x="131711" y="69418"/>
                </a:lnTo>
                <a:lnTo>
                  <a:pt x="124739" y="68313"/>
                </a:lnTo>
                <a:lnTo>
                  <a:pt x="117817" y="69278"/>
                </a:lnTo>
                <a:lnTo>
                  <a:pt x="111760" y="72326"/>
                </a:lnTo>
                <a:lnTo>
                  <a:pt x="104635" y="77812"/>
                </a:lnTo>
                <a:lnTo>
                  <a:pt x="104787" y="86804"/>
                </a:lnTo>
                <a:lnTo>
                  <a:pt x="112077" y="92417"/>
                </a:lnTo>
                <a:lnTo>
                  <a:pt x="118237" y="95605"/>
                </a:lnTo>
                <a:lnTo>
                  <a:pt x="125209" y="96697"/>
                </a:lnTo>
                <a:lnTo>
                  <a:pt x="132143" y="95732"/>
                </a:lnTo>
                <a:lnTo>
                  <a:pt x="138188" y="92659"/>
                </a:lnTo>
                <a:lnTo>
                  <a:pt x="145313" y="87185"/>
                </a:lnTo>
                <a:close/>
              </a:path>
              <a:path w="276225" h="2118360">
                <a:moveTo>
                  <a:pt x="145719" y="154889"/>
                </a:moveTo>
                <a:lnTo>
                  <a:pt x="145580" y="146189"/>
                </a:lnTo>
                <a:lnTo>
                  <a:pt x="138531" y="140754"/>
                </a:lnTo>
                <a:lnTo>
                  <a:pt x="132562" y="137680"/>
                </a:lnTo>
                <a:lnTo>
                  <a:pt x="125818" y="136613"/>
                </a:lnTo>
                <a:lnTo>
                  <a:pt x="119113" y="137553"/>
                </a:lnTo>
                <a:lnTo>
                  <a:pt x="113258" y="140512"/>
                </a:lnTo>
                <a:lnTo>
                  <a:pt x="106375" y="145821"/>
                </a:lnTo>
                <a:lnTo>
                  <a:pt x="106514" y="154520"/>
                </a:lnTo>
                <a:lnTo>
                  <a:pt x="113563" y="159943"/>
                </a:lnTo>
                <a:lnTo>
                  <a:pt x="119519" y="163029"/>
                </a:lnTo>
                <a:lnTo>
                  <a:pt x="126263" y="164096"/>
                </a:lnTo>
                <a:lnTo>
                  <a:pt x="132969" y="163156"/>
                </a:lnTo>
                <a:lnTo>
                  <a:pt x="138823" y="160185"/>
                </a:lnTo>
                <a:lnTo>
                  <a:pt x="145719" y="154889"/>
                </a:lnTo>
                <a:close/>
              </a:path>
              <a:path w="276225" h="2118360">
                <a:moveTo>
                  <a:pt x="146138" y="222580"/>
                </a:moveTo>
                <a:lnTo>
                  <a:pt x="146024" y="214160"/>
                </a:lnTo>
                <a:lnTo>
                  <a:pt x="139192" y="208915"/>
                </a:lnTo>
                <a:lnTo>
                  <a:pt x="133426" y="205943"/>
                </a:lnTo>
                <a:lnTo>
                  <a:pt x="126911" y="204901"/>
                </a:lnTo>
                <a:lnTo>
                  <a:pt x="120434" y="205816"/>
                </a:lnTo>
                <a:lnTo>
                  <a:pt x="114769" y="208673"/>
                </a:lnTo>
                <a:lnTo>
                  <a:pt x="108102" y="213817"/>
                </a:lnTo>
                <a:lnTo>
                  <a:pt x="108242" y="222211"/>
                </a:lnTo>
                <a:lnTo>
                  <a:pt x="115062" y="227469"/>
                </a:lnTo>
                <a:lnTo>
                  <a:pt x="120827" y="230441"/>
                </a:lnTo>
                <a:lnTo>
                  <a:pt x="127342" y="231470"/>
                </a:lnTo>
                <a:lnTo>
                  <a:pt x="133819" y="230568"/>
                </a:lnTo>
                <a:lnTo>
                  <a:pt x="139484" y="227698"/>
                </a:lnTo>
                <a:lnTo>
                  <a:pt x="146138" y="222580"/>
                </a:lnTo>
                <a:close/>
              </a:path>
              <a:path w="276225" h="2118360">
                <a:moveTo>
                  <a:pt x="146558" y="290271"/>
                </a:moveTo>
                <a:lnTo>
                  <a:pt x="146443" y="282143"/>
                </a:lnTo>
                <a:lnTo>
                  <a:pt x="139827" y="277088"/>
                </a:lnTo>
                <a:lnTo>
                  <a:pt x="134277" y="274218"/>
                </a:lnTo>
                <a:lnTo>
                  <a:pt x="127990" y="273215"/>
                </a:lnTo>
                <a:lnTo>
                  <a:pt x="121742" y="274104"/>
                </a:lnTo>
                <a:lnTo>
                  <a:pt x="116268" y="276872"/>
                </a:lnTo>
                <a:lnTo>
                  <a:pt x="109829" y="281800"/>
                </a:lnTo>
                <a:lnTo>
                  <a:pt x="109969" y="289915"/>
                </a:lnTo>
                <a:lnTo>
                  <a:pt x="116547" y="294995"/>
                </a:lnTo>
                <a:lnTo>
                  <a:pt x="122123" y="297865"/>
                </a:lnTo>
                <a:lnTo>
                  <a:pt x="128409" y="298856"/>
                </a:lnTo>
                <a:lnTo>
                  <a:pt x="134670" y="297980"/>
                </a:lnTo>
                <a:lnTo>
                  <a:pt x="140144" y="295211"/>
                </a:lnTo>
                <a:lnTo>
                  <a:pt x="146558" y="290271"/>
                </a:lnTo>
                <a:close/>
              </a:path>
              <a:path w="276225" h="2118360">
                <a:moveTo>
                  <a:pt x="146977" y="357962"/>
                </a:moveTo>
                <a:lnTo>
                  <a:pt x="146850" y="350139"/>
                </a:lnTo>
                <a:lnTo>
                  <a:pt x="134162" y="340360"/>
                </a:lnTo>
                <a:lnTo>
                  <a:pt x="123964" y="340271"/>
                </a:lnTo>
                <a:lnTo>
                  <a:pt x="111556" y="349796"/>
                </a:lnTo>
                <a:lnTo>
                  <a:pt x="111696" y="357632"/>
                </a:lnTo>
                <a:lnTo>
                  <a:pt x="124383" y="367398"/>
                </a:lnTo>
                <a:lnTo>
                  <a:pt x="134569" y="367499"/>
                </a:lnTo>
                <a:lnTo>
                  <a:pt x="140779" y="362737"/>
                </a:lnTo>
                <a:lnTo>
                  <a:pt x="146977" y="357962"/>
                </a:lnTo>
                <a:close/>
              </a:path>
              <a:path w="276225" h="2118360">
                <a:moveTo>
                  <a:pt x="147408" y="425665"/>
                </a:moveTo>
                <a:lnTo>
                  <a:pt x="147256" y="418122"/>
                </a:lnTo>
                <a:lnTo>
                  <a:pt x="135039" y="408711"/>
                </a:lnTo>
                <a:lnTo>
                  <a:pt x="125247" y="408609"/>
                </a:lnTo>
                <a:lnTo>
                  <a:pt x="113296" y="417817"/>
                </a:lnTo>
                <a:lnTo>
                  <a:pt x="113411" y="425348"/>
                </a:lnTo>
                <a:lnTo>
                  <a:pt x="125666" y="434746"/>
                </a:lnTo>
                <a:lnTo>
                  <a:pt x="135445" y="434848"/>
                </a:lnTo>
                <a:lnTo>
                  <a:pt x="141414" y="430237"/>
                </a:lnTo>
                <a:lnTo>
                  <a:pt x="147408" y="425665"/>
                </a:lnTo>
                <a:close/>
              </a:path>
              <a:path w="276225" h="2118360">
                <a:moveTo>
                  <a:pt x="147815" y="493344"/>
                </a:moveTo>
                <a:lnTo>
                  <a:pt x="147688" y="486105"/>
                </a:lnTo>
                <a:lnTo>
                  <a:pt x="135940" y="477062"/>
                </a:lnTo>
                <a:lnTo>
                  <a:pt x="126504" y="476961"/>
                </a:lnTo>
                <a:lnTo>
                  <a:pt x="115036" y="485787"/>
                </a:lnTo>
                <a:lnTo>
                  <a:pt x="115150" y="493039"/>
                </a:lnTo>
                <a:lnTo>
                  <a:pt x="126923" y="502081"/>
                </a:lnTo>
                <a:lnTo>
                  <a:pt x="136334" y="502183"/>
                </a:lnTo>
                <a:lnTo>
                  <a:pt x="142074" y="497763"/>
                </a:lnTo>
                <a:lnTo>
                  <a:pt x="147815" y="493344"/>
                </a:lnTo>
                <a:close/>
              </a:path>
              <a:path w="276225" h="2118360">
                <a:moveTo>
                  <a:pt x="148234" y="561035"/>
                </a:moveTo>
                <a:lnTo>
                  <a:pt x="148120" y="554075"/>
                </a:lnTo>
                <a:lnTo>
                  <a:pt x="136829" y="545401"/>
                </a:lnTo>
                <a:lnTo>
                  <a:pt x="127800" y="545299"/>
                </a:lnTo>
                <a:lnTo>
                  <a:pt x="116763" y="553783"/>
                </a:lnTo>
                <a:lnTo>
                  <a:pt x="116890" y="560730"/>
                </a:lnTo>
                <a:lnTo>
                  <a:pt x="128168" y="569417"/>
                </a:lnTo>
                <a:lnTo>
                  <a:pt x="137210" y="569506"/>
                </a:lnTo>
                <a:lnTo>
                  <a:pt x="142722" y="565264"/>
                </a:lnTo>
                <a:lnTo>
                  <a:pt x="148234" y="561035"/>
                </a:lnTo>
                <a:close/>
              </a:path>
              <a:path w="276225" h="2118360">
                <a:moveTo>
                  <a:pt x="148653" y="628738"/>
                </a:moveTo>
                <a:lnTo>
                  <a:pt x="148551" y="622058"/>
                </a:lnTo>
                <a:lnTo>
                  <a:pt x="137718" y="613740"/>
                </a:lnTo>
                <a:lnTo>
                  <a:pt x="129070" y="613664"/>
                </a:lnTo>
                <a:lnTo>
                  <a:pt x="118503" y="621779"/>
                </a:lnTo>
                <a:lnTo>
                  <a:pt x="118618" y="628446"/>
                </a:lnTo>
                <a:lnTo>
                  <a:pt x="129413" y="636778"/>
                </a:lnTo>
                <a:lnTo>
                  <a:pt x="138099" y="636854"/>
                </a:lnTo>
                <a:lnTo>
                  <a:pt x="143357" y="632790"/>
                </a:lnTo>
                <a:lnTo>
                  <a:pt x="148653" y="628738"/>
                </a:lnTo>
                <a:close/>
              </a:path>
              <a:path w="276225" h="2118360">
                <a:moveTo>
                  <a:pt x="149059" y="696429"/>
                </a:moveTo>
                <a:lnTo>
                  <a:pt x="148971" y="690054"/>
                </a:lnTo>
                <a:lnTo>
                  <a:pt x="138620" y="682091"/>
                </a:lnTo>
                <a:lnTo>
                  <a:pt x="130327" y="682015"/>
                </a:lnTo>
                <a:lnTo>
                  <a:pt x="120243" y="689775"/>
                </a:lnTo>
                <a:lnTo>
                  <a:pt x="120357" y="696163"/>
                </a:lnTo>
                <a:lnTo>
                  <a:pt x="130683" y="704126"/>
                </a:lnTo>
                <a:lnTo>
                  <a:pt x="138963" y="704202"/>
                </a:lnTo>
                <a:lnTo>
                  <a:pt x="144018" y="700316"/>
                </a:lnTo>
                <a:lnTo>
                  <a:pt x="149059" y="696429"/>
                </a:lnTo>
                <a:close/>
              </a:path>
              <a:path w="276225" h="2118360">
                <a:moveTo>
                  <a:pt x="149479" y="764108"/>
                </a:moveTo>
                <a:lnTo>
                  <a:pt x="149390" y="758037"/>
                </a:lnTo>
                <a:lnTo>
                  <a:pt x="139522" y="750430"/>
                </a:lnTo>
                <a:lnTo>
                  <a:pt x="131597" y="750354"/>
                </a:lnTo>
                <a:lnTo>
                  <a:pt x="121983" y="757770"/>
                </a:lnTo>
                <a:lnTo>
                  <a:pt x="122072" y="763854"/>
                </a:lnTo>
                <a:lnTo>
                  <a:pt x="131953" y="771461"/>
                </a:lnTo>
                <a:lnTo>
                  <a:pt x="139852" y="771537"/>
                </a:lnTo>
                <a:lnTo>
                  <a:pt x="144678" y="767816"/>
                </a:lnTo>
                <a:lnTo>
                  <a:pt x="149479" y="764108"/>
                </a:lnTo>
                <a:close/>
              </a:path>
              <a:path w="276225" h="2118360">
                <a:moveTo>
                  <a:pt x="149898" y="831811"/>
                </a:moveTo>
                <a:lnTo>
                  <a:pt x="149796" y="826033"/>
                </a:lnTo>
                <a:lnTo>
                  <a:pt x="140423" y="818781"/>
                </a:lnTo>
                <a:lnTo>
                  <a:pt x="132880" y="818718"/>
                </a:lnTo>
                <a:lnTo>
                  <a:pt x="123710" y="825792"/>
                </a:lnTo>
                <a:lnTo>
                  <a:pt x="123799" y="831570"/>
                </a:lnTo>
                <a:lnTo>
                  <a:pt x="133197" y="838796"/>
                </a:lnTo>
                <a:lnTo>
                  <a:pt x="140728" y="838873"/>
                </a:lnTo>
                <a:lnTo>
                  <a:pt x="145313" y="835342"/>
                </a:lnTo>
                <a:lnTo>
                  <a:pt x="149898" y="831811"/>
                </a:lnTo>
                <a:close/>
              </a:path>
              <a:path w="276225" h="2118360">
                <a:moveTo>
                  <a:pt x="150317" y="899502"/>
                </a:moveTo>
                <a:lnTo>
                  <a:pt x="150228" y="893991"/>
                </a:lnTo>
                <a:lnTo>
                  <a:pt x="141300" y="887120"/>
                </a:lnTo>
                <a:lnTo>
                  <a:pt x="134162" y="887056"/>
                </a:lnTo>
                <a:lnTo>
                  <a:pt x="125437" y="893749"/>
                </a:lnTo>
                <a:lnTo>
                  <a:pt x="125539" y="899261"/>
                </a:lnTo>
                <a:lnTo>
                  <a:pt x="134454" y="906119"/>
                </a:lnTo>
                <a:lnTo>
                  <a:pt x="141605" y="906195"/>
                </a:lnTo>
                <a:lnTo>
                  <a:pt x="145961" y="902843"/>
                </a:lnTo>
                <a:lnTo>
                  <a:pt x="150317" y="899502"/>
                </a:lnTo>
                <a:close/>
              </a:path>
              <a:path w="276225" h="2118360">
                <a:moveTo>
                  <a:pt x="150736" y="967193"/>
                </a:moveTo>
                <a:lnTo>
                  <a:pt x="150660" y="961974"/>
                </a:lnTo>
                <a:lnTo>
                  <a:pt x="142189" y="955484"/>
                </a:lnTo>
                <a:lnTo>
                  <a:pt x="135420" y="955421"/>
                </a:lnTo>
                <a:lnTo>
                  <a:pt x="127177" y="961771"/>
                </a:lnTo>
                <a:lnTo>
                  <a:pt x="127254" y="966978"/>
                </a:lnTo>
                <a:lnTo>
                  <a:pt x="135724" y="973467"/>
                </a:lnTo>
                <a:lnTo>
                  <a:pt x="142481" y="973543"/>
                </a:lnTo>
                <a:lnTo>
                  <a:pt x="146608" y="970356"/>
                </a:lnTo>
                <a:lnTo>
                  <a:pt x="150736" y="967193"/>
                </a:lnTo>
                <a:close/>
              </a:path>
              <a:path w="276225" h="2118360">
                <a:moveTo>
                  <a:pt x="151142" y="1034872"/>
                </a:moveTo>
                <a:lnTo>
                  <a:pt x="151079" y="1029957"/>
                </a:lnTo>
                <a:lnTo>
                  <a:pt x="143078" y="1023823"/>
                </a:lnTo>
                <a:lnTo>
                  <a:pt x="136702" y="1023759"/>
                </a:lnTo>
                <a:lnTo>
                  <a:pt x="128892" y="1029754"/>
                </a:lnTo>
                <a:lnTo>
                  <a:pt x="128993" y="1034681"/>
                </a:lnTo>
                <a:lnTo>
                  <a:pt x="136956" y="1040803"/>
                </a:lnTo>
                <a:lnTo>
                  <a:pt x="143357" y="1040879"/>
                </a:lnTo>
                <a:lnTo>
                  <a:pt x="147256" y="1037882"/>
                </a:lnTo>
                <a:lnTo>
                  <a:pt x="151142" y="1034872"/>
                </a:lnTo>
                <a:close/>
              </a:path>
              <a:path w="276225" h="2118360">
                <a:moveTo>
                  <a:pt x="151561" y="1102563"/>
                </a:moveTo>
                <a:lnTo>
                  <a:pt x="151498" y="1097953"/>
                </a:lnTo>
                <a:lnTo>
                  <a:pt x="143979" y="1092174"/>
                </a:lnTo>
                <a:lnTo>
                  <a:pt x="137972" y="1092111"/>
                </a:lnTo>
                <a:lnTo>
                  <a:pt x="130632" y="1097737"/>
                </a:lnTo>
                <a:lnTo>
                  <a:pt x="130721" y="1102372"/>
                </a:lnTo>
                <a:lnTo>
                  <a:pt x="138214" y="1108151"/>
                </a:lnTo>
                <a:lnTo>
                  <a:pt x="144221" y="1108202"/>
                </a:lnTo>
                <a:lnTo>
                  <a:pt x="147891" y="1105395"/>
                </a:lnTo>
                <a:lnTo>
                  <a:pt x="151561" y="1102563"/>
                </a:lnTo>
                <a:close/>
              </a:path>
              <a:path w="276225" h="2118360">
                <a:moveTo>
                  <a:pt x="151980" y="1170266"/>
                </a:moveTo>
                <a:lnTo>
                  <a:pt x="151917" y="1165936"/>
                </a:lnTo>
                <a:lnTo>
                  <a:pt x="144881" y="1160513"/>
                </a:lnTo>
                <a:lnTo>
                  <a:pt x="139242" y="1160462"/>
                </a:lnTo>
                <a:lnTo>
                  <a:pt x="135826" y="1163116"/>
                </a:lnTo>
                <a:lnTo>
                  <a:pt x="132359" y="1165758"/>
                </a:lnTo>
                <a:lnTo>
                  <a:pt x="132448" y="1170089"/>
                </a:lnTo>
                <a:lnTo>
                  <a:pt x="139484" y="1175499"/>
                </a:lnTo>
                <a:lnTo>
                  <a:pt x="145135" y="1175550"/>
                </a:lnTo>
                <a:lnTo>
                  <a:pt x="148551" y="1172908"/>
                </a:lnTo>
                <a:lnTo>
                  <a:pt x="151980" y="1170266"/>
                </a:lnTo>
                <a:close/>
              </a:path>
              <a:path w="276225" h="2118360">
                <a:moveTo>
                  <a:pt x="152387" y="1237957"/>
                </a:moveTo>
                <a:lnTo>
                  <a:pt x="152336" y="1233906"/>
                </a:lnTo>
                <a:lnTo>
                  <a:pt x="145783" y="1228852"/>
                </a:lnTo>
                <a:lnTo>
                  <a:pt x="140512" y="1228813"/>
                </a:lnTo>
                <a:lnTo>
                  <a:pt x="134112" y="1233754"/>
                </a:lnTo>
                <a:lnTo>
                  <a:pt x="134162" y="1237792"/>
                </a:lnTo>
                <a:lnTo>
                  <a:pt x="140728" y="1242847"/>
                </a:lnTo>
                <a:lnTo>
                  <a:pt x="145986" y="1242885"/>
                </a:lnTo>
                <a:lnTo>
                  <a:pt x="149199" y="1240434"/>
                </a:lnTo>
                <a:lnTo>
                  <a:pt x="152387" y="1237957"/>
                </a:lnTo>
                <a:close/>
              </a:path>
              <a:path w="276225" h="2118360">
                <a:moveTo>
                  <a:pt x="152806" y="1305636"/>
                </a:moveTo>
                <a:lnTo>
                  <a:pt x="152755" y="1301889"/>
                </a:lnTo>
                <a:lnTo>
                  <a:pt x="146672" y="1297203"/>
                </a:lnTo>
                <a:lnTo>
                  <a:pt x="141782" y="1297165"/>
                </a:lnTo>
                <a:lnTo>
                  <a:pt x="135826" y="1301737"/>
                </a:lnTo>
                <a:lnTo>
                  <a:pt x="135877" y="1305496"/>
                </a:lnTo>
                <a:lnTo>
                  <a:pt x="141998" y="1310182"/>
                </a:lnTo>
                <a:lnTo>
                  <a:pt x="146862" y="1310220"/>
                </a:lnTo>
                <a:lnTo>
                  <a:pt x="149847" y="1307934"/>
                </a:lnTo>
                <a:lnTo>
                  <a:pt x="152806" y="1305636"/>
                </a:lnTo>
                <a:close/>
              </a:path>
              <a:path w="276225" h="2118360">
                <a:moveTo>
                  <a:pt x="153225" y="1373339"/>
                </a:moveTo>
                <a:lnTo>
                  <a:pt x="153187" y="1369872"/>
                </a:lnTo>
                <a:lnTo>
                  <a:pt x="147548" y="1365554"/>
                </a:lnTo>
                <a:lnTo>
                  <a:pt x="143052" y="1365504"/>
                </a:lnTo>
                <a:lnTo>
                  <a:pt x="137579" y="1369733"/>
                </a:lnTo>
                <a:lnTo>
                  <a:pt x="137617" y="1373187"/>
                </a:lnTo>
                <a:lnTo>
                  <a:pt x="143256" y="1377530"/>
                </a:lnTo>
                <a:lnTo>
                  <a:pt x="147751" y="1377556"/>
                </a:lnTo>
                <a:lnTo>
                  <a:pt x="150482" y="1375448"/>
                </a:lnTo>
                <a:lnTo>
                  <a:pt x="153225" y="1373339"/>
                </a:lnTo>
                <a:close/>
              </a:path>
              <a:path w="276225" h="2118360">
                <a:moveTo>
                  <a:pt x="153657" y="1441043"/>
                </a:moveTo>
                <a:lnTo>
                  <a:pt x="153606" y="1437881"/>
                </a:lnTo>
                <a:lnTo>
                  <a:pt x="148450" y="1433906"/>
                </a:lnTo>
                <a:lnTo>
                  <a:pt x="144322" y="1433868"/>
                </a:lnTo>
                <a:lnTo>
                  <a:pt x="139306" y="1437741"/>
                </a:lnTo>
                <a:lnTo>
                  <a:pt x="139344" y="1440903"/>
                </a:lnTo>
                <a:lnTo>
                  <a:pt x="141947" y="1442885"/>
                </a:lnTo>
                <a:lnTo>
                  <a:pt x="144500" y="1444866"/>
                </a:lnTo>
                <a:lnTo>
                  <a:pt x="148628" y="1444891"/>
                </a:lnTo>
                <a:lnTo>
                  <a:pt x="151142" y="1442974"/>
                </a:lnTo>
                <a:lnTo>
                  <a:pt x="153657" y="1441043"/>
                </a:lnTo>
                <a:close/>
              </a:path>
              <a:path w="276225" h="2118360">
                <a:moveTo>
                  <a:pt x="154076" y="1508721"/>
                </a:moveTo>
                <a:lnTo>
                  <a:pt x="154025" y="1505851"/>
                </a:lnTo>
                <a:lnTo>
                  <a:pt x="149352" y="1502257"/>
                </a:lnTo>
                <a:lnTo>
                  <a:pt x="145618" y="1502219"/>
                </a:lnTo>
                <a:lnTo>
                  <a:pt x="141046" y="1505724"/>
                </a:lnTo>
                <a:lnTo>
                  <a:pt x="141084" y="1508620"/>
                </a:lnTo>
                <a:lnTo>
                  <a:pt x="145757" y="1512214"/>
                </a:lnTo>
                <a:lnTo>
                  <a:pt x="149504" y="1512239"/>
                </a:lnTo>
                <a:lnTo>
                  <a:pt x="151790" y="1510487"/>
                </a:lnTo>
                <a:lnTo>
                  <a:pt x="154076" y="1508721"/>
                </a:lnTo>
                <a:close/>
              </a:path>
              <a:path w="276225" h="2118360">
                <a:moveTo>
                  <a:pt x="154482" y="1576412"/>
                </a:moveTo>
                <a:lnTo>
                  <a:pt x="154432" y="1573822"/>
                </a:lnTo>
                <a:lnTo>
                  <a:pt x="150253" y="1570609"/>
                </a:lnTo>
                <a:lnTo>
                  <a:pt x="146862" y="1570570"/>
                </a:lnTo>
                <a:lnTo>
                  <a:pt x="142773" y="1573720"/>
                </a:lnTo>
                <a:lnTo>
                  <a:pt x="142811" y="1576311"/>
                </a:lnTo>
                <a:lnTo>
                  <a:pt x="144919" y="1577924"/>
                </a:lnTo>
                <a:lnTo>
                  <a:pt x="147002" y="1579549"/>
                </a:lnTo>
                <a:lnTo>
                  <a:pt x="150380" y="1579575"/>
                </a:lnTo>
                <a:lnTo>
                  <a:pt x="152412" y="1578000"/>
                </a:lnTo>
                <a:lnTo>
                  <a:pt x="154482" y="1576412"/>
                </a:lnTo>
                <a:close/>
              </a:path>
              <a:path w="276225" h="2118360">
                <a:moveTo>
                  <a:pt x="154914" y="1644116"/>
                </a:moveTo>
                <a:lnTo>
                  <a:pt x="154876" y="1641805"/>
                </a:lnTo>
                <a:lnTo>
                  <a:pt x="151142" y="1638935"/>
                </a:lnTo>
                <a:lnTo>
                  <a:pt x="148145" y="1638909"/>
                </a:lnTo>
                <a:lnTo>
                  <a:pt x="144500" y="1641716"/>
                </a:lnTo>
                <a:lnTo>
                  <a:pt x="144538" y="1644002"/>
                </a:lnTo>
                <a:lnTo>
                  <a:pt x="148285" y="1646885"/>
                </a:lnTo>
                <a:lnTo>
                  <a:pt x="151244" y="1646910"/>
                </a:lnTo>
                <a:lnTo>
                  <a:pt x="153085" y="1645513"/>
                </a:lnTo>
                <a:lnTo>
                  <a:pt x="154914" y="1644116"/>
                </a:lnTo>
                <a:close/>
              </a:path>
              <a:path w="276225" h="2118360">
                <a:moveTo>
                  <a:pt x="155308" y="1709788"/>
                </a:moveTo>
                <a:lnTo>
                  <a:pt x="152031" y="1707286"/>
                </a:lnTo>
                <a:lnTo>
                  <a:pt x="149415" y="1707261"/>
                </a:lnTo>
                <a:lnTo>
                  <a:pt x="146240" y="1709712"/>
                </a:lnTo>
                <a:lnTo>
                  <a:pt x="146265" y="1711718"/>
                </a:lnTo>
                <a:lnTo>
                  <a:pt x="149517" y="1714220"/>
                </a:lnTo>
                <a:lnTo>
                  <a:pt x="152146" y="1714246"/>
                </a:lnTo>
                <a:lnTo>
                  <a:pt x="153720" y="1713026"/>
                </a:lnTo>
                <a:lnTo>
                  <a:pt x="155308" y="1711794"/>
                </a:lnTo>
                <a:lnTo>
                  <a:pt x="155308" y="1709788"/>
                </a:lnTo>
                <a:close/>
              </a:path>
              <a:path w="276225" h="2118360">
                <a:moveTo>
                  <a:pt x="155740" y="1779485"/>
                </a:moveTo>
                <a:lnTo>
                  <a:pt x="155714" y="1777784"/>
                </a:lnTo>
                <a:lnTo>
                  <a:pt x="152908" y="1775625"/>
                </a:lnTo>
                <a:lnTo>
                  <a:pt x="150698" y="1775612"/>
                </a:lnTo>
                <a:lnTo>
                  <a:pt x="149326" y="1776666"/>
                </a:lnTo>
                <a:lnTo>
                  <a:pt x="147955" y="1777695"/>
                </a:lnTo>
                <a:lnTo>
                  <a:pt x="148005" y="1779422"/>
                </a:lnTo>
                <a:lnTo>
                  <a:pt x="149377" y="1780501"/>
                </a:lnTo>
                <a:lnTo>
                  <a:pt x="150774" y="1781568"/>
                </a:lnTo>
                <a:lnTo>
                  <a:pt x="153009" y="1781581"/>
                </a:lnTo>
                <a:lnTo>
                  <a:pt x="154355" y="1780552"/>
                </a:lnTo>
                <a:lnTo>
                  <a:pt x="155740" y="1779485"/>
                </a:lnTo>
                <a:close/>
              </a:path>
              <a:path w="276225" h="2118360">
                <a:moveTo>
                  <a:pt x="156159" y="1847202"/>
                </a:moveTo>
                <a:lnTo>
                  <a:pt x="156133" y="1845754"/>
                </a:lnTo>
                <a:lnTo>
                  <a:pt x="153809" y="1843976"/>
                </a:lnTo>
                <a:lnTo>
                  <a:pt x="151968" y="1843963"/>
                </a:lnTo>
                <a:lnTo>
                  <a:pt x="149694" y="1845703"/>
                </a:lnTo>
                <a:lnTo>
                  <a:pt x="149733" y="1847113"/>
                </a:lnTo>
                <a:lnTo>
                  <a:pt x="152044" y="1848904"/>
                </a:lnTo>
                <a:lnTo>
                  <a:pt x="153898" y="1848929"/>
                </a:lnTo>
                <a:lnTo>
                  <a:pt x="155016" y="1848053"/>
                </a:lnTo>
                <a:lnTo>
                  <a:pt x="156159" y="1847202"/>
                </a:lnTo>
                <a:close/>
              </a:path>
              <a:path w="276225" h="2118360">
                <a:moveTo>
                  <a:pt x="156578" y="1914893"/>
                </a:moveTo>
                <a:lnTo>
                  <a:pt x="156552" y="1913737"/>
                </a:lnTo>
                <a:lnTo>
                  <a:pt x="155625" y="1913039"/>
                </a:lnTo>
                <a:lnTo>
                  <a:pt x="154711" y="1912327"/>
                </a:lnTo>
                <a:lnTo>
                  <a:pt x="153238" y="1912315"/>
                </a:lnTo>
                <a:lnTo>
                  <a:pt x="151447" y="1913699"/>
                </a:lnTo>
                <a:lnTo>
                  <a:pt x="151447" y="1914829"/>
                </a:lnTo>
                <a:lnTo>
                  <a:pt x="153301" y="1916252"/>
                </a:lnTo>
                <a:lnTo>
                  <a:pt x="154774" y="1916277"/>
                </a:lnTo>
                <a:lnTo>
                  <a:pt x="155676" y="1915579"/>
                </a:lnTo>
                <a:lnTo>
                  <a:pt x="156578" y="1914893"/>
                </a:lnTo>
                <a:close/>
              </a:path>
              <a:path w="276225" h="2118360">
                <a:moveTo>
                  <a:pt x="156997" y="1982571"/>
                </a:moveTo>
                <a:lnTo>
                  <a:pt x="156984" y="1981733"/>
                </a:lnTo>
                <a:lnTo>
                  <a:pt x="156298" y="1981225"/>
                </a:lnTo>
                <a:lnTo>
                  <a:pt x="155613" y="1980692"/>
                </a:lnTo>
                <a:lnTo>
                  <a:pt x="154508" y="1980679"/>
                </a:lnTo>
                <a:lnTo>
                  <a:pt x="153847" y="1981187"/>
                </a:lnTo>
                <a:lnTo>
                  <a:pt x="153174" y="1981695"/>
                </a:lnTo>
                <a:lnTo>
                  <a:pt x="153200" y="1982546"/>
                </a:lnTo>
                <a:lnTo>
                  <a:pt x="154559" y="1983600"/>
                </a:lnTo>
                <a:lnTo>
                  <a:pt x="155651" y="1983613"/>
                </a:lnTo>
                <a:lnTo>
                  <a:pt x="156324" y="1983092"/>
                </a:lnTo>
                <a:lnTo>
                  <a:pt x="156997" y="1982571"/>
                </a:lnTo>
                <a:close/>
              </a:path>
              <a:path w="276225" h="2118360">
                <a:moveTo>
                  <a:pt x="157403" y="2050262"/>
                </a:moveTo>
                <a:lnTo>
                  <a:pt x="157391" y="2049716"/>
                </a:lnTo>
                <a:lnTo>
                  <a:pt x="156959" y="2049373"/>
                </a:lnTo>
                <a:lnTo>
                  <a:pt x="156502" y="2049018"/>
                </a:lnTo>
                <a:lnTo>
                  <a:pt x="155778" y="2049005"/>
                </a:lnTo>
                <a:lnTo>
                  <a:pt x="155321" y="2049335"/>
                </a:lnTo>
                <a:lnTo>
                  <a:pt x="154914" y="2049691"/>
                </a:lnTo>
                <a:lnTo>
                  <a:pt x="154914" y="2050237"/>
                </a:lnTo>
                <a:lnTo>
                  <a:pt x="155371" y="2050580"/>
                </a:lnTo>
                <a:lnTo>
                  <a:pt x="155816" y="2050923"/>
                </a:lnTo>
                <a:lnTo>
                  <a:pt x="156527" y="2050935"/>
                </a:lnTo>
                <a:lnTo>
                  <a:pt x="156959" y="2050592"/>
                </a:lnTo>
                <a:lnTo>
                  <a:pt x="157403" y="2050262"/>
                </a:lnTo>
                <a:close/>
              </a:path>
              <a:path w="276225" h="2118360">
                <a:moveTo>
                  <a:pt x="157822" y="2117699"/>
                </a:moveTo>
                <a:lnTo>
                  <a:pt x="157594" y="2117534"/>
                </a:lnTo>
                <a:lnTo>
                  <a:pt x="157391" y="2117369"/>
                </a:lnTo>
                <a:lnTo>
                  <a:pt x="157060" y="2117369"/>
                </a:lnTo>
                <a:lnTo>
                  <a:pt x="156845" y="2117521"/>
                </a:lnTo>
                <a:lnTo>
                  <a:pt x="156641" y="2117687"/>
                </a:lnTo>
                <a:lnTo>
                  <a:pt x="156641" y="2117928"/>
                </a:lnTo>
                <a:lnTo>
                  <a:pt x="156845" y="2118106"/>
                </a:lnTo>
                <a:lnTo>
                  <a:pt x="157060" y="2118271"/>
                </a:lnTo>
                <a:lnTo>
                  <a:pt x="157403" y="2118271"/>
                </a:lnTo>
                <a:lnTo>
                  <a:pt x="157607" y="2118118"/>
                </a:lnTo>
                <a:lnTo>
                  <a:pt x="157822" y="2117953"/>
                </a:lnTo>
                <a:lnTo>
                  <a:pt x="157822" y="2117699"/>
                </a:lnTo>
                <a:close/>
              </a:path>
              <a:path w="276225" h="2118360">
                <a:moveTo>
                  <a:pt x="266661" y="16002"/>
                </a:moveTo>
                <a:lnTo>
                  <a:pt x="265176" y="10464"/>
                </a:lnTo>
                <a:lnTo>
                  <a:pt x="260908" y="5575"/>
                </a:lnTo>
                <a:lnTo>
                  <a:pt x="254558" y="2286"/>
                </a:lnTo>
                <a:lnTo>
                  <a:pt x="247370" y="1155"/>
                </a:lnTo>
                <a:lnTo>
                  <a:pt x="240220" y="2159"/>
                </a:lnTo>
                <a:lnTo>
                  <a:pt x="233959" y="5334"/>
                </a:lnTo>
                <a:lnTo>
                  <a:pt x="229844" y="10147"/>
                </a:lnTo>
                <a:lnTo>
                  <a:pt x="228536" y="15646"/>
                </a:lnTo>
                <a:lnTo>
                  <a:pt x="230022" y="21183"/>
                </a:lnTo>
                <a:lnTo>
                  <a:pt x="234276" y="26073"/>
                </a:lnTo>
                <a:lnTo>
                  <a:pt x="240652" y="29349"/>
                </a:lnTo>
                <a:lnTo>
                  <a:pt x="247840" y="30492"/>
                </a:lnTo>
                <a:lnTo>
                  <a:pt x="254990" y="29476"/>
                </a:lnTo>
                <a:lnTo>
                  <a:pt x="261239" y="26314"/>
                </a:lnTo>
                <a:lnTo>
                  <a:pt x="265353" y="21501"/>
                </a:lnTo>
                <a:lnTo>
                  <a:pt x="266661" y="16002"/>
                </a:lnTo>
                <a:close/>
              </a:path>
              <a:path w="276225" h="2118360">
                <a:moveTo>
                  <a:pt x="269011" y="88353"/>
                </a:moveTo>
                <a:lnTo>
                  <a:pt x="268871" y="79349"/>
                </a:lnTo>
                <a:lnTo>
                  <a:pt x="261569" y="73736"/>
                </a:lnTo>
                <a:lnTo>
                  <a:pt x="255409" y="70561"/>
                </a:lnTo>
                <a:lnTo>
                  <a:pt x="248450" y="69456"/>
                </a:lnTo>
                <a:lnTo>
                  <a:pt x="241515" y="70434"/>
                </a:lnTo>
                <a:lnTo>
                  <a:pt x="235458" y="73494"/>
                </a:lnTo>
                <a:lnTo>
                  <a:pt x="228333" y="78981"/>
                </a:lnTo>
                <a:lnTo>
                  <a:pt x="228473" y="87972"/>
                </a:lnTo>
                <a:lnTo>
                  <a:pt x="235762" y="93586"/>
                </a:lnTo>
                <a:lnTo>
                  <a:pt x="241935" y="96761"/>
                </a:lnTo>
                <a:lnTo>
                  <a:pt x="248907" y="97866"/>
                </a:lnTo>
                <a:lnTo>
                  <a:pt x="255841" y="96901"/>
                </a:lnTo>
                <a:lnTo>
                  <a:pt x="261899" y="93827"/>
                </a:lnTo>
                <a:lnTo>
                  <a:pt x="269011" y="88353"/>
                </a:lnTo>
                <a:close/>
              </a:path>
              <a:path w="276225" h="2118360">
                <a:moveTo>
                  <a:pt x="269430" y="156032"/>
                </a:moveTo>
                <a:lnTo>
                  <a:pt x="269290" y="147332"/>
                </a:lnTo>
                <a:lnTo>
                  <a:pt x="262229" y="141897"/>
                </a:lnTo>
                <a:lnTo>
                  <a:pt x="256273" y="138836"/>
                </a:lnTo>
                <a:lnTo>
                  <a:pt x="249529" y="137769"/>
                </a:lnTo>
                <a:lnTo>
                  <a:pt x="242824" y="138709"/>
                </a:lnTo>
                <a:lnTo>
                  <a:pt x="236956" y="141668"/>
                </a:lnTo>
                <a:lnTo>
                  <a:pt x="230060" y="146977"/>
                </a:lnTo>
                <a:lnTo>
                  <a:pt x="230212" y="155676"/>
                </a:lnTo>
                <a:lnTo>
                  <a:pt x="237274" y="161099"/>
                </a:lnTo>
                <a:lnTo>
                  <a:pt x="243217" y="164185"/>
                </a:lnTo>
                <a:lnTo>
                  <a:pt x="249961" y="165252"/>
                </a:lnTo>
                <a:lnTo>
                  <a:pt x="256667" y="164312"/>
                </a:lnTo>
                <a:lnTo>
                  <a:pt x="262534" y="161340"/>
                </a:lnTo>
                <a:lnTo>
                  <a:pt x="269430" y="156032"/>
                </a:lnTo>
                <a:close/>
              </a:path>
              <a:path w="276225" h="2118360">
                <a:moveTo>
                  <a:pt x="269849" y="223748"/>
                </a:moveTo>
                <a:lnTo>
                  <a:pt x="269722" y="215328"/>
                </a:lnTo>
                <a:lnTo>
                  <a:pt x="262890" y="210070"/>
                </a:lnTo>
                <a:lnTo>
                  <a:pt x="257124" y="207098"/>
                </a:lnTo>
                <a:lnTo>
                  <a:pt x="250609" y="206070"/>
                </a:lnTo>
                <a:lnTo>
                  <a:pt x="244132" y="206984"/>
                </a:lnTo>
                <a:lnTo>
                  <a:pt x="238480" y="209854"/>
                </a:lnTo>
                <a:lnTo>
                  <a:pt x="231800" y="214972"/>
                </a:lnTo>
                <a:lnTo>
                  <a:pt x="231940" y="223380"/>
                </a:lnTo>
                <a:lnTo>
                  <a:pt x="238760" y="228638"/>
                </a:lnTo>
                <a:lnTo>
                  <a:pt x="244525" y="231609"/>
                </a:lnTo>
                <a:lnTo>
                  <a:pt x="251040" y="232638"/>
                </a:lnTo>
                <a:lnTo>
                  <a:pt x="257517" y="231724"/>
                </a:lnTo>
                <a:lnTo>
                  <a:pt x="263182" y="228866"/>
                </a:lnTo>
                <a:lnTo>
                  <a:pt x="269849" y="223748"/>
                </a:lnTo>
                <a:close/>
              </a:path>
              <a:path w="276225" h="2118360">
                <a:moveTo>
                  <a:pt x="270281" y="291439"/>
                </a:moveTo>
                <a:lnTo>
                  <a:pt x="270141" y="283311"/>
                </a:lnTo>
                <a:lnTo>
                  <a:pt x="263550" y="278231"/>
                </a:lnTo>
                <a:lnTo>
                  <a:pt x="257987" y="275374"/>
                </a:lnTo>
                <a:lnTo>
                  <a:pt x="251701" y="274370"/>
                </a:lnTo>
                <a:lnTo>
                  <a:pt x="245440" y="275247"/>
                </a:lnTo>
                <a:lnTo>
                  <a:pt x="239966" y="278015"/>
                </a:lnTo>
                <a:lnTo>
                  <a:pt x="233527" y="282968"/>
                </a:lnTo>
                <a:lnTo>
                  <a:pt x="233667" y="291084"/>
                </a:lnTo>
                <a:lnTo>
                  <a:pt x="240258" y="296151"/>
                </a:lnTo>
                <a:lnTo>
                  <a:pt x="245821" y="299021"/>
                </a:lnTo>
                <a:lnTo>
                  <a:pt x="252107" y="300024"/>
                </a:lnTo>
                <a:lnTo>
                  <a:pt x="258368" y="299148"/>
                </a:lnTo>
                <a:lnTo>
                  <a:pt x="263842" y="296379"/>
                </a:lnTo>
                <a:lnTo>
                  <a:pt x="270281" y="291439"/>
                </a:lnTo>
                <a:close/>
              </a:path>
              <a:path w="276225" h="2118360">
                <a:moveTo>
                  <a:pt x="270700" y="359117"/>
                </a:moveTo>
                <a:lnTo>
                  <a:pt x="270560" y="351294"/>
                </a:lnTo>
                <a:lnTo>
                  <a:pt x="257860" y="341528"/>
                </a:lnTo>
                <a:lnTo>
                  <a:pt x="247688" y="341426"/>
                </a:lnTo>
                <a:lnTo>
                  <a:pt x="235280" y="350951"/>
                </a:lnTo>
                <a:lnTo>
                  <a:pt x="235407" y="358800"/>
                </a:lnTo>
                <a:lnTo>
                  <a:pt x="248094" y="368566"/>
                </a:lnTo>
                <a:lnTo>
                  <a:pt x="258292" y="368655"/>
                </a:lnTo>
                <a:lnTo>
                  <a:pt x="264477" y="363880"/>
                </a:lnTo>
                <a:lnTo>
                  <a:pt x="270700" y="359117"/>
                </a:lnTo>
                <a:close/>
              </a:path>
              <a:path w="276225" h="2118360">
                <a:moveTo>
                  <a:pt x="271094" y="426808"/>
                </a:moveTo>
                <a:lnTo>
                  <a:pt x="270967" y="419265"/>
                </a:lnTo>
                <a:lnTo>
                  <a:pt x="258749" y="409854"/>
                </a:lnTo>
                <a:lnTo>
                  <a:pt x="248945" y="409765"/>
                </a:lnTo>
                <a:lnTo>
                  <a:pt x="237007" y="418960"/>
                </a:lnTo>
                <a:lnTo>
                  <a:pt x="237121" y="426491"/>
                </a:lnTo>
                <a:lnTo>
                  <a:pt x="249351" y="435902"/>
                </a:lnTo>
                <a:lnTo>
                  <a:pt x="259156" y="435991"/>
                </a:lnTo>
                <a:lnTo>
                  <a:pt x="265112" y="431406"/>
                </a:lnTo>
                <a:lnTo>
                  <a:pt x="271094" y="426808"/>
                </a:lnTo>
                <a:close/>
              </a:path>
              <a:path w="276225" h="2118360">
                <a:moveTo>
                  <a:pt x="271526" y="494512"/>
                </a:moveTo>
                <a:lnTo>
                  <a:pt x="271399" y="487260"/>
                </a:lnTo>
                <a:lnTo>
                  <a:pt x="259638" y="478218"/>
                </a:lnTo>
                <a:lnTo>
                  <a:pt x="250228" y="478129"/>
                </a:lnTo>
                <a:lnTo>
                  <a:pt x="238734" y="486956"/>
                </a:lnTo>
                <a:lnTo>
                  <a:pt x="238848" y="494195"/>
                </a:lnTo>
                <a:lnTo>
                  <a:pt x="250621" y="503250"/>
                </a:lnTo>
                <a:lnTo>
                  <a:pt x="260032" y="503339"/>
                </a:lnTo>
                <a:lnTo>
                  <a:pt x="265772" y="498919"/>
                </a:lnTo>
                <a:lnTo>
                  <a:pt x="271526" y="494512"/>
                </a:lnTo>
                <a:close/>
              </a:path>
              <a:path w="276225" h="2118360">
                <a:moveTo>
                  <a:pt x="271945" y="562203"/>
                </a:moveTo>
                <a:lnTo>
                  <a:pt x="271830" y="555244"/>
                </a:lnTo>
                <a:lnTo>
                  <a:pt x="260540" y="546557"/>
                </a:lnTo>
                <a:lnTo>
                  <a:pt x="251485" y="546468"/>
                </a:lnTo>
                <a:lnTo>
                  <a:pt x="240499" y="554951"/>
                </a:lnTo>
                <a:lnTo>
                  <a:pt x="240588" y="561911"/>
                </a:lnTo>
                <a:lnTo>
                  <a:pt x="251879" y="570585"/>
                </a:lnTo>
                <a:lnTo>
                  <a:pt x="260908" y="570661"/>
                </a:lnTo>
                <a:lnTo>
                  <a:pt x="266433" y="566432"/>
                </a:lnTo>
                <a:lnTo>
                  <a:pt x="271945" y="562203"/>
                </a:lnTo>
                <a:close/>
              </a:path>
              <a:path w="276225" h="2118360">
                <a:moveTo>
                  <a:pt x="272364" y="629881"/>
                </a:moveTo>
                <a:lnTo>
                  <a:pt x="272249" y="623239"/>
                </a:lnTo>
                <a:lnTo>
                  <a:pt x="261416" y="614908"/>
                </a:lnTo>
                <a:lnTo>
                  <a:pt x="252780" y="614819"/>
                </a:lnTo>
                <a:lnTo>
                  <a:pt x="242214" y="622935"/>
                </a:lnTo>
                <a:lnTo>
                  <a:pt x="242316" y="629602"/>
                </a:lnTo>
                <a:lnTo>
                  <a:pt x="253136" y="637921"/>
                </a:lnTo>
                <a:lnTo>
                  <a:pt x="261797" y="637997"/>
                </a:lnTo>
                <a:lnTo>
                  <a:pt x="267068" y="633958"/>
                </a:lnTo>
                <a:lnTo>
                  <a:pt x="272364" y="629881"/>
                </a:lnTo>
                <a:close/>
              </a:path>
              <a:path w="276225" h="2118360">
                <a:moveTo>
                  <a:pt x="272770" y="697572"/>
                </a:moveTo>
                <a:lnTo>
                  <a:pt x="272656" y="691197"/>
                </a:lnTo>
                <a:lnTo>
                  <a:pt x="262318" y="683234"/>
                </a:lnTo>
                <a:lnTo>
                  <a:pt x="254025" y="683171"/>
                </a:lnTo>
                <a:lnTo>
                  <a:pt x="243941" y="690943"/>
                </a:lnTo>
                <a:lnTo>
                  <a:pt x="244043" y="697306"/>
                </a:lnTo>
                <a:lnTo>
                  <a:pt x="254406" y="705256"/>
                </a:lnTo>
                <a:lnTo>
                  <a:pt x="262661" y="705332"/>
                </a:lnTo>
                <a:lnTo>
                  <a:pt x="267716" y="701459"/>
                </a:lnTo>
                <a:lnTo>
                  <a:pt x="272770" y="697572"/>
                </a:lnTo>
                <a:close/>
              </a:path>
              <a:path w="276225" h="2118360">
                <a:moveTo>
                  <a:pt x="273177" y="765263"/>
                </a:moveTo>
                <a:lnTo>
                  <a:pt x="273075" y="759180"/>
                </a:lnTo>
                <a:lnTo>
                  <a:pt x="263207" y="751586"/>
                </a:lnTo>
                <a:lnTo>
                  <a:pt x="255308" y="751509"/>
                </a:lnTo>
                <a:lnTo>
                  <a:pt x="245668" y="758926"/>
                </a:lnTo>
                <a:lnTo>
                  <a:pt x="245783" y="765009"/>
                </a:lnTo>
                <a:lnTo>
                  <a:pt x="255638" y="772604"/>
                </a:lnTo>
                <a:lnTo>
                  <a:pt x="263550" y="772680"/>
                </a:lnTo>
                <a:lnTo>
                  <a:pt x="268363" y="768972"/>
                </a:lnTo>
                <a:lnTo>
                  <a:pt x="273177" y="765263"/>
                </a:lnTo>
                <a:close/>
              </a:path>
              <a:path w="276225" h="2118360">
                <a:moveTo>
                  <a:pt x="273596" y="832967"/>
                </a:moveTo>
                <a:lnTo>
                  <a:pt x="273507" y="827176"/>
                </a:lnTo>
                <a:lnTo>
                  <a:pt x="264121" y="819950"/>
                </a:lnTo>
                <a:lnTo>
                  <a:pt x="256578" y="819861"/>
                </a:lnTo>
                <a:lnTo>
                  <a:pt x="252006" y="823417"/>
                </a:lnTo>
                <a:lnTo>
                  <a:pt x="247396" y="826922"/>
                </a:lnTo>
                <a:lnTo>
                  <a:pt x="247510" y="832726"/>
                </a:lnTo>
                <a:lnTo>
                  <a:pt x="256895" y="839952"/>
                </a:lnTo>
                <a:lnTo>
                  <a:pt x="264439" y="840016"/>
                </a:lnTo>
                <a:lnTo>
                  <a:pt x="269011" y="836510"/>
                </a:lnTo>
                <a:lnTo>
                  <a:pt x="273596" y="832967"/>
                </a:lnTo>
                <a:close/>
              </a:path>
              <a:path w="276225" h="2118360">
                <a:moveTo>
                  <a:pt x="274002" y="900645"/>
                </a:moveTo>
                <a:lnTo>
                  <a:pt x="273939" y="895172"/>
                </a:lnTo>
                <a:lnTo>
                  <a:pt x="264998" y="888301"/>
                </a:lnTo>
                <a:lnTo>
                  <a:pt x="257848" y="888212"/>
                </a:lnTo>
                <a:lnTo>
                  <a:pt x="249123" y="894930"/>
                </a:lnTo>
                <a:lnTo>
                  <a:pt x="249237" y="900417"/>
                </a:lnTo>
                <a:lnTo>
                  <a:pt x="258165" y="907300"/>
                </a:lnTo>
                <a:lnTo>
                  <a:pt x="265277" y="907351"/>
                </a:lnTo>
                <a:lnTo>
                  <a:pt x="269646" y="903998"/>
                </a:lnTo>
                <a:lnTo>
                  <a:pt x="274002" y="900645"/>
                </a:lnTo>
                <a:close/>
              </a:path>
              <a:path w="276225" h="2118360">
                <a:moveTo>
                  <a:pt x="274434" y="968349"/>
                </a:moveTo>
                <a:lnTo>
                  <a:pt x="274358" y="963142"/>
                </a:lnTo>
                <a:lnTo>
                  <a:pt x="265899" y="956640"/>
                </a:lnTo>
                <a:lnTo>
                  <a:pt x="259130" y="956564"/>
                </a:lnTo>
                <a:lnTo>
                  <a:pt x="250863" y="962914"/>
                </a:lnTo>
                <a:lnTo>
                  <a:pt x="250977" y="968121"/>
                </a:lnTo>
                <a:lnTo>
                  <a:pt x="259410" y="974648"/>
                </a:lnTo>
                <a:lnTo>
                  <a:pt x="266192" y="974699"/>
                </a:lnTo>
                <a:lnTo>
                  <a:pt x="270306" y="971524"/>
                </a:lnTo>
                <a:lnTo>
                  <a:pt x="274434" y="968349"/>
                </a:lnTo>
                <a:close/>
              </a:path>
              <a:path w="276225" h="2118360">
                <a:moveTo>
                  <a:pt x="274840" y="1036053"/>
                </a:moveTo>
                <a:lnTo>
                  <a:pt x="274764" y="1031125"/>
                </a:lnTo>
                <a:lnTo>
                  <a:pt x="266776" y="1024978"/>
                </a:lnTo>
                <a:lnTo>
                  <a:pt x="260388" y="1024928"/>
                </a:lnTo>
                <a:lnTo>
                  <a:pt x="256501" y="1027938"/>
                </a:lnTo>
                <a:lnTo>
                  <a:pt x="252590" y="1030909"/>
                </a:lnTo>
                <a:lnTo>
                  <a:pt x="252679" y="1035850"/>
                </a:lnTo>
                <a:lnTo>
                  <a:pt x="260654" y="1041984"/>
                </a:lnTo>
                <a:lnTo>
                  <a:pt x="267055" y="1042047"/>
                </a:lnTo>
                <a:lnTo>
                  <a:pt x="270967" y="1039050"/>
                </a:lnTo>
                <a:lnTo>
                  <a:pt x="274840" y="1036053"/>
                </a:lnTo>
                <a:close/>
              </a:path>
              <a:path w="276225" h="2118360">
                <a:moveTo>
                  <a:pt x="275259" y="1103731"/>
                </a:moveTo>
                <a:lnTo>
                  <a:pt x="275196" y="1099108"/>
                </a:lnTo>
                <a:lnTo>
                  <a:pt x="267677" y="1093317"/>
                </a:lnTo>
                <a:lnTo>
                  <a:pt x="261658" y="1093279"/>
                </a:lnTo>
                <a:lnTo>
                  <a:pt x="254342" y="1098905"/>
                </a:lnTo>
                <a:lnTo>
                  <a:pt x="254419" y="1103553"/>
                </a:lnTo>
                <a:lnTo>
                  <a:pt x="261937" y="1109319"/>
                </a:lnTo>
                <a:lnTo>
                  <a:pt x="267944" y="1109383"/>
                </a:lnTo>
                <a:lnTo>
                  <a:pt x="271614" y="1106551"/>
                </a:lnTo>
                <a:lnTo>
                  <a:pt x="275259" y="1103731"/>
                </a:lnTo>
                <a:close/>
              </a:path>
              <a:path w="276225" h="2118360">
                <a:moveTo>
                  <a:pt x="275666" y="1171422"/>
                </a:moveTo>
                <a:lnTo>
                  <a:pt x="275615" y="1167091"/>
                </a:lnTo>
                <a:lnTo>
                  <a:pt x="268566" y="1161669"/>
                </a:lnTo>
                <a:lnTo>
                  <a:pt x="262940" y="1161618"/>
                </a:lnTo>
                <a:lnTo>
                  <a:pt x="256070" y="1166914"/>
                </a:lnTo>
                <a:lnTo>
                  <a:pt x="256133" y="1171244"/>
                </a:lnTo>
                <a:lnTo>
                  <a:pt x="263182" y="1176667"/>
                </a:lnTo>
                <a:lnTo>
                  <a:pt x="268808" y="1176718"/>
                </a:lnTo>
                <a:lnTo>
                  <a:pt x="272237" y="1174076"/>
                </a:lnTo>
                <a:lnTo>
                  <a:pt x="275666" y="1171422"/>
                </a:lnTo>
                <a:close/>
              </a:path>
              <a:path w="276225" h="2118360">
                <a:moveTo>
                  <a:pt x="276098" y="1239126"/>
                </a:moveTo>
                <a:lnTo>
                  <a:pt x="276034" y="1235075"/>
                </a:lnTo>
                <a:lnTo>
                  <a:pt x="269468" y="1230020"/>
                </a:lnTo>
                <a:lnTo>
                  <a:pt x="264223" y="1229969"/>
                </a:lnTo>
                <a:lnTo>
                  <a:pt x="257810" y="1234897"/>
                </a:lnTo>
                <a:lnTo>
                  <a:pt x="257873" y="1238935"/>
                </a:lnTo>
                <a:lnTo>
                  <a:pt x="264439" y="1243990"/>
                </a:lnTo>
                <a:lnTo>
                  <a:pt x="269697" y="1244041"/>
                </a:lnTo>
                <a:lnTo>
                  <a:pt x="272910" y="1241577"/>
                </a:lnTo>
                <a:lnTo>
                  <a:pt x="276098" y="1239126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722598" y="32575"/>
            <a:ext cx="268605" cy="2118360"/>
          </a:xfrm>
          <a:custGeom>
            <a:avLst/>
            <a:gdLst/>
            <a:ahLst/>
            <a:cxnLst/>
            <a:rect l="l" t="t" r="r" b="b"/>
            <a:pathLst>
              <a:path w="268604" h="2118360">
                <a:moveTo>
                  <a:pt x="18288" y="1236802"/>
                </a:moveTo>
                <a:lnTo>
                  <a:pt x="18224" y="1232750"/>
                </a:lnTo>
                <a:lnTo>
                  <a:pt x="11658" y="1227696"/>
                </a:lnTo>
                <a:lnTo>
                  <a:pt x="6413" y="1227645"/>
                </a:lnTo>
                <a:lnTo>
                  <a:pt x="0" y="1232573"/>
                </a:lnTo>
                <a:lnTo>
                  <a:pt x="63" y="1236611"/>
                </a:lnTo>
                <a:lnTo>
                  <a:pt x="6629" y="1241666"/>
                </a:lnTo>
                <a:lnTo>
                  <a:pt x="11887" y="1241717"/>
                </a:lnTo>
                <a:lnTo>
                  <a:pt x="15100" y="1239253"/>
                </a:lnTo>
                <a:lnTo>
                  <a:pt x="18288" y="1236802"/>
                </a:lnTo>
                <a:close/>
              </a:path>
              <a:path w="268604" h="2118360">
                <a:moveTo>
                  <a:pt x="18719" y="1304493"/>
                </a:moveTo>
                <a:lnTo>
                  <a:pt x="18656" y="1300721"/>
                </a:lnTo>
                <a:lnTo>
                  <a:pt x="12573" y="1296047"/>
                </a:lnTo>
                <a:lnTo>
                  <a:pt x="7670" y="1295996"/>
                </a:lnTo>
                <a:lnTo>
                  <a:pt x="1739" y="1300568"/>
                </a:lnTo>
                <a:lnTo>
                  <a:pt x="1790" y="1304328"/>
                </a:lnTo>
                <a:lnTo>
                  <a:pt x="7874" y="1309014"/>
                </a:lnTo>
                <a:lnTo>
                  <a:pt x="12763" y="1309065"/>
                </a:lnTo>
                <a:lnTo>
                  <a:pt x="15735" y="1306779"/>
                </a:lnTo>
                <a:lnTo>
                  <a:pt x="18719" y="1304493"/>
                </a:lnTo>
                <a:close/>
              </a:path>
              <a:path w="268604" h="2118360">
                <a:moveTo>
                  <a:pt x="19138" y="1372171"/>
                </a:moveTo>
                <a:lnTo>
                  <a:pt x="19075" y="1368717"/>
                </a:lnTo>
                <a:lnTo>
                  <a:pt x="13449" y="1364411"/>
                </a:lnTo>
                <a:lnTo>
                  <a:pt x="8953" y="1364348"/>
                </a:lnTo>
                <a:lnTo>
                  <a:pt x="3467" y="1368564"/>
                </a:lnTo>
                <a:lnTo>
                  <a:pt x="3517" y="1372044"/>
                </a:lnTo>
                <a:lnTo>
                  <a:pt x="9156" y="1376362"/>
                </a:lnTo>
                <a:lnTo>
                  <a:pt x="13652" y="1376413"/>
                </a:lnTo>
                <a:lnTo>
                  <a:pt x="16383" y="1374292"/>
                </a:lnTo>
                <a:lnTo>
                  <a:pt x="19138" y="1372171"/>
                </a:lnTo>
                <a:close/>
              </a:path>
              <a:path w="268604" h="2118360">
                <a:moveTo>
                  <a:pt x="19545" y="1439875"/>
                </a:moveTo>
                <a:lnTo>
                  <a:pt x="19494" y="1436712"/>
                </a:lnTo>
                <a:lnTo>
                  <a:pt x="16941" y="1434719"/>
                </a:lnTo>
                <a:lnTo>
                  <a:pt x="14351" y="1432737"/>
                </a:lnTo>
                <a:lnTo>
                  <a:pt x="10223" y="1432699"/>
                </a:lnTo>
                <a:lnTo>
                  <a:pt x="5207" y="1436560"/>
                </a:lnTo>
                <a:lnTo>
                  <a:pt x="5257" y="1439735"/>
                </a:lnTo>
                <a:lnTo>
                  <a:pt x="7823" y="1441729"/>
                </a:lnTo>
                <a:lnTo>
                  <a:pt x="10388" y="1443685"/>
                </a:lnTo>
                <a:lnTo>
                  <a:pt x="14516" y="1443748"/>
                </a:lnTo>
                <a:lnTo>
                  <a:pt x="17043" y="1441805"/>
                </a:lnTo>
                <a:lnTo>
                  <a:pt x="19545" y="1439875"/>
                </a:lnTo>
                <a:close/>
              </a:path>
              <a:path w="268604" h="2118360">
                <a:moveTo>
                  <a:pt x="19951" y="1507566"/>
                </a:moveTo>
                <a:lnTo>
                  <a:pt x="19900" y="1504683"/>
                </a:lnTo>
                <a:lnTo>
                  <a:pt x="15227" y="1501089"/>
                </a:lnTo>
                <a:lnTo>
                  <a:pt x="11493" y="1501051"/>
                </a:lnTo>
                <a:lnTo>
                  <a:pt x="6921" y="1504569"/>
                </a:lnTo>
                <a:lnTo>
                  <a:pt x="6959" y="1507439"/>
                </a:lnTo>
                <a:lnTo>
                  <a:pt x="11645" y="1511033"/>
                </a:lnTo>
                <a:lnTo>
                  <a:pt x="15392" y="1511084"/>
                </a:lnTo>
                <a:lnTo>
                  <a:pt x="17691" y="1509331"/>
                </a:lnTo>
                <a:lnTo>
                  <a:pt x="19951" y="1507566"/>
                </a:lnTo>
                <a:close/>
              </a:path>
              <a:path w="268604" h="2118360">
                <a:moveTo>
                  <a:pt x="20383" y="1575244"/>
                </a:moveTo>
                <a:lnTo>
                  <a:pt x="20345" y="1572679"/>
                </a:lnTo>
                <a:lnTo>
                  <a:pt x="18249" y="1571040"/>
                </a:lnTo>
                <a:lnTo>
                  <a:pt x="16129" y="1569415"/>
                </a:lnTo>
                <a:lnTo>
                  <a:pt x="12776" y="1569402"/>
                </a:lnTo>
                <a:lnTo>
                  <a:pt x="8661" y="1572577"/>
                </a:lnTo>
                <a:lnTo>
                  <a:pt x="8699" y="1575142"/>
                </a:lnTo>
                <a:lnTo>
                  <a:pt x="12915" y="1578394"/>
                </a:lnTo>
                <a:lnTo>
                  <a:pt x="16268" y="1578419"/>
                </a:lnTo>
                <a:lnTo>
                  <a:pt x="18326" y="1576819"/>
                </a:lnTo>
                <a:lnTo>
                  <a:pt x="20383" y="1575244"/>
                </a:lnTo>
                <a:close/>
              </a:path>
              <a:path w="268604" h="2118360">
                <a:moveTo>
                  <a:pt x="20802" y="1642948"/>
                </a:moveTo>
                <a:lnTo>
                  <a:pt x="20764" y="1640636"/>
                </a:lnTo>
                <a:lnTo>
                  <a:pt x="17030" y="1637779"/>
                </a:lnTo>
                <a:lnTo>
                  <a:pt x="14033" y="1637741"/>
                </a:lnTo>
                <a:lnTo>
                  <a:pt x="12217" y="1639150"/>
                </a:lnTo>
                <a:lnTo>
                  <a:pt x="10375" y="1640535"/>
                </a:lnTo>
                <a:lnTo>
                  <a:pt x="10414" y="1642846"/>
                </a:lnTo>
                <a:lnTo>
                  <a:pt x="14160" y="1645716"/>
                </a:lnTo>
                <a:lnTo>
                  <a:pt x="17145" y="1645742"/>
                </a:lnTo>
                <a:lnTo>
                  <a:pt x="18973" y="1644345"/>
                </a:lnTo>
                <a:lnTo>
                  <a:pt x="20802" y="1642948"/>
                </a:lnTo>
                <a:close/>
              </a:path>
              <a:path w="268604" h="2118360">
                <a:moveTo>
                  <a:pt x="21234" y="1710651"/>
                </a:moveTo>
                <a:lnTo>
                  <a:pt x="21196" y="1708619"/>
                </a:lnTo>
                <a:lnTo>
                  <a:pt x="17932" y="1706118"/>
                </a:lnTo>
                <a:lnTo>
                  <a:pt x="15303" y="1706092"/>
                </a:lnTo>
                <a:lnTo>
                  <a:pt x="13728" y="1707324"/>
                </a:lnTo>
                <a:lnTo>
                  <a:pt x="12128" y="1708543"/>
                </a:lnTo>
                <a:lnTo>
                  <a:pt x="12166" y="1710550"/>
                </a:lnTo>
                <a:lnTo>
                  <a:pt x="15430" y="1713052"/>
                </a:lnTo>
                <a:lnTo>
                  <a:pt x="18046" y="1713077"/>
                </a:lnTo>
                <a:lnTo>
                  <a:pt x="19634" y="1711858"/>
                </a:lnTo>
                <a:lnTo>
                  <a:pt x="21234" y="1710651"/>
                </a:lnTo>
                <a:close/>
              </a:path>
              <a:path w="268604" h="2118360">
                <a:moveTo>
                  <a:pt x="21640" y="1778342"/>
                </a:moveTo>
                <a:lnTo>
                  <a:pt x="21602" y="1776615"/>
                </a:lnTo>
                <a:lnTo>
                  <a:pt x="18821" y="1774482"/>
                </a:lnTo>
                <a:lnTo>
                  <a:pt x="16586" y="1774456"/>
                </a:lnTo>
                <a:lnTo>
                  <a:pt x="13868" y="1776552"/>
                </a:lnTo>
                <a:lnTo>
                  <a:pt x="13881" y="1778266"/>
                </a:lnTo>
                <a:lnTo>
                  <a:pt x="16687" y="1780413"/>
                </a:lnTo>
                <a:lnTo>
                  <a:pt x="18910" y="1780425"/>
                </a:lnTo>
                <a:lnTo>
                  <a:pt x="20269" y="1779371"/>
                </a:lnTo>
                <a:lnTo>
                  <a:pt x="21640" y="1778342"/>
                </a:lnTo>
                <a:close/>
              </a:path>
              <a:path w="268604" h="2118360">
                <a:moveTo>
                  <a:pt x="22059" y="1846021"/>
                </a:moveTo>
                <a:lnTo>
                  <a:pt x="22009" y="1844611"/>
                </a:lnTo>
                <a:lnTo>
                  <a:pt x="20878" y="1843709"/>
                </a:lnTo>
                <a:lnTo>
                  <a:pt x="19710" y="1842833"/>
                </a:lnTo>
                <a:lnTo>
                  <a:pt x="17868" y="1842795"/>
                </a:lnTo>
                <a:lnTo>
                  <a:pt x="15608" y="1844548"/>
                </a:lnTo>
                <a:lnTo>
                  <a:pt x="15621" y="1845970"/>
                </a:lnTo>
                <a:lnTo>
                  <a:pt x="17932" y="1847748"/>
                </a:lnTo>
                <a:lnTo>
                  <a:pt x="19786" y="1847761"/>
                </a:lnTo>
                <a:lnTo>
                  <a:pt x="20916" y="1846897"/>
                </a:lnTo>
                <a:lnTo>
                  <a:pt x="22059" y="1846021"/>
                </a:lnTo>
                <a:close/>
              </a:path>
              <a:path w="268604" h="2118360">
                <a:moveTo>
                  <a:pt x="22466" y="1913724"/>
                </a:moveTo>
                <a:lnTo>
                  <a:pt x="22440" y="1912581"/>
                </a:lnTo>
                <a:lnTo>
                  <a:pt x="21526" y="1911870"/>
                </a:lnTo>
                <a:lnTo>
                  <a:pt x="20586" y="1911159"/>
                </a:lnTo>
                <a:lnTo>
                  <a:pt x="19138" y="1911146"/>
                </a:lnTo>
                <a:lnTo>
                  <a:pt x="18224" y="1911832"/>
                </a:lnTo>
                <a:lnTo>
                  <a:pt x="17335" y="1912531"/>
                </a:lnTo>
                <a:lnTo>
                  <a:pt x="17335" y="1913674"/>
                </a:lnTo>
                <a:lnTo>
                  <a:pt x="18275" y="1914372"/>
                </a:lnTo>
                <a:lnTo>
                  <a:pt x="19189" y="1915096"/>
                </a:lnTo>
                <a:lnTo>
                  <a:pt x="20662" y="1915096"/>
                </a:lnTo>
                <a:lnTo>
                  <a:pt x="21564" y="1914410"/>
                </a:lnTo>
                <a:lnTo>
                  <a:pt x="22466" y="1913724"/>
                </a:lnTo>
                <a:close/>
              </a:path>
              <a:path w="268604" h="2118360">
                <a:moveTo>
                  <a:pt x="22885" y="1981415"/>
                </a:moveTo>
                <a:lnTo>
                  <a:pt x="22872" y="1980565"/>
                </a:lnTo>
                <a:lnTo>
                  <a:pt x="22199" y="1980031"/>
                </a:lnTo>
                <a:lnTo>
                  <a:pt x="21501" y="1979510"/>
                </a:lnTo>
                <a:lnTo>
                  <a:pt x="20383" y="1979498"/>
                </a:lnTo>
                <a:lnTo>
                  <a:pt x="19735" y="1980018"/>
                </a:lnTo>
                <a:lnTo>
                  <a:pt x="19075" y="1980526"/>
                </a:lnTo>
                <a:lnTo>
                  <a:pt x="19075" y="1981377"/>
                </a:lnTo>
                <a:lnTo>
                  <a:pt x="19773" y="1981898"/>
                </a:lnTo>
                <a:lnTo>
                  <a:pt x="20459" y="1982431"/>
                </a:lnTo>
                <a:lnTo>
                  <a:pt x="21526" y="1982431"/>
                </a:lnTo>
                <a:lnTo>
                  <a:pt x="22225" y="1981911"/>
                </a:lnTo>
                <a:lnTo>
                  <a:pt x="22885" y="1981415"/>
                </a:lnTo>
                <a:close/>
              </a:path>
              <a:path w="268604" h="2118360">
                <a:moveTo>
                  <a:pt x="23291" y="2048548"/>
                </a:moveTo>
                <a:lnTo>
                  <a:pt x="22847" y="2048192"/>
                </a:lnTo>
                <a:lnTo>
                  <a:pt x="22390" y="2047862"/>
                </a:lnTo>
                <a:lnTo>
                  <a:pt x="21653" y="2047862"/>
                </a:lnTo>
                <a:lnTo>
                  <a:pt x="21234" y="2048192"/>
                </a:lnTo>
                <a:lnTo>
                  <a:pt x="20789" y="2048522"/>
                </a:lnTo>
                <a:lnTo>
                  <a:pt x="20789" y="2049081"/>
                </a:lnTo>
                <a:lnTo>
                  <a:pt x="21704" y="2049767"/>
                </a:lnTo>
                <a:lnTo>
                  <a:pt x="22415" y="2049767"/>
                </a:lnTo>
                <a:lnTo>
                  <a:pt x="22860" y="2049449"/>
                </a:lnTo>
                <a:lnTo>
                  <a:pt x="23291" y="2049106"/>
                </a:lnTo>
                <a:lnTo>
                  <a:pt x="23291" y="2048548"/>
                </a:lnTo>
                <a:close/>
              </a:path>
              <a:path w="268604" h="2118360">
                <a:moveTo>
                  <a:pt x="23710" y="2116531"/>
                </a:moveTo>
                <a:lnTo>
                  <a:pt x="23507" y="2116366"/>
                </a:lnTo>
                <a:lnTo>
                  <a:pt x="23291" y="2116201"/>
                </a:lnTo>
                <a:lnTo>
                  <a:pt x="22948" y="2116201"/>
                </a:lnTo>
                <a:lnTo>
                  <a:pt x="22542" y="2116531"/>
                </a:lnTo>
                <a:lnTo>
                  <a:pt x="22542" y="2116785"/>
                </a:lnTo>
                <a:lnTo>
                  <a:pt x="22745" y="2116950"/>
                </a:lnTo>
                <a:lnTo>
                  <a:pt x="22948" y="2117102"/>
                </a:lnTo>
                <a:lnTo>
                  <a:pt x="23291" y="2117102"/>
                </a:lnTo>
                <a:lnTo>
                  <a:pt x="23507" y="2116950"/>
                </a:lnTo>
                <a:lnTo>
                  <a:pt x="23710" y="2116785"/>
                </a:lnTo>
                <a:lnTo>
                  <a:pt x="23710" y="2116531"/>
                </a:lnTo>
                <a:close/>
              </a:path>
              <a:path w="268604" h="2118360">
                <a:moveTo>
                  <a:pt x="132562" y="14833"/>
                </a:moveTo>
                <a:lnTo>
                  <a:pt x="131076" y="9309"/>
                </a:lnTo>
                <a:lnTo>
                  <a:pt x="126796" y="4432"/>
                </a:lnTo>
                <a:lnTo>
                  <a:pt x="120459" y="1143"/>
                </a:lnTo>
                <a:lnTo>
                  <a:pt x="113271" y="0"/>
                </a:lnTo>
                <a:lnTo>
                  <a:pt x="106108" y="1003"/>
                </a:lnTo>
                <a:lnTo>
                  <a:pt x="99847" y="4165"/>
                </a:lnTo>
                <a:lnTo>
                  <a:pt x="95732" y="8978"/>
                </a:lnTo>
                <a:lnTo>
                  <a:pt x="94424" y="14478"/>
                </a:lnTo>
                <a:lnTo>
                  <a:pt x="95897" y="20002"/>
                </a:lnTo>
                <a:lnTo>
                  <a:pt x="100164" y="24892"/>
                </a:lnTo>
                <a:lnTo>
                  <a:pt x="106527" y="28168"/>
                </a:lnTo>
                <a:lnTo>
                  <a:pt x="113728" y="29311"/>
                </a:lnTo>
                <a:lnTo>
                  <a:pt x="120878" y="28308"/>
                </a:lnTo>
                <a:lnTo>
                  <a:pt x="127127" y="25158"/>
                </a:lnTo>
                <a:lnTo>
                  <a:pt x="131254" y="20345"/>
                </a:lnTo>
                <a:lnTo>
                  <a:pt x="132562" y="14833"/>
                </a:lnTo>
                <a:close/>
              </a:path>
              <a:path w="268604" h="2118360">
                <a:moveTo>
                  <a:pt x="134924" y="87185"/>
                </a:moveTo>
                <a:lnTo>
                  <a:pt x="134772" y="78206"/>
                </a:lnTo>
                <a:lnTo>
                  <a:pt x="127482" y="72593"/>
                </a:lnTo>
                <a:lnTo>
                  <a:pt x="121323" y="69405"/>
                </a:lnTo>
                <a:lnTo>
                  <a:pt x="114350" y="68300"/>
                </a:lnTo>
                <a:lnTo>
                  <a:pt x="107416" y="69278"/>
                </a:lnTo>
                <a:lnTo>
                  <a:pt x="101358" y="72339"/>
                </a:lnTo>
                <a:lnTo>
                  <a:pt x="94221" y="77825"/>
                </a:lnTo>
                <a:lnTo>
                  <a:pt x="94361" y="86804"/>
                </a:lnTo>
                <a:lnTo>
                  <a:pt x="101676" y="92417"/>
                </a:lnTo>
                <a:lnTo>
                  <a:pt x="107835" y="95592"/>
                </a:lnTo>
                <a:lnTo>
                  <a:pt x="114795" y="96697"/>
                </a:lnTo>
                <a:lnTo>
                  <a:pt x="121729" y="95719"/>
                </a:lnTo>
                <a:lnTo>
                  <a:pt x="127787" y="92671"/>
                </a:lnTo>
                <a:lnTo>
                  <a:pt x="134924" y="87185"/>
                </a:lnTo>
                <a:close/>
              </a:path>
              <a:path w="268604" h="2118360">
                <a:moveTo>
                  <a:pt x="135331" y="154876"/>
                </a:moveTo>
                <a:lnTo>
                  <a:pt x="135191" y="146164"/>
                </a:lnTo>
                <a:lnTo>
                  <a:pt x="128130" y="140754"/>
                </a:lnTo>
                <a:lnTo>
                  <a:pt x="122174" y="137680"/>
                </a:lnTo>
                <a:lnTo>
                  <a:pt x="115443" y="136613"/>
                </a:lnTo>
                <a:lnTo>
                  <a:pt x="108724" y="137553"/>
                </a:lnTo>
                <a:lnTo>
                  <a:pt x="102857" y="140500"/>
                </a:lnTo>
                <a:lnTo>
                  <a:pt x="95961" y="145808"/>
                </a:lnTo>
                <a:lnTo>
                  <a:pt x="96100" y="154508"/>
                </a:lnTo>
                <a:lnTo>
                  <a:pt x="103149" y="159931"/>
                </a:lnTo>
                <a:lnTo>
                  <a:pt x="109118" y="163017"/>
                </a:lnTo>
                <a:lnTo>
                  <a:pt x="115862" y="164084"/>
                </a:lnTo>
                <a:lnTo>
                  <a:pt x="122580" y="163144"/>
                </a:lnTo>
                <a:lnTo>
                  <a:pt x="128435" y="160172"/>
                </a:lnTo>
                <a:lnTo>
                  <a:pt x="135331" y="154876"/>
                </a:lnTo>
                <a:close/>
              </a:path>
              <a:path w="268604" h="2118360">
                <a:moveTo>
                  <a:pt x="135750" y="222567"/>
                </a:moveTo>
                <a:lnTo>
                  <a:pt x="135623" y="214160"/>
                </a:lnTo>
                <a:lnTo>
                  <a:pt x="128803" y="208915"/>
                </a:lnTo>
                <a:lnTo>
                  <a:pt x="123037" y="205943"/>
                </a:lnTo>
                <a:lnTo>
                  <a:pt x="116509" y="204901"/>
                </a:lnTo>
                <a:lnTo>
                  <a:pt x="110032" y="205816"/>
                </a:lnTo>
                <a:lnTo>
                  <a:pt x="104368" y="208673"/>
                </a:lnTo>
                <a:lnTo>
                  <a:pt x="97688" y="213804"/>
                </a:lnTo>
                <a:lnTo>
                  <a:pt x="97828" y="222211"/>
                </a:lnTo>
                <a:lnTo>
                  <a:pt x="104660" y="227457"/>
                </a:lnTo>
                <a:lnTo>
                  <a:pt x="110413" y="230441"/>
                </a:lnTo>
                <a:lnTo>
                  <a:pt x="116928" y="231470"/>
                </a:lnTo>
                <a:lnTo>
                  <a:pt x="123405" y="230568"/>
                </a:lnTo>
                <a:lnTo>
                  <a:pt x="129070" y="227698"/>
                </a:lnTo>
                <a:lnTo>
                  <a:pt x="135750" y="222567"/>
                </a:lnTo>
                <a:close/>
              </a:path>
              <a:path w="268604" h="2118360">
                <a:moveTo>
                  <a:pt x="136169" y="290258"/>
                </a:moveTo>
                <a:lnTo>
                  <a:pt x="136042" y="282143"/>
                </a:lnTo>
                <a:lnTo>
                  <a:pt x="129451" y="277075"/>
                </a:lnTo>
                <a:lnTo>
                  <a:pt x="123875" y="274205"/>
                </a:lnTo>
                <a:lnTo>
                  <a:pt x="117589" y="273215"/>
                </a:lnTo>
                <a:lnTo>
                  <a:pt x="111328" y="274091"/>
                </a:lnTo>
                <a:lnTo>
                  <a:pt x="105879" y="276847"/>
                </a:lnTo>
                <a:lnTo>
                  <a:pt x="99441" y="281800"/>
                </a:lnTo>
                <a:lnTo>
                  <a:pt x="99568" y="289915"/>
                </a:lnTo>
                <a:lnTo>
                  <a:pt x="106159" y="294982"/>
                </a:lnTo>
                <a:lnTo>
                  <a:pt x="111709" y="297853"/>
                </a:lnTo>
                <a:lnTo>
                  <a:pt x="117995" y="298856"/>
                </a:lnTo>
                <a:lnTo>
                  <a:pt x="124256" y="297967"/>
                </a:lnTo>
                <a:lnTo>
                  <a:pt x="129743" y="295198"/>
                </a:lnTo>
                <a:lnTo>
                  <a:pt x="136169" y="290258"/>
                </a:lnTo>
                <a:close/>
              </a:path>
              <a:path w="268604" h="2118360">
                <a:moveTo>
                  <a:pt x="136575" y="357974"/>
                </a:moveTo>
                <a:lnTo>
                  <a:pt x="136461" y="350126"/>
                </a:lnTo>
                <a:lnTo>
                  <a:pt x="123736" y="340347"/>
                </a:lnTo>
                <a:lnTo>
                  <a:pt x="113563" y="340271"/>
                </a:lnTo>
                <a:lnTo>
                  <a:pt x="101155" y="349796"/>
                </a:lnTo>
                <a:lnTo>
                  <a:pt x="101269" y="357619"/>
                </a:lnTo>
                <a:lnTo>
                  <a:pt x="113995" y="367398"/>
                </a:lnTo>
                <a:lnTo>
                  <a:pt x="124167" y="367499"/>
                </a:lnTo>
                <a:lnTo>
                  <a:pt x="130378" y="362737"/>
                </a:lnTo>
                <a:lnTo>
                  <a:pt x="136575" y="357974"/>
                </a:lnTo>
                <a:close/>
              </a:path>
              <a:path w="268604" h="2118360">
                <a:moveTo>
                  <a:pt x="137007" y="425653"/>
                </a:moveTo>
                <a:lnTo>
                  <a:pt x="136880" y="418122"/>
                </a:lnTo>
                <a:lnTo>
                  <a:pt x="124650" y="408698"/>
                </a:lnTo>
                <a:lnTo>
                  <a:pt x="114858" y="408622"/>
                </a:lnTo>
                <a:lnTo>
                  <a:pt x="102920" y="417804"/>
                </a:lnTo>
                <a:lnTo>
                  <a:pt x="103022" y="425335"/>
                </a:lnTo>
                <a:lnTo>
                  <a:pt x="115277" y="434746"/>
                </a:lnTo>
                <a:lnTo>
                  <a:pt x="125069" y="434835"/>
                </a:lnTo>
                <a:lnTo>
                  <a:pt x="131038" y="430250"/>
                </a:lnTo>
                <a:lnTo>
                  <a:pt x="137007" y="425653"/>
                </a:lnTo>
                <a:close/>
              </a:path>
              <a:path w="268604" h="2118360">
                <a:moveTo>
                  <a:pt x="137401" y="493331"/>
                </a:moveTo>
                <a:lnTo>
                  <a:pt x="137312" y="486092"/>
                </a:lnTo>
                <a:lnTo>
                  <a:pt x="125539" y="477050"/>
                </a:lnTo>
                <a:lnTo>
                  <a:pt x="116103" y="476961"/>
                </a:lnTo>
                <a:lnTo>
                  <a:pt x="104635" y="485787"/>
                </a:lnTo>
                <a:lnTo>
                  <a:pt x="104736" y="493039"/>
                </a:lnTo>
                <a:lnTo>
                  <a:pt x="116509" y="502094"/>
                </a:lnTo>
                <a:lnTo>
                  <a:pt x="125920" y="502170"/>
                </a:lnTo>
                <a:lnTo>
                  <a:pt x="131660" y="497751"/>
                </a:lnTo>
                <a:lnTo>
                  <a:pt x="137401" y="493331"/>
                </a:lnTo>
                <a:close/>
              </a:path>
              <a:path w="268604" h="2118360">
                <a:moveTo>
                  <a:pt x="137833" y="561035"/>
                </a:moveTo>
                <a:lnTo>
                  <a:pt x="137731" y="554062"/>
                </a:lnTo>
                <a:lnTo>
                  <a:pt x="126441" y="545388"/>
                </a:lnTo>
                <a:lnTo>
                  <a:pt x="117386" y="545312"/>
                </a:lnTo>
                <a:lnTo>
                  <a:pt x="106375" y="553783"/>
                </a:lnTo>
                <a:lnTo>
                  <a:pt x="106476" y="560743"/>
                </a:lnTo>
                <a:lnTo>
                  <a:pt x="117754" y="569429"/>
                </a:lnTo>
                <a:lnTo>
                  <a:pt x="126822" y="569506"/>
                </a:lnTo>
                <a:lnTo>
                  <a:pt x="132334" y="565277"/>
                </a:lnTo>
                <a:lnTo>
                  <a:pt x="137833" y="561035"/>
                </a:lnTo>
                <a:close/>
              </a:path>
              <a:path w="268604" h="2118360">
                <a:moveTo>
                  <a:pt x="138239" y="628726"/>
                </a:moveTo>
                <a:lnTo>
                  <a:pt x="138137" y="622058"/>
                </a:lnTo>
                <a:lnTo>
                  <a:pt x="127317" y="613740"/>
                </a:lnTo>
                <a:lnTo>
                  <a:pt x="118656" y="613664"/>
                </a:lnTo>
                <a:lnTo>
                  <a:pt x="108102" y="621779"/>
                </a:lnTo>
                <a:lnTo>
                  <a:pt x="108204" y="628434"/>
                </a:lnTo>
                <a:lnTo>
                  <a:pt x="119037" y="636765"/>
                </a:lnTo>
                <a:lnTo>
                  <a:pt x="127685" y="636841"/>
                </a:lnTo>
                <a:lnTo>
                  <a:pt x="132969" y="632777"/>
                </a:lnTo>
                <a:lnTo>
                  <a:pt x="138239" y="628726"/>
                </a:lnTo>
                <a:close/>
              </a:path>
              <a:path w="268604" h="2118360">
                <a:moveTo>
                  <a:pt x="138658" y="696417"/>
                </a:moveTo>
                <a:lnTo>
                  <a:pt x="138557" y="690054"/>
                </a:lnTo>
                <a:lnTo>
                  <a:pt x="128206" y="682078"/>
                </a:lnTo>
                <a:lnTo>
                  <a:pt x="119938" y="682015"/>
                </a:lnTo>
                <a:lnTo>
                  <a:pt x="109829" y="689775"/>
                </a:lnTo>
                <a:lnTo>
                  <a:pt x="109943" y="696150"/>
                </a:lnTo>
                <a:lnTo>
                  <a:pt x="120281" y="704113"/>
                </a:lnTo>
                <a:lnTo>
                  <a:pt x="128574" y="704189"/>
                </a:lnTo>
                <a:lnTo>
                  <a:pt x="133604" y="700303"/>
                </a:lnTo>
                <a:lnTo>
                  <a:pt x="138658" y="696417"/>
                </a:lnTo>
                <a:close/>
              </a:path>
              <a:path w="268604" h="2118360">
                <a:moveTo>
                  <a:pt x="139052" y="764108"/>
                </a:moveTo>
                <a:lnTo>
                  <a:pt x="138976" y="758037"/>
                </a:lnTo>
                <a:lnTo>
                  <a:pt x="129095" y="750443"/>
                </a:lnTo>
                <a:lnTo>
                  <a:pt x="121196" y="750366"/>
                </a:lnTo>
                <a:lnTo>
                  <a:pt x="111544" y="757770"/>
                </a:lnTo>
                <a:lnTo>
                  <a:pt x="111671" y="763866"/>
                </a:lnTo>
                <a:lnTo>
                  <a:pt x="121526" y="771448"/>
                </a:lnTo>
                <a:lnTo>
                  <a:pt x="129438" y="771525"/>
                </a:lnTo>
                <a:lnTo>
                  <a:pt x="134251" y="767816"/>
                </a:lnTo>
                <a:lnTo>
                  <a:pt x="139052" y="764108"/>
                </a:lnTo>
                <a:close/>
              </a:path>
              <a:path w="268604" h="2118360">
                <a:moveTo>
                  <a:pt x="139484" y="831799"/>
                </a:moveTo>
                <a:lnTo>
                  <a:pt x="139395" y="826008"/>
                </a:lnTo>
                <a:lnTo>
                  <a:pt x="129997" y="818781"/>
                </a:lnTo>
                <a:lnTo>
                  <a:pt x="122478" y="818718"/>
                </a:lnTo>
                <a:lnTo>
                  <a:pt x="113296" y="825766"/>
                </a:lnTo>
                <a:lnTo>
                  <a:pt x="113385" y="831557"/>
                </a:lnTo>
                <a:lnTo>
                  <a:pt x="122796" y="838784"/>
                </a:lnTo>
                <a:lnTo>
                  <a:pt x="130314" y="838860"/>
                </a:lnTo>
                <a:lnTo>
                  <a:pt x="134924" y="835329"/>
                </a:lnTo>
                <a:lnTo>
                  <a:pt x="139484" y="831799"/>
                </a:lnTo>
                <a:close/>
              </a:path>
              <a:path w="268604" h="2118360">
                <a:moveTo>
                  <a:pt x="139903" y="899502"/>
                </a:moveTo>
                <a:lnTo>
                  <a:pt x="139827" y="894003"/>
                </a:lnTo>
                <a:lnTo>
                  <a:pt x="130898" y="887133"/>
                </a:lnTo>
                <a:lnTo>
                  <a:pt x="123736" y="887069"/>
                </a:lnTo>
                <a:lnTo>
                  <a:pt x="115036" y="893762"/>
                </a:lnTo>
                <a:lnTo>
                  <a:pt x="115125" y="899261"/>
                </a:lnTo>
                <a:lnTo>
                  <a:pt x="124053" y="906132"/>
                </a:lnTo>
                <a:lnTo>
                  <a:pt x="131191" y="906208"/>
                </a:lnTo>
                <a:lnTo>
                  <a:pt x="135559" y="902855"/>
                </a:lnTo>
                <a:lnTo>
                  <a:pt x="139903" y="899502"/>
                </a:lnTo>
                <a:close/>
              </a:path>
              <a:path w="268604" h="2118360">
                <a:moveTo>
                  <a:pt x="140335" y="967181"/>
                </a:moveTo>
                <a:lnTo>
                  <a:pt x="140246" y="961974"/>
                </a:lnTo>
                <a:lnTo>
                  <a:pt x="131800" y="955471"/>
                </a:lnTo>
                <a:lnTo>
                  <a:pt x="125031" y="955421"/>
                </a:lnTo>
                <a:lnTo>
                  <a:pt x="116776" y="961758"/>
                </a:lnTo>
                <a:lnTo>
                  <a:pt x="116865" y="966965"/>
                </a:lnTo>
                <a:lnTo>
                  <a:pt x="125310" y="973467"/>
                </a:lnTo>
                <a:lnTo>
                  <a:pt x="132080" y="973543"/>
                </a:lnTo>
                <a:lnTo>
                  <a:pt x="136194" y="970368"/>
                </a:lnTo>
                <a:lnTo>
                  <a:pt x="140335" y="967181"/>
                </a:lnTo>
                <a:close/>
              </a:path>
              <a:path w="268604" h="2118360">
                <a:moveTo>
                  <a:pt x="140754" y="1034884"/>
                </a:moveTo>
                <a:lnTo>
                  <a:pt x="140665" y="1029970"/>
                </a:lnTo>
                <a:lnTo>
                  <a:pt x="132689" y="1023823"/>
                </a:lnTo>
                <a:lnTo>
                  <a:pt x="126301" y="1023772"/>
                </a:lnTo>
                <a:lnTo>
                  <a:pt x="118503" y="1029754"/>
                </a:lnTo>
                <a:lnTo>
                  <a:pt x="118592" y="1034681"/>
                </a:lnTo>
                <a:lnTo>
                  <a:pt x="126568" y="1040803"/>
                </a:lnTo>
                <a:lnTo>
                  <a:pt x="132956" y="1040879"/>
                </a:lnTo>
                <a:lnTo>
                  <a:pt x="136867" y="1037882"/>
                </a:lnTo>
                <a:lnTo>
                  <a:pt x="140754" y="1034884"/>
                </a:lnTo>
                <a:close/>
              </a:path>
              <a:path w="268604" h="2118360">
                <a:moveTo>
                  <a:pt x="141160" y="1102575"/>
                </a:moveTo>
                <a:lnTo>
                  <a:pt x="141084" y="1097940"/>
                </a:lnTo>
                <a:lnTo>
                  <a:pt x="133553" y="1092161"/>
                </a:lnTo>
                <a:lnTo>
                  <a:pt x="127558" y="1092111"/>
                </a:lnTo>
                <a:lnTo>
                  <a:pt x="120218" y="1097737"/>
                </a:lnTo>
                <a:lnTo>
                  <a:pt x="120307" y="1102360"/>
                </a:lnTo>
                <a:lnTo>
                  <a:pt x="127825" y="1108151"/>
                </a:lnTo>
                <a:lnTo>
                  <a:pt x="133832" y="1108214"/>
                </a:lnTo>
                <a:lnTo>
                  <a:pt x="137490" y="1105382"/>
                </a:lnTo>
                <a:lnTo>
                  <a:pt x="141160" y="1102575"/>
                </a:lnTo>
                <a:close/>
              </a:path>
              <a:path w="268604" h="2118360">
                <a:moveTo>
                  <a:pt x="141579" y="1170254"/>
                </a:moveTo>
                <a:lnTo>
                  <a:pt x="141503" y="1165923"/>
                </a:lnTo>
                <a:lnTo>
                  <a:pt x="134467" y="1160526"/>
                </a:lnTo>
                <a:lnTo>
                  <a:pt x="128828" y="1160462"/>
                </a:lnTo>
                <a:lnTo>
                  <a:pt x="121970" y="1165745"/>
                </a:lnTo>
                <a:lnTo>
                  <a:pt x="122047" y="1170076"/>
                </a:lnTo>
                <a:lnTo>
                  <a:pt x="129070" y="1175486"/>
                </a:lnTo>
                <a:lnTo>
                  <a:pt x="134708" y="1175537"/>
                </a:lnTo>
                <a:lnTo>
                  <a:pt x="138137" y="1172895"/>
                </a:lnTo>
                <a:lnTo>
                  <a:pt x="141579" y="1170254"/>
                </a:lnTo>
                <a:close/>
              </a:path>
              <a:path w="268604" h="2118360">
                <a:moveTo>
                  <a:pt x="141986" y="1237945"/>
                </a:moveTo>
                <a:lnTo>
                  <a:pt x="141935" y="1233906"/>
                </a:lnTo>
                <a:lnTo>
                  <a:pt x="135356" y="1228852"/>
                </a:lnTo>
                <a:lnTo>
                  <a:pt x="130098" y="1228813"/>
                </a:lnTo>
                <a:lnTo>
                  <a:pt x="123698" y="1233741"/>
                </a:lnTo>
                <a:lnTo>
                  <a:pt x="123774" y="1237792"/>
                </a:lnTo>
                <a:lnTo>
                  <a:pt x="130327" y="1242847"/>
                </a:lnTo>
                <a:lnTo>
                  <a:pt x="135585" y="1242885"/>
                </a:lnTo>
                <a:lnTo>
                  <a:pt x="138785" y="1240421"/>
                </a:lnTo>
                <a:lnTo>
                  <a:pt x="141986" y="1237945"/>
                </a:lnTo>
                <a:close/>
              </a:path>
              <a:path w="268604" h="2118360">
                <a:moveTo>
                  <a:pt x="142417" y="1305648"/>
                </a:moveTo>
                <a:lnTo>
                  <a:pt x="142354" y="1301889"/>
                </a:lnTo>
                <a:lnTo>
                  <a:pt x="136271" y="1297216"/>
                </a:lnTo>
                <a:lnTo>
                  <a:pt x="131394" y="1297178"/>
                </a:lnTo>
                <a:lnTo>
                  <a:pt x="125437" y="1301737"/>
                </a:lnTo>
                <a:lnTo>
                  <a:pt x="125501" y="1305496"/>
                </a:lnTo>
                <a:lnTo>
                  <a:pt x="131597" y="1310195"/>
                </a:lnTo>
                <a:lnTo>
                  <a:pt x="136474" y="1310233"/>
                </a:lnTo>
                <a:lnTo>
                  <a:pt x="139446" y="1307934"/>
                </a:lnTo>
                <a:lnTo>
                  <a:pt x="142417" y="1305648"/>
                </a:lnTo>
                <a:close/>
              </a:path>
              <a:path w="268604" h="2118360">
                <a:moveTo>
                  <a:pt x="142836" y="1373339"/>
                </a:moveTo>
                <a:lnTo>
                  <a:pt x="142760" y="1369885"/>
                </a:lnTo>
                <a:lnTo>
                  <a:pt x="137160" y="1365542"/>
                </a:lnTo>
                <a:lnTo>
                  <a:pt x="132651" y="1365504"/>
                </a:lnTo>
                <a:lnTo>
                  <a:pt x="127165" y="1369707"/>
                </a:lnTo>
                <a:lnTo>
                  <a:pt x="127215" y="1373174"/>
                </a:lnTo>
                <a:lnTo>
                  <a:pt x="132842" y="1377518"/>
                </a:lnTo>
                <a:lnTo>
                  <a:pt x="137337" y="1377556"/>
                </a:lnTo>
                <a:lnTo>
                  <a:pt x="140081" y="1375435"/>
                </a:lnTo>
                <a:lnTo>
                  <a:pt x="142836" y="1373339"/>
                </a:lnTo>
                <a:close/>
              </a:path>
              <a:path w="268604" h="2118360">
                <a:moveTo>
                  <a:pt x="143256" y="1441030"/>
                </a:moveTo>
                <a:lnTo>
                  <a:pt x="143179" y="1437868"/>
                </a:lnTo>
                <a:lnTo>
                  <a:pt x="138049" y="1433893"/>
                </a:lnTo>
                <a:lnTo>
                  <a:pt x="133908" y="1433868"/>
                </a:lnTo>
                <a:lnTo>
                  <a:pt x="128892" y="1437728"/>
                </a:lnTo>
                <a:lnTo>
                  <a:pt x="128943" y="1440891"/>
                </a:lnTo>
                <a:lnTo>
                  <a:pt x="134086" y="1444866"/>
                </a:lnTo>
                <a:lnTo>
                  <a:pt x="138214" y="1444891"/>
                </a:lnTo>
                <a:lnTo>
                  <a:pt x="140728" y="1442974"/>
                </a:lnTo>
                <a:lnTo>
                  <a:pt x="143256" y="1441030"/>
                </a:lnTo>
                <a:close/>
              </a:path>
              <a:path w="268604" h="2118360">
                <a:moveTo>
                  <a:pt x="143687" y="1508721"/>
                </a:moveTo>
                <a:lnTo>
                  <a:pt x="143624" y="1505839"/>
                </a:lnTo>
                <a:lnTo>
                  <a:pt x="138938" y="1502244"/>
                </a:lnTo>
                <a:lnTo>
                  <a:pt x="135204" y="1502219"/>
                </a:lnTo>
                <a:lnTo>
                  <a:pt x="130632" y="1505712"/>
                </a:lnTo>
                <a:lnTo>
                  <a:pt x="130683" y="1508607"/>
                </a:lnTo>
                <a:lnTo>
                  <a:pt x="135369" y="1512201"/>
                </a:lnTo>
                <a:lnTo>
                  <a:pt x="139115" y="1512227"/>
                </a:lnTo>
                <a:lnTo>
                  <a:pt x="141389" y="1510461"/>
                </a:lnTo>
                <a:lnTo>
                  <a:pt x="143687" y="1508721"/>
                </a:lnTo>
                <a:close/>
              </a:path>
              <a:path w="268604" h="2118360">
                <a:moveTo>
                  <a:pt x="144094" y="1576425"/>
                </a:moveTo>
                <a:lnTo>
                  <a:pt x="144056" y="1573822"/>
                </a:lnTo>
                <a:lnTo>
                  <a:pt x="139827" y="1570596"/>
                </a:lnTo>
                <a:lnTo>
                  <a:pt x="136474" y="1570570"/>
                </a:lnTo>
                <a:lnTo>
                  <a:pt x="132359" y="1573720"/>
                </a:lnTo>
                <a:lnTo>
                  <a:pt x="132410" y="1576311"/>
                </a:lnTo>
                <a:lnTo>
                  <a:pt x="136613" y="1579549"/>
                </a:lnTo>
                <a:lnTo>
                  <a:pt x="139966" y="1579562"/>
                </a:lnTo>
                <a:lnTo>
                  <a:pt x="142036" y="1578000"/>
                </a:lnTo>
                <a:lnTo>
                  <a:pt x="144094" y="1576425"/>
                </a:lnTo>
                <a:close/>
              </a:path>
              <a:path w="268604" h="2118360">
                <a:moveTo>
                  <a:pt x="144513" y="1644116"/>
                </a:moveTo>
                <a:lnTo>
                  <a:pt x="144475" y="1641805"/>
                </a:lnTo>
                <a:lnTo>
                  <a:pt x="142608" y="1640395"/>
                </a:lnTo>
                <a:lnTo>
                  <a:pt x="140741" y="1638947"/>
                </a:lnTo>
                <a:lnTo>
                  <a:pt x="137756" y="1638922"/>
                </a:lnTo>
                <a:lnTo>
                  <a:pt x="135928" y="1640306"/>
                </a:lnTo>
                <a:lnTo>
                  <a:pt x="134112" y="1641729"/>
                </a:lnTo>
                <a:lnTo>
                  <a:pt x="134137" y="1644002"/>
                </a:lnTo>
                <a:lnTo>
                  <a:pt x="137871" y="1646885"/>
                </a:lnTo>
                <a:lnTo>
                  <a:pt x="140881" y="1646910"/>
                </a:lnTo>
                <a:lnTo>
                  <a:pt x="142671" y="1645513"/>
                </a:lnTo>
                <a:lnTo>
                  <a:pt x="144513" y="1644116"/>
                </a:lnTo>
                <a:close/>
              </a:path>
              <a:path w="268604" h="2118360">
                <a:moveTo>
                  <a:pt x="144919" y="1711782"/>
                </a:moveTo>
                <a:lnTo>
                  <a:pt x="144881" y="1709801"/>
                </a:lnTo>
                <a:lnTo>
                  <a:pt x="141630" y="1707273"/>
                </a:lnTo>
                <a:lnTo>
                  <a:pt x="139026" y="1707261"/>
                </a:lnTo>
                <a:lnTo>
                  <a:pt x="135839" y="1709699"/>
                </a:lnTo>
                <a:lnTo>
                  <a:pt x="135877" y="1711706"/>
                </a:lnTo>
                <a:lnTo>
                  <a:pt x="139115" y="1714207"/>
                </a:lnTo>
                <a:lnTo>
                  <a:pt x="141732" y="1714233"/>
                </a:lnTo>
                <a:lnTo>
                  <a:pt x="143332" y="1713014"/>
                </a:lnTo>
                <a:lnTo>
                  <a:pt x="144919" y="1711782"/>
                </a:lnTo>
                <a:close/>
              </a:path>
              <a:path w="268604" h="2118360">
                <a:moveTo>
                  <a:pt x="145326" y="1779485"/>
                </a:moveTo>
                <a:lnTo>
                  <a:pt x="145300" y="1777771"/>
                </a:lnTo>
                <a:lnTo>
                  <a:pt x="142532" y="1775625"/>
                </a:lnTo>
                <a:lnTo>
                  <a:pt x="140271" y="1775612"/>
                </a:lnTo>
                <a:lnTo>
                  <a:pt x="138938" y="1776653"/>
                </a:lnTo>
                <a:lnTo>
                  <a:pt x="137566" y="1777682"/>
                </a:lnTo>
                <a:lnTo>
                  <a:pt x="137591" y="1779422"/>
                </a:lnTo>
                <a:lnTo>
                  <a:pt x="140385" y="1781556"/>
                </a:lnTo>
                <a:lnTo>
                  <a:pt x="142608" y="1781581"/>
                </a:lnTo>
                <a:lnTo>
                  <a:pt x="143979" y="1780540"/>
                </a:lnTo>
                <a:lnTo>
                  <a:pt x="145326" y="1779485"/>
                </a:lnTo>
                <a:close/>
              </a:path>
              <a:path w="268604" h="2118360">
                <a:moveTo>
                  <a:pt x="145745" y="1847189"/>
                </a:moveTo>
                <a:lnTo>
                  <a:pt x="145732" y="1845754"/>
                </a:lnTo>
                <a:lnTo>
                  <a:pt x="144576" y="1844878"/>
                </a:lnTo>
                <a:lnTo>
                  <a:pt x="143408" y="1843963"/>
                </a:lnTo>
                <a:lnTo>
                  <a:pt x="141566" y="1843963"/>
                </a:lnTo>
                <a:lnTo>
                  <a:pt x="140411" y="1844814"/>
                </a:lnTo>
                <a:lnTo>
                  <a:pt x="139319" y="1845691"/>
                </a:lnTo>
                <a:lnTo>
                  <a:pt x="139319" y="1847113"/>
                </a:lnTo>
                <a:lnTo>
                  <a:pt x="141630" y="1848904"/>
                </a:lnTo>
                <a:lnTo>
                  <a:pt x="143497" y="1848916"/>
                </a:lnTo>
                <a:lnTo>
                  <a:pt x="144627" y="1848053"/>
                </a:lnTo>
                <a:lnTo>
                  <a:pt x="145745" y="1847189"/>
                </a:lnTo>
                <a:close/>
              </a:path>
              <a:path w="268604" h="2118360">
                <a:moveTo>
                  <a:pt x="146164" y="1914880"/>
                </a:moveTo>
                <a:lnTo>
                  <a:pt x="146151" y="1913737"/>
                </a:lnTo>
                <a:lnTo>
                  <a:pt x="145237" y="1913039"/>
                </a:lnTo>
                <a:lnTo>
                  <a:pt x="144310" y="1912315"/>
                </a:lnTo>
                <a:lnTo>
                  <a:pt x="142849" y="1912315"/>
                </a:lnTo>
                <a:lnTo>
                  <a:pt x="141935" y="1913013"/>
                </a:lnTo>
                <a:lnTo>
                  <a:pt x="141046" y="1913712"/>
                </a:lnTo>
                <a:lnTo>
                  <a:pt x="141046" y="1914817"/>
                </a:lnTo>
                <a:lnTo>
                  <a:pt x="141986" y="1915541"/>
                </a:lnTo>
                <a:lnTo>
                  <a:pt x="142887" y="1916252"/>
                </a:lnTo>
                <a:lnTo>
                  <a:pt x="144373" y="1916264"/>
                </a:lnTo>
                <a:lnTo>
                  <a:pt x="145262" y="1915566"/>
                </a:lnTo>
                <a:lnTo>
                  <a:pt x="146164" y="1914880"/>
                </a:lnTo>
                <a:close/>
              </a:path>
              <a:path w="268604" h="2118360">
                <a:moveTo>
                  <a:pt x="146570" y="1981720"/>
                </a:moveTo>
                <a:lnTo>
                  <a:pt x="145884" y="1981212"/>
                </a:lnTo>
                <a:lnTo>
                  <a:pt x="145186" y="1980666"/>
                </a:lnTo>
                <a:lnTo>
                  <a:pt x="144094" y="1980666"/>
                </a:lnTo>
                <a:lnTo>
                  <a:pt x="143421" y="1981174"/>
                </a:lnTo>
                <a:lnTo>
                  <a:pt x="142760" y="1981682"/>
                </a:lnTo>
                <a:lnTo>
                  <a:pt x="142760" y="1982533"/>
                </a:lnTo>
                <a:lnTo>
                  <a:pt x="144145" y="1983587"/>
                </a:lnTo>
                <a:lnTo>
                  <a:pt x="145237" y="1983600"/>
                </a:lnTo>
                <a:lnTo>
                  <a:pt x="145923" y="1983092"/>
                </a:lnTo>
                <a:lnTo>
                  <a:pt x="146570" y="1982558"/>
                </a:lnTo>
                <a:lnTo>
                  <a:pt x="146570" y="1981720"/>
                </a:lnTo>
                <a:close/>
              </a:path>
              <a:path w="268604" h="2118360">
                <a:moveTo>
                  <a:pt x="146989" y="2049716"/>
                </a:moveTo>
                <a:lnTo>
                  <a:pt x="146545" y="2049360"/>
                </a:lnTo>
                <a:lnTo>
                  <a:pt x="146088" y="2049018"/>
                </a:lnTo>
                <a:lnTo>
                  <a:pt x="145376" y="2049005"/>
                </a:lnTo>
                <a:lnTo>
                  <a:pt x="144945" y="2049335"/>
                </a:lnTo>
                <a:lnTo>
                  <a:pt x="144500" y="2049691"/>
                </a:lnTo>
                <a:lnTo>
                  <a:pt x="144500" y="2050249"/>
                </a:lnTo>
                <a:lnTo>
                  <a:pt x="144945" y="2050592"/>
                </a:lnTo>
                <a:lnTo>
                  <a:pt x="145402" y="2050935"/>
                </a:lnTo>
                <a:lnTo>
                  <a:pt x="146126" y="2050935"/>
                </a:lnTo>
                <a:lnTo>
                  <a:pt x="146558" y="2050592"/>
                </a:lnTo>
                <a:lnTo>
                  <a:pt x="146989" y="2050262"/>
                </a:lnTo>
                <a:lnTo>
                  <a:pt x="146989" y="2049716"/>
                </a:lnTo>
                <a:close/>
              </a:path>
              <a:path w="268604" h="2118360">
                <a:moveTo>
                  <a:pt x="147408" y="2117687"/>
                </a:moveTo>
                <a:lnTo>
                  <a:pt x="147193" y="2117534"/>
                </a:lnTo>
                <a:lnTo>
                  <a:pt x="146989" y="2117369"/>
                </a:lnTo>
                <a:lnTo>
                  <a:pt x="146646" y="2117369"/>
                </a:lnTo>
                <a:lnTo>
                  <a:pt x="146431" y="2117534"/>
                </a:lnTo>
                <a:lnTo>
                  <a:pt x="146227" y="2117687"/>
                </a:lnTo>
                <a:lnTo>
                  <a:pt x="146227" y="2117941"/>
                </a:lnTo>
                <a:lnTo>
                  <a:pt x="146431" y="2118106"/>
                </a:lnTo>
                <a:lnTo>
                  <a:pt x="146659" y="2118271"/>
                </a:lnTo>
                <a:lnTo>
                  <a:pt x="146989" y="2118271"/>
                </a:lnTo>
                <a:lnTo>
                  <a:pt x="147193" y="2118118"/>
                </a:lnTo>
                <a:lnTo>
                  <a:pt x="147408" y="2117953"/>
                </a:lnTo>
                <a:lnTo>
                  <a:pt x="147408" y="2117687"/>
                </a:lnTo>
                <a:close/>
              </a:path>
              <a:path w="268604" h="2118360">
                <a:moveTo>
                  <a:pt x="256260" y="16002"/>
                </a:moveTo>
                <a:lnTo>
                  <a:pt x="254774" y="10464"/>
                </a:lnTo>
                <a:lnTo>
                  <a:pt x="250520" y="5575"/>
                </a:lnTo>
                <a:lnTo>
                  <a:pt x="244157" y="2298"/>
                </a:lnTo>
                <a:lnTo>
                  <a:pt x="236956" y="1155"/>
                </a:lnTo>
                <a:lnTo>
                  <a:pt x="229806" y="2159"/>
                </a:lnTo>
                <a:lnTo>
                  <a:pt x="223583" y="5321"/>
                </a:lnTo>
                <a:lnTo>
                  <a:pt x="219456" y="10134"/>
                </a:lnTo>
                <a:lnTo>
                  <a:pt x="218135" y="15633"/>
                </a:lnTo>
                <a:lnTo>
                  <a:pt x="219621" y="21170"/>
                </a:lnTo>
                <a:lnTo>
                  <a:pt x="223875" y="26060"/>
                </a:lnTo>
                <a:lnTo>
                  <a:pt x="230238" y="29349"/>
                </a:lnTo>
                <a:lnTo>
                  <a:pt x="237426" y="30492"/>
                </a:lnTo>
                <a:lnTo>
                  <a:pt x="244589" y="29476"/>
                </a:lnTo>
                <a:lnTo>
                  <a:pt x="250837" y="26314"/>
                </a:lnTo>
                <a:lnTo>
                  <a:pt x="254952" y="21501"/>
                </a:lnTo>
                <a:lnTo>
                  <a:pt x="256260" y="16002"/>
                </a:lnTo>
                <a:close/>
              </a:path>
              <a:path w="268604" h="2118360">
                <a:moveTo>
                  <a:pt x="258610" y="88341"/>
                </a:moveTo>
                <a:lnTo>
                  <a:pt x="258470" y="79349"/>
                </a:lnTo>
                <a:lnTo>
                  <a:pt x="251167" y="73736"/>
                </a:lnTo>
                <a:lnTo>
                  <a:pt x="245008" y="70561"/>
                </a:lnTo>
                <a:lnTo>
                  <a:pt x="238048" y="69456"/>
                </a:lnTo>
                <a:lnTo>
                  <a:pt x="231114" y="70434"/>
                </a:lnTo>
                <a:lnTo>
                  <a:pt x="225044" y="73494"/>
                </a:lnTo>
                <a:lnTo>
                  <a:pt x="217919" y="78981"/>
                </a:lnTo>
                <a:lnTo>
                  <a:pt x="218071" y="87972"/>
                </a:lnTo>
                <a:lnTo>
                  <a:pt x="225374" y="93586"/>
                </a:lnTo>
                <a:lnTo>
                  <a:pt x="231533" y="96774"/>
                </a:lnTo>
                <a:lnTo>
                  <a:pt x="238493" y="97878"/>
                </a:lnTo>
                <a:lnTo>
                  <a:pt x="245427" y="96888"/>
                </a:lnTo>
                <a:lnTo>
                  <a:pt x="251485" y="93827"/>
                </a:lnTo>
                <a:lnTo>
                  <a:pt x="258610" y="88341"/>
                </a:lnTo>
                <a:close/>
              </a:path>
              <a:path w="268604" h="2118360">
                <a:moveTo>
                  <a:pt x="259029" y="156044"/>
                </a:moveTo>
                <a:lnTo>
                  <a:pt x="258902" y="147332"/>
                </a:lnTo>
                <a:lnTo>
                  <a:pt x="251841" y="141909"/>
                </a:lnTo>
                <a:lnTo>
                  <a:pt x="245872" y="138836"/>
                </a:lnTo>
                <a:lnTo>
                  <a:pt x="239141" y="137756"/>
                </a:lnTo>
                <a:lnTo>
                  <a:pt x="232435" y="138709"/>
                </a:lnTo>
                <a:lnTo>
                  <a:pt x="226580" y="141668"/>
                </a:lnTo>
                <a:lnTo>
                  <a:pt x="219671" y="146977"/>
                </a:lnTo>
                <a:lnTo>
                  <a:pt x="219824" y="155663"/>
                </a:lnTo>
                <a:lnTo>
                  <a:pt x="226872" y="161112"/>
                </a:lnTo>
                <a:lnTo>
                  <a:pt x="232829" y="164185"/>
                </a:lnTo>
                <a:lnTo>
                  <a:pt x="239572" y="165265"/>
                </a:lnTo>
                <a:lnTo>
                  <a:pt x="246278" y="164312"/>
                </a:lnTo>
                <a:lnTo>
                  <a:pt x="252145" y="161353"/>
                </a:lnTo>
                <a:lnTo>
                  <a:pt x="259029" y="156044"/>
                </a:lnTo>
                <a:close/>
              </a:path>
              <a:path w="268604" h="2118360">
                <a:moveTo>
                  <a:pt x="259448" y="223735"/>
                </a:moveTo>
                <a:lnTo>
                  <a:pt x="259308" y="215341"/>
                </a:lnTo>
                <a:lnTo>
                  <a:pt x="252488" y="210070"/>
                </a:lnTo>
                <a:lnTo>
                  <a:pt x="246735" y="207098"/>
                </a:lnTo>
                <a:lnTo>
                  <a:pt x="240220" y="206057"/>
                </a:lnTo>
                <a:lnTo>
                  <a:pt x="233730" y="206971"/>
                </a:lnTo>
                <a:lnTo>
                  <a:pt x="228066" y="209854"/>
                </a:lnTo>
                <a:lnTo>
                  <a:pt x="221399" y="214972"/>
                </a:lnTo>
                <a:lnTo>
                  <a:pt x="221538" y="223367"/>
                </a:lnTo>
                <a:lnTo>
                  <a:pt x="228371" y="228638"/>
                </a:lnTo>
                <a:lnTo>
                  <a:pt x="234124" y="231609"/>
                </a:lnTo>
                <a:lnTo>
                  <a:pt x="240639" y="232638"/>
                </a:lnTo>
                <a:lnTo>
                  <a:pt x="247116" y="231724"/>
                </a:lnTo>
                <a:lnTo>
                  <a:pt x="252793" y="228854"/>
                </a:lnTo>
                <a:lnTo>
                  <a:pt x="259448" y="223735"/>
                </a:lnTo>
                <a:close/>
              </a:path>
              <a:path w="268604" h="2118360">
                <a:moveTo>
                  <a:pt x="259867" y="291426"/>
                </a:moveTo>
                <a:lnTo>
                  <a:pt x="259727" y="283311"/>
                </a:lnTo>
                <a:lnTo>
                  <a:pt x="253149" y="278244"/>
                </a:lnTo>
                <a:lnTo>
                  <a:pt x="247586" y="275361"/>
                </a:lnTo>
                <a:lnTo>
                  <a:pt x="241300" y="274358"/>
                </a:lnTo>
                <a:lnTo>
                  <a:pt x="235038" y="275247"/>
                </a:lnTo>
                <a:lnTo>
                  <a:pt x="229577" y="278015"/>
                </a:lnTo>
                <a:lnTo>
                  <a:pt x="223151" y="282968"/>
                </a:lnTo>
                <a:lnTo>
                  <a:pt x="223266" y="291084"/>
                </a:lnTo>
                <a:lnTo>
                  <a:pt x="229870" y="296151"/>
                </a:lnTo>
                <a:lnTo>
                  <a:pt x="235419" y="299021"/>
                </a:lnTo>
                <a:lnTo>
                  <a:pt x="241706" y="300024"/>
                </a:lnTo>
                <a:lnTo>
                  <a:pt x="247967" y="299148"/>
                </a:lnTo>
                <a:lnTo>
                  <a:pt x="253428" y="296379"/>
                </a:lnTo>
                <a:lnTo>
                  <a:pt x="259867" y="291426"/>
                </a:lnTo>
                <a:close/>
              </a:path>
              <a:path w="268604" h="2118360">
                <a:moveTo>
                  <a:pt x="260273" y="359117"/>
                </a:moveTo>
                <a:lnTo>
                  <a:pt x="260172" y="351282"/>
                </a:lnTo>
                <a:lnTo>
                  <a:pt x="247446" y="341515"/>
                </a:lnTo>
                <a:lnTo>
                  <a:pt x="237274" y="341414"/>
                </a:lnTo>
                <a:lnTo>
                  <a:pt x="224891" y="350964"/>
                </a:lnTo>
                <a:lnTo>
                  <a:pt x="224980" y="358787"/>
                </a:lnTo>
                <a:lnTo>
                  <a:pt x="237705" y="368554"/>
                </a:lnTo>
                <a:lnTo>
                  <a:pt x="247891" y="368668"/>
                </a:lnTo>
                <a:lnTo>
                  <a:pt x="254088" y="363893"/>
                </a:lnTo>
                <a:lnTo>
                  <a:pt x="260273" y="359117"/>
                </a:lnTo>
                <a:close/>
              </a:path>
              <a:path w="268604" h="2118360">
                <a:moveTo>
                  <a:pt x="260680" y="426808"/>
                </a:moveTo>
                <a:lnTo>
                  <a:pt x="260578" y="419265"/>
                </a:lnTo>
                <a:lnTo>
                  <a:pt x="248335" y="409867"/>
                </a:lnTo>
                <a:lnTo>
                  <a:pt x="238544" y="409752"/>
                </a:lnTo>
                <a:lnTo>
                  <a:pt x="226606" y="418947"/>
                </a:lnTo>
                <a:lnTo>
                  <a:pt x="226707" y="426478"/>
                </a:lnTo>
                <a:lnTo>
                  <a:pt x="238950" y="435889"/>
                </a:lnTo>
                <a:lnTo>
                  <a:pt x="248754" y="435991"/>
                </a:lnTo>
                <a:lnTo>
                  <a:pt x="254723" y="431393"/>
                </a:lnTo>
                <a:lnTo>
                  <a:pt x="260680" y="426808"/>
                </a:lnTo>
                <a:close/>
              </a:path>
              <a:path w="268604" h="2118360">
                <a:moveTo>
                  <a:pt x="261099" y="494499"/>
                </a:moveTo>
                <a:lnTo>
                  <a:pt x="261010" y="487248"/>
                </a:lnTo>
                <a:lnTo>
                  <a:pt x="249237" y="478205"/>
                </a:lnTo>
                <a:lnTo>
                  <a:pt x="239826" y="478104"/>
                </a:lnTo>
                <a:lnTo>
                  <a:pt x="228333" y="486943"/>
                </a:lnTo>
                <a:lnTo>
                  <a:pt x="228447" y="494169"/>
                </a:lnTo>
                <a:lnTo>
                  <a:pt x="240207" y="503224"/>
                </a:lnTo>
                <a:lnTo>
                  <a:pt x="249631" y="503326"/>
                </a:lnTo>
                <a:lnTo>
                  <a:pt x="255384" y="498919"/>
                </a:lnTo>
                <a:lnTo>
                  <a:pt x="261099" y="494499"/>
                </a:lnTo>
                <a:close/>
              </a:path>
              <a:path w="268604" h="2118360">
                <a:moveTo>
                  <a:pt x="261531" y="562190"/>
                </a:moveTo>
                <a:lnTo>
                  <a:pt x="261416" y="555244"/>
                </a:lnTo>
                <a:lnTo>
                  <a:pt x="250139" y="546557"/>
                </a:lnTo>
                <a:lnTo>
                  <a:pt x="241084" y="546455"/>
                </a:lnTo>
                <a:lnTo>
                  <a:pt x="230073" y="554951"/>
                </a:lnTo>
                <a:lnTo>
                  <a:pt x="230174" y="561898"/>
                </a:lnTo>
                <a:lnTo>
                  <a:pt x="241477" y="570585"/>
                </a:lnTo>
                <a:lnTo>
                  <a:pt x="250520" y="570661"/>
                </a:lnTo>
                <a:lnTo>
                  <a:pt x="256019" y="566420"/>
                </a:lnTo>
                <a:lnTo>
                  <a:pt x="261531" y="562190"/>
                </a:lnTo>
                <a:close/>
              </a:path>
              <a:path w="268604" h="2118360">
                <a:moveTo>
                  <a:pt x="261937" y="629894"/>
                </a:moveTo>
                <a:lnTo>
                  <a:pt x="261835" y="623214"/>
                </a:lnTo>
                <a:lnTo>
                  <a:pt x="251015" y="614895"/>
                </a:lnTo>
                <a:lnTo>
                  <a:pt x="242354" y="614807"/>
                </a:lnTo>
                <a:lnTo>
                  <a:pt x="231800" y="622935"/>
                </a:lnTo>
                <a:lnTo>
                  <a:pt x="231902" y="629602"/>
                </a:lnTo>
                <a:lnTo>
                  <a:pt x="242722" y="637921"/>
                </a:lnTo>
                <a:lnTo>
                  <a:pt x="251383" y="637997"/>
                </a:lnTo>
                <a:lnTo>
                  <a:pt x="256679" y="633945"/>
                </a:lnTo>
                <a:lnTo>
                  <a:pt x="261937" y="629894"/>
                </a:lnTo>
                <a:close/>
              </a:path>
              <a:path w="268604" h="2118360">
                <a:moveTo>
                  <a:pt x="262356" y="697585"/>
                </a:moveTo>
                <a:lnTo>
                  <a:pt x="262267" y="691197"/>
                </a:lnTo>
                <a:lnTo>
                  <a:pt x="251917" y="683234"/>
                </a:lnTo>
                <a:lnTo>
                  <a:pt x="243624" y="683158"/>
                </a:lnTo>
                <a:lnTo>
                  <a:pt x="233527" y="690930"/>
                </a:lnTo>
                <a:lnTo>
                  <a:pt x="233629" y="697306"/>
                </a:lnTo>
                <a:lnTo>
                  <a:pt x="243979" y="705269"/>
                </a:lnTo>
                <a:lnTo>
                  <a:pt x="252260" y="705345"/>
                </a:lnTo>
                <a:lnTo>
                  <a:pt x="257314" y="701459"/>
                </a:lnTo>
                <a:lnTo>
                  <a:pt x="262356" y="697585"/>
                </a:lnTo>
                <a:close/>
              </a:path>
              <a:path w="268604" h="2118360">
                <a:moveTo>
                  <a:pt x="262788" y="765263"/>
                </a:moveTo>
                <a:lnTo>
                  <a:pt x="262699" y="759193"/>
                </a:lnTo>
                <a:lnTo>
                  <a:pt x="252806" y="751586"/>
                </a:lnTo>
                <a:lnTo>
                  <a:pt x="244919" y="751509"/>
                </a:lnTo>
                <a:lnTo>
                  <a:pt x="235280" y="758939"/>
                </a:lnTo>
                <a:lnTo>
                  <a:pt x="235369" y="765009"/>
                </a:lnTo>
                <a:lnTo>
                  <a:pt x="245249" y="772604"/>
                </a:lnTo>
                <a:lnTo>
                  <a:pt x="253149" y="772668"/>
                </a:lnTo>
                <a:lnTo>
                  <a:pt x="257962" y="768972"/>
                </a:lnTo>
                <a:lnTo>
                  <a:pt x="262788" y="765263"/>
                </a:lnTo>
                <a:close/>
              </a:path>
              <a:path w="268604" h="2118360">
                <a:moveTo>
                  <a:pt x="263194" y="832954"/>
                </a:moveTo>
                <a:lnTo>
                  <a:pt x="263105" y="827163"/>
                </a:lnTo>
                <a:lnTo>
                  <a:pt x="253695" y="819937"/>
                </a:lnTo>
                <a:lnTo>
                  <a:pt x="246176" y="819861"/>
                </a:lnTo>
                <a:lnTo>
                  <a:pt x="237007" y="826935"/>
                </a:lnTo>
                <a:lnTo>
                  <a:pt x="237083" y="832726"/>
                </a:lnTo>
                <a:lnTo>
                  <a:pt x="246507" y="839952"/>
                </a:lnTo>
                <a:lnTo>
                  <a:pt x="254025" y="840016"/>
                </a:lnTo>
                <a:lnTo>
                  <a:pt x="258610" y="836498"/>
                </a:lnTo>
                <a:lnTo>
                  <a:pt x="263194" y="832954"/>
                </a:lnTo>
                <a:close/>
              </a:path>
              <a:path w="268604" h="2118360">
                <a:moveTo>
                  <a:pt x="263613" y="900658"/>
                </a:moveTo>
                <a:lnTo>
                  <a:pt x="263525" y="895159"/>
                </a:lnTo>
                <a:lnTo>
                  <a:pt x="254596" y="888301"/>
                </a:lnTo>
                <a:lnTo>
                  <a:pt x="247434" y="888212"/>
                </a:lnTo>
                <a:lnTo>
                  <a:pt x="238734" y="894918"/>
                </a:lnTo>
                <a:lnTo>
                  <a:pt x="238823" y="900430"/>
                </a:lnTo>
                <a:lnTo>
                  <a:pt x="247751" y="907300"/>
                </a:lnTo>
                <a:lnTo>
                  <a:pt x="254914" y="907351"/>
                </a:lnTo>
                <a:lnTo>
                  <a:pt x="259270" y="904011"/>
                </a:lnTo>
                <a:lnTo>
                  <a:pt x="263613" y="900658"/>
                </a:lnTo>
                <a:close/>
              </a:path>
              <a:path w="268604" h="2118360">
                <a:moveTo>
                  <a:pt x="264033" y="968349"/>
                </a:moveTo>
                <a:lnTo>
                  <a:pt x="263956" y="963142"/>
                </a:lnTo>
                <a:lnTo>
                  <a:pt x="255498" y="956640"/>
                </a:lnTo>
                <a:lnTo>
                  <a:pt x="248729" y="956564"/>
                </a:lnTo>
                <a:lnTo>
                  <a:pt x="240461" y="962926"/>
                </a:lnTo>
                <a:lnTo>
                  <a:pt x="240563" y="968133"/>
                </a:lnTo>
                <a:lnTo>
                  <a:pt x="249021" y="974648"/>
                </a:lnTo>
                <a:lnTo>
                  <a:pt x="255778" y="974699"/>
                </a:lnTo>
                <a:lnTo>
                  <a:pt x="259905" y="971524"/>
                </a:lnTo>
                <a:lnTo>
                  <a:pt x="264033" y="968349"/>
                </a:lnTo>
                <a:close/>
              </a:path>
              <a:path w="268604" h="2118360">
                <a:moveTo>
                  <a:pt x="264452" y="1036040"/>
                </a:moveTo>
                <a:lnTo>
                  <a:pt x="264375" y="1031113"/>
                </a:lnTo>
                <a:lnTo>
                  <a:pt x="256400" y="1024978"/>
                </a:lnTo>
                <a:lnTo>
                  <a:pt x="249999" y="1024915"/>
                </a:lnTo>
                <a:lnTo>
                  <a:pt x="242214" y="1030909"/>
                </a:lnTo>
                <a:lnTo>
                  <a:pt x="242290" y="1035824"/>
                </a:lnTo>
                <a:lnTo>
                  <a:pt x="250278" y="1041971"/>
                </a:lnTo>
                <a:lnTo>
                  <a:pt x="256654" y="1042022"/>
                </a:lnTo>
                <a:lnTo>
                  <a:pt x="260553" y="1039037"/>
                </a:lnTo>
                <a:lnTo>
                  <a:pt x="264452" y="1036040"/>
                </a:lnTo>
                <a:close/>
              </a:path>
              <a:path w="268604" h="2118360">
                <a:moveTo>
                  <a:pt x="264883" y="1103718"/>
                </a:moveTo>
                <a:lnTo>
                  <a:pt x="264795" y="1099096"/>
                </a:lnTo>
                <a:lnTo>
                  <a:pt x="257289" y="1093330"/>
                </a:lnTo>
                <a:lnTo>
                  <a:pt x="251269" y="1093266"/>
                </a:lnTo>
                <a:lnTo>
                  <a:pt x="243954" y="1098905"/>
                </a:lnTo>
                <a:lnTo>
                  <a:pt x="244017" y="1103541"/>
                </a:lnTo>
                <a:lnTo>
                  <a:pt x="251523" y="1109306"/>
                </a:lnTo>
                <a:lnTo>
                  <a:pt x="257543" y="1109370"/>
                </a:lnTo>
                <a:lnTo>
                  <a:pt x="261213" y="1106538"/>
                </a:lnTo>
                <a:lnTo>
                  <a:pt x="264883" y="1103718"/>
                </a:lnTo>
                <a:close/>
              </a:path>
              <a:path w="268604" h="2118360">
                <a:moveTo>
                  <a:pt x="265290" y="1171409"/>
                </a:moveTo>
                <a:lnTo>
                  <a:pt x="265226" y="1167091"/>
                </a:lnTo>
                <a:lnTo>
                  <a:pt x="258165" y="1161656"/>
                </a:lnTo>
                <a:lnTo>
                  <a:pt x="252552" y="1161605"/>
                </a:lnTo>
                <a:lnTo>
                  <a:pt x="245681" y="1166901"/>
                </a:lnTo>
                <a:lnTo>
                  <a:pt x="245745" y="1171244"/>
                </a:lnTo>
                <a:lnTo>
                  <a:pt x="252768" y="1176642"/>
                </a:lnTo>
                <a:lnTo>
                  <a:pt x="258406" y="1176705"/>
                </a:lnTo>
                <a:lnTo>
                  <a:pt x="261848" y="1174064"/>
                </a:lnTo>
                <a:lnTo>
                  <a:pt x="265290" y="1171409"/>
                </a:lnTo>
                <a:close/>
              </a:path>
              <a:path w="268604" h="2118360">
                <a:moveTo>
                  <a:pt x="265709" y="1239113"/>
                </a:moveTo>
                <a:lnTo>
                  <a:pt x="265645" y="1235075"/>
                </a:lnTo>
                <a:lnTo>
                  <a:pt x="259080" y="1230007"/>
                </a:lnTo>
                <a:lnTo>
                  <a:pt x="253809" y="1229956"/>
                </a:lnTo>
                <a:lnTo>
                  <a:pt x="247408" y="1234897"/>
                </a:lnTo>
                <a:lnTo>
                  <a:pt x="247484" y="1238935"/>
                </a:lnTo>
                <a:lnTo>
                  <a:pt x="254038" y="1243977"/>
                </a:lnTo>
                <a:lnTo>
                  <a:pt x="259295" y="1244041"/>
                </a:lnTo>
                <a:lnTo>
                  <a:pt x="262496" y="1241577"/>
                </a:lnTo>
                <a:lnTo>
                  <a:pt x="265709" y="1239113"/>
                </a:lnTo>
                <a:close/>
              </a:path>
              <a:path w="268604" h="2118360">
                <a:moveTo>
                  <a:pt x="266128" y="1306804"/>
                </a:moveTo>
                <a:lnTo>
                  <a:pt x="266052" y="1303045"/>
                </a:lnTo>
                <a:lnTo>
                  <a:pt x="259969" y="1298371"/>
                </a:lnTo>
                <a:lnTo>
                  <a:pt x="255079" y="1298321"/>
                </a:lnTo>
                <a:lnTo>
                  <a:pt x="249135" y="1302893"/>
                </a:lnTo>
                <a:lnTo>
                  <a:pt x="249212" y="1306652"/>
                </a:lnTo>
                <a:lnTo>
                  <a:pt x="255295" y="1311338"/>
                </a:lnTo>
                <a:lnTo>
                  <a:pt x="260184" y="1311389"/>
                </a:lnTo>
                <a:lnTo>
                  <a:pt x="263144" y="1309090"/>
                </a:lnTo>
                <a:lnTo>
                  <a:pt x="266128" y="1306804"/>
                </a:lnTo>
                <a:close/>
              </a:path>
              <a:path w="268604" h="2118360">
                <a:moveTo>
                  <a:pt x="266534" y="1374495"/>
                </a:moveTo>
                <a:lnTo>
                  <a:pt x="266458" y="1371028"/>
                </a:lnTo>
                <a:lnTo>
                  <a:pt x="260870" y="1366710"/>
                </a:lnTo>
                <a:lnTo>
                  <a:pt x="256362" y="1366659"/>
                </a:lnTo>
                <a:lnTo>
                  <a:pt x="250863" y="1370888"/>
                </a:lnTo>
                <a:lnTo>
                  <a:pt x="250926" y="1374355"/>
                </a:lnTo>
                <a:lnTo>
                  <a:pt x="256540" y="1378673"/>
                </a:lnTo>
                <a:lnTo>
                  <a:pt x="261035" y="1378724"/>
                </a:lnTo>
                <a:lnTo>
                  <a:pt x="263791" y="1376616"/>
                </a:lnTo>
                <a:lnTo>
                  <a:pt x="266534" y="1374495"/>
                </a:lnTo>
                <a:close/>
              </a:path>
              <a:path w="268604" h="2118360">
                <a:moveTo>
                  <a:pt x="266954" y="1442199"/>
                </a:moveTo>
                <a:lnTo>
                  <a:pt x="266890" y="1439024"/>
                </a:lnTo>
                <a:lnTo>
                  <a:pt x="261759" y="1435061"/>
                </a:lnTo>
                <a:lnTo>
                  <a:pt x="257632" y="1435011"/>
                </a:lnTo>
                <a:lnTo>
                  <a:pt x="252603" y="1438884"/>
                </a:lnTo>
                <a:lnTo>
                  <a:pt x="252666" y="1442072"/>
                </a:lnTo>
                <a:lnTo>
                  <a:pt x="257810" y="1446009"/>
                </a:lnTo>
                <a:lnTo>
                  <a:pt x="261937" y="1446060"/>
                </a:lnTo>
                <a:lnTo>
                  <a:pt x="264426" y="1444117"/>
                </a:lnTo>
                <a:lnTo>
                  <a:pt x="266954" y="1442199"/>
                </a:lnTo>
                <a:close/>
              </a:path>
              <a:path w="268604" h="2118360">
                <a:moveTo>
                  <a:pt x="267373" y="1509890"/>
                </a:moveTo>
                <a:lnTo>
                  <a:pt x="267335" y="1507020"/>
                </a:lnTo>
                <a:lnTo>
                  <a:pt x="262648" y="1503400"/>
                </a:lnTo>
                <a:lnTo>
                  <a:pt x="258902" y="1503375"/>
                </a:lnTo>
                <a:lnTo>
                  <a:pt x="254330" y="1506880"/>
                </a:lnTo>
                <a:lnTo>
                  <a:pt x="254393" y="1509776"/>
                </a:lnTo>
                <a:lnTo>
                  <a:pt x="259080" y="1513357"/>
                </a:lnTo>
                <a:lnTo>
                  <a:pt x="262801" y="1513408"/>
                </a:lnTo>
                <a:lnTo>
                  <a:pt x="265087" y="1511642"/>
                </a:lnTo>
                <a:lnTo>
                  <a:pt x="267373" y="1509890"/>
                </a:lnTo>
                <a:close/>
              </a:path>
              <a:path w="268604" h="2118360">
                <a:moveTo>
                  <a:pt x="267792" y="1577568"/>
                </a:moveTo>
                <a:lnTo>
                  <a:pt x="267754" y="1574990"/>
                </a:lnTo>
                <a:lnTo>
                  <a:pt x="263550" y="1571752"/>
                </a:lnTo>
                <a:lnTo>
                  <a:pt x="260184" y="1571713"/>
                </a:lnTo>
                <a:lnTo>
                  <a:pt x="256082" y="1574876"/>
                </a:lnTo>
                <a:lnTo>
                  <a:pt x="256133" y="1577467"/>
                </a:lnTo>
                <a:lnTo>
                  <a:pt x="260311" y="1580705"/>
                </a:lnTo>
                <a:lnTo>
                  <a:pt x="263677" y="1580743"/>
                </a:lnTo>
                <a:lnTo>
                  <a:pt x="265747" y="1579156"/>
                </a:lnTo>
                <a:lnTo>
                  <a:pt x="267792" y="1577568"/>
                </a:lnTo>
                <a:close/>
              </a:path>
              <a:path w="268604" h="2118360">
                <a:moveTo>
                  <a:pt x="268198" y="1645272"/>
                </a:moveTo>
                <a:lnTo>
                  <a:pt x="268160" y="1642960"/>
                </a:lnTo>
                <a:lnTo>
                  <a:pt x="264426" y="1640090"/>
                </a:lnTo>
                <a:lnTo>
                  <a:pt x="261454" y="1640052"/>
                </a:lnTo>
                <a:lnTo>
                  <a:pt x="257797" y="1642872"/>
                </a:lnTo>
                <a:lnTo>
                  <a:pt x="257848" y="1645170"/>
                </a:lnTo>
                <a:lnTo>
                  <a:pt x="261569" y="1648053"/>
                </a:lnTo>
                <a:lnTo>
                  <a:pt x="264553" y="1648079"/>
                </a:lnTo>
                <a:lnTo>
                  <a:pt x="266382" y="1646669"/>
                </a:lnTo>
                <a:lnTo>
                  <a:pt x="268198" y="1645272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980396" y="34886"/>
            <a:ext cx="260350" cy="2118360"/>
          </a:xfrm>
          <a:custGeom>
            <a:avLst/>
            <a:gdLst/>
            <a:ahLst/>
            <a:cxnLst/>
            <a:rect l="l" t="t" r="r" b="b"/>
            <a:pathLst>
              <a:path w="260350" h="2118360">
                <a:moveTo>
                  <a:pt x="10401" y="1642960"/>
                </a:moveTo>
                <a:lnTo>
                  <a:pt x="10363" y="1640649"/>
                </a:lnTo>
                <a:lnTo>
                  <a:pt x="6629" y="1637779"/>
                </a:lnTo>
                <a:lnTo>
                  <a:pt x="3657" y="1637741"/>
                </a:lnTo>
                <a:lnTo>
                  <a:pt x="0" y="1640560"/>
                </a:lnTo>
                <a:lnTo>
                  <a:pt x="50" y="1642859"/>
                </a:lnTo>
                <a:lnTo>
                  <a:pt x="3771" y="1645742"/>
                </a:lnTo>
                <a:lnTo>
                  <a:pt x="6756" y="1645767"/>
                </a:lnTo>
                <a:lnTo>
                  <a:pt x="8585" y="1644357"/>
                </a:lnTo>
                <a:lnTo>
                  <a:pt x="10401" y="1642960"/>
                </a:lnTo>
                <a:close/>
              </a:path>
              <a:path w="260350" h="2118360">
                <a:moveTo>
                  <a:pt x="10807" y="1710651"/>
                </a:moveTo>
                <a:lnTo>
                  <a:pt x="10782" y="1708632"/>
                </a:lnTo>
                <a:lnTo>
                  <a:pt x="7531" y="1706130"/>
                </a:lnTo>
                <a:lnTo>
                  <a:pt x="4927" y="1706092"/>
                </a:lnTo>
                <a:lnTo>
                  <a:pt x="3352" y="1707324"/>
                </a:lnTo>
                <a:lnTo>
                  <a:pt x="1752" y="1708543"/>
                </a:lnTo>
                <a:lnTo>
                  <a:pt x="1790" y="1710550"/>
                </a:lnTo>
                <a:lnTo>
                  <a:pt x="3403" y="1711820"/>
                </a:lnTo>
                <a:lnTo>
                  <a:pt x="5041" y="1713077"/>
                </a:lnTo>
                <a:lnTo>
                  <a:pt x="7632" y="1713103"/>
                </a:lnTo>
                <a:lnTo>
                  <a:pt x="9220" y="1711871"/>
                </a:lnTo>
                <a:lnTo>
                  <a:pt x="10807" y="1710651"/>
                </a:lnTo>
                <a:close/>
              </a:path>
              <a:path w="260350" h="2118360">
                <a:moveTo>
                  <a:pt x="11226" y="1778330"/>
                </a:moveTo>
                <a:lnTo>
                  <a:pt x="11188" y="1776615"/>
                </a:lnTo>
                <a:lnTo>
                  <a:pt x="9817" y="1775536"/>
                </a:lnTo>
                <a:lnTo>
                  <a:pt x="8432" y="1774482"/>
                </a:lnTo>
                <a:lnTo>
                  <a:pt x="6172" y="1774456"/>
                </a:lnTo>
                <a:lnTo>
                  <a:pt x="3479" y="1776552"/>
                </a:lnTo>
                <a:lnTo>
                  <a:pt x="3505" y="1778254"/>
                </a:lnTo>
                <a:lnTo>
                  <a:pt x="6286" y="1780413"/>
                </a:lnTo>
                <a:lnTo>
                  <a:pt x="8521" y="1780438"/>
                </a:lnTo>
                <a:lnTo>
                  <a:pt x="9880" y="1779371"/>
                </a:lnTo>
                <a:lnTo>
                  <a:pt x="11226" y="1778330"/>
                </a:lnTo>
                <a:close/>
              </a:path>
              <a:path w="260350" h="2118360">
                <a:moveTo>
                  <a:pt x="11658" y="1846021"/>
                </a:moveTo>
                <a:lnTo>
                  <a:pt x="11633" y="1844611"/>
                </a:lnTo>
                <a:lnTo>
                  <a:pt x="10477" y="1843735"/>
                </a:lnTo>
                <a:lnTo>
                  <a:pt x="9347" y="1842833"/>
                </a:lnTo>
                <a:lnTo>
                  <a:pt x="7467" y="1842808"/>
                </a:lnTo>
                <a:lnTo>
                  <a:pt x="6337" y="1843697"/>
                </a:lnTo>
                <a:lnTo>
                  <a:pt x="5219" y="1844548"/>
                </a:lnTo>
                <a:lnTo>
                  <a:pt x="5232" y="1845970"/>
                </a:lnTo>
                <a:lnTo>
                  <a:pt x="7556" y="1847761"/>
                </a:lnTo>
                <a:lnTo>
                  <a:pt x="9410" y="1847786"/>
                </a:lnTo>
                <a:lnTo>
                  <a:pt x="10541" y="1846910"/>
                </a:lnTo>
                <a:lnTo>
                  <a:pt x="11658" y="1846021"/>
                </a:lnTo>
                <a:close/>
              </a:path>
              <a:path w="260350" h="2118360">
                <a:moveTo>
                  <a:pt x="12065" y="1912594"/>
                </a:moveTo>
                <a:lnTo>
                  <a:pt x="10210" y="1911184"/>
                </a:lnTo>
                <a:lnTo>
                  <a:pt x="8737" y="1911159"/>
                </a:lnTo>
                <a:lnTo>
                  <a:pt x="6934" y="1912543"/>
                </a:lnTo>
                <a:lnTo>
                  <a:pt x="6959" y="1913674"/>
                </a:lnTo>
                <a:lnTo>
                  <a:pt x="7874" y="1914398"/>
                </a:lnTo>
                <a:lnTo>
                  <a:pt x="8801" y="1915096"/>
                </a:lnTo>
                <a:lnTo>
                  <a:pt x="10261" y="1915121"/>
                </a:lnTo>
                <a:lnTo>
                  <a:pt x="11163" y="1914410"/>
                </a:lnTo>
                <a:lnTo>
                  <a:pt x="12065" y="1913724"/>
                </a:lnTo>
                <a:lnTo>
                  <a:pt x="12065" y="1912594"/>
                </a:lnTo>
                <a:close/>
              </a:path>
              <a:path w="260350" h="2118360">
                <a:moveTo>
                  <a:pt x="12484" y="1980577"/>
                </a:moveTo>
                <a:lnTo>
                  <a:pt x="11112" y="1979536"/>
                </a:lnTo>
                <a:lnTo>
                  <a:pt x="10033" y="1979498"/>
                </a:lnTo>
                <a:lnTo>
                  <a:pt x="9359" y="1980031"/>
                </a:lnTo>
                <a:lnTo>
                  <a:pt x="8674" y="1980539"/>
                </a:lnTo>
                <a:lnTo>
                  <a:pt x="8686" y="1981377"/>
                </a:lnTo>
                <a:lnTo>
                  <a:pt x="9372" y="1981898"/>
                </a:lnTo>
                <a:lnTo>
                  <a:pt x="10058" y="1982431"/>
                </a:lnTo>
                <a:lnTo>
                  <a:pt x="11176" y="1982444"/>
                </a:lnTo>
                <a:lnTo>
                  <a:pt x="11823" y="1981923"/>
                </a:lnTo>
                <a:lnTo>
                  <a:pt x="12484" y="1981415"/>
                </a:lnTo>
                <a:lnTo>
                  <a:pt x="12484" y="1980577"/>
                </a:lnTo>
                <a:close/>
              </a:path>
              <a:path w="260350" h="2118360">
                <a:moveTo>
                  <a:pt x="12903" y="2049106"/>
                </a:moveTo>
                <a:lnTo>
                  <a:pt x="12890" y="2048560"/>
                </a:lnTo>
                <a:lnTo>
                  <a:pt x="11988" y="2047862"/>
                </a:lnTo>
                <a:lnTo>
                  <a:pt x="11277" y="2047862"/>
                </a:lnTo>
                <a:lnTo>
                  <a:pt x="10845" y="2048192"/>
                </a:lnTo>
                <a:lnTo>
                  <a:pt x="10388" y="2048535"/>
                </a:lnTo>
                <a:lnTo>
                  <a:pt x="10414" y="2049081"/>
                </a:lnTo>
                <a:lnTo>
                  <a:pt x="10871" y="2049424"/>
                </a:lnTo>
                <a:lnTo>
                  <a:pt x="11303" y="2049767"/>
                </a:lnTo>
                <a:lnTo>
                  <a:pt x="12014" y="2049780"/>
                </a:lnTo>
                <a:lnTo>
                  <a:pt x="12471" y="2049449"/>
                </a:lnTo>
                <a:lnTo>
                  <a:pt x="12903" y="2049106"/>
                </a:lnTo>
                <a:close/>
              </a:path>
              <a:path w="260350" h="2118360">
                <a:moveTo>
                  <a:pt x="13335" y="2116810"/>
                </a:moveTo>
                <a:lnTo>
                  <a:pt x="13309" y="2116531"/>
                </a:lnTo>
                <a:lnTo>
                  <a:pt x="13106" y="2116378"/>
                </a:lnTo>
                <a:lnTo>
                  <a:pt x="12903" y="2116201"/>
                </a:lnTo>
                <a:lnTo>
                  <a:pt x="12560" y="2116201"/>
                </a:lnTo>
                <a:lnTo>
                  <a:pt x="12344" y="2116366"/>
                </a:lnTo>
                <a:lnTo>
                  <a:pt x="12141" y="2116518"/>
                </a:lnTo>
                <a:lnTo>
                  <a:pt x="12153" y="2116798"/>
                </a:lnTo>
                <a:lnTo>
                  <a:pt x="12357" y="2116963"/>
                </a:lnTo>
                <a:lnTo>
                  <a:pt x="12573" y="2117115"/>
                </a:lnTo>
                <a:lnTo>
                  <a:pt x="12915" y="2117128"/>
                </a:lnTo>
                <a:lnTo>
                  <a:pt x="13119" y="2116963"/>
                </a:lnTo>
                <a:lnTo>
                  <a:pt x="13335" y="2116810"/>
                </a:lnTo>
                <a:close/>
              </a:path>
              <a:path w="260350" h="2118360">
                <a:moveTo>
                  <a:pt x="122174" y="14846"/>
                </a:moveTo>
                <a:lnTo>
                  <a:pt x="120688" y="9321"/>
                </a:lnTo>
                <a:lnTo>
                  <a:pt x="116420" y="4419"/>
                </a:lnTo>
                <a:lnTo>
                  <a:pt x="110058" y="1143"/>
                </a:lnTo>
                <a:lnTo>
                  <a:pt x="102870" y="0"/>
                </a:lnTo>
                <a:lnTo>
                  <a:pt x="95719" y="1016"/>
                </a:lnTo>
                <a:lnTo>
                  <a:pt x="89471" y="4165"/>
                </a:lnTo>
                <a:lnTo>
                  <a:pt x="85356" y="8978"/>
                </a:lnTo>
                <a:lnTo>
                  <a:pt x="84048" y="14490"/>
                </a:lnTo>
                <a:lnTo>
                  <a:pt x="85534" y="20015"/>
                </a:lnTo>
                <a:lnTo>
                  <a:pt x="89801" y="24904"/>
                </a:lnTo>
                <a:lnTo>
                  <a:pt x="96151" y="28194"/>
                </a:lnTo>
                <a:lnTo>
                  <a:pt x="103339" y="29337"/>
                </a:lnTo>
                <a:lnTo>
                  <a:pt x="110490" y="28321"/>
                </a:lnTo>
                <a:lnTo>
                  <a:pt x="116751" y="25158"/>
                </a:lnTo>
                <a:lnTo>
                  <a:pt x="120865" y="20358"/>
                </a:lnTo>
                <a:lnTo>
                  <a:pt x="122174" y="14846"/>
                </a:lnTo>
                <a:close/>
              </a:path>
              <a:path w="260350" h="2118360">
                <a:moveTo>
                  <a:pt x="124510" y="87198"/>
                </a:moveTo>
                <a:lnTo>
                  <a:pt x="124371" y="78206"/>
                </a:lnTo>
                <a:lnTo>
                  <a:pt x="117081" y="72593"/>
                </a:lnTo>
                <a:lnTo>
                  <a:pt x="110921" y="69418"/>
                </a:lnTo>
                <a:lnTo>
                  <a:pt x="103949" y="68313"/>
                </a:lnTo>
                <a:lnTo>
                  <a:pt x="97002" y="69291"/>
                </a:lnTo>
                <a:lnTo>
                  <a:pt x="90944" y="72351"/>
                </a:lnTo>
                <a:lnTo>
                  <a:pt x="83832" y="77838"/>
                </a:lnTo>
                <a:lnTo>
                  <a:pt x="83997" y="86817"/>
                </a:lnTo>
                <a:lnTo>
                  <a:pt x="91274" y="92430"/>
                </a:lnTo>
                <a:lnTo>
                  <a:pt x="97434" y="95605"/>
                </a:lnTo>
                <a:lnTo>
                  <a:pt x="104406" y="96710"/>
                </a:lnTo>
                <a:lnTo>
                  <a:pt x="111328" y="95745"/>
                </a:lnTo>
                <a:lnTo>
                  <a:pt x="117386" y="92684"/>
                </a:lnTo>
                <a:lnTo>
                  <a:pt x="124510" y="87198"/>
                </a:lnTo>
                <a:close/>
              </a:path>
              <a:path w="260350" h="2118360">
                <a:moveTo>
                  <a:pt x="124929" y="154889"/>
                </a:moveTo>
                <a:lnTo>
                  <a:pt x="124802" y="146177"/>
                </a:lnTo>
                <a:lnTo>
                  <a:pt x="117741" y="140754"/>
                </a:lnTo>
                <a:lnTo>
                  <a:pt x="111785" y="137680"/>
                </a:lnTo>
                <a:lnTo>
                  <a:pt x="105041" y="136613"/>
                </a:lnTo>
                <a:lnTo>
                  <a:pt x="98336" y="137553"/>
                </a:lnTo>
                <a:lnTo>
                  <a:pt x="92468" y="140512"/>
                </a:lnTo>
                <a:lnTo>
                  <a:pt x="85572" y="145808"/>
                </a:lnTo>
                <a:lnTo>
                  <a:pt x="85737" y="154520"/>
                </a:lnTo>
                <a:lnTo>
                  <a:pt x="92786" y="159956"/>
                </a:lnTo>
                <a:lnTo>
                  <a:pt x="98742" y="163029"/>
                </a:lnTo>
                <a:lnTo>
                  <a:pt x="105473" y="164096"/>
                </a:lnTo>
                <a:lnTo>
                  <a:pt x="112191" y="163156"/>
                </a:lnTo>
                <a:lnTo>
                  <a:pt x="118046" y="160185"/>
                </a:lnTo>
                <a:lnTo>
                  <a:pt x="124929" y="154889"/>
                </a:lnTo>
                <a:close/>
              </a:path>
              <a:path w="260350" h="2118360">
                <a:moveTo>
                  <a:pt x="125349" y="222567"/>
                </a:moveTo>
                <a:lnTo>
                  <a:pt x="125209" y="214160"/>
                </a:lnTo>
                <a:lnTo>
                  <a:pt x="118402" y="208927"/>
                </a:lnTo>
                <a:lnTo>
                  <a:pt x="112636" y="205955"/>
                </a:lnTo>
                <a:lnTo>
                  <a:pt x="106133" y="204914"/>
                </a:lnTo>
                <a:lnTo>
                  <a:pt x="99644" y="205828"/>
                </a:lnTo>
                <a:lnTo>
                  <a:pt x="93967" y="208686"/>
                </a:lnTo>
                <a:lnTo>
                  <a:pt x="87325" y="213817"/>
                </a:lnTo>
                <a:lnTo>
                  <a:pt x="87452" y="222224"/>
                </a:lnTo>
                <a:lnTo>
                  <a:pt x="94284" y="227469"/>
                </a:lnTo>
                <a:lnTo>
                  <a:pt x="100025" y="230441"/>
                </a:lnTo>
                <a:lnTo>
                  <a:pt x="106540" y="231482"/>
                </a:lnTo>
                <a:lnTo>
                  <a:pt x="113030" y="230568"/>
                </a:lnTo>
                <a:lnTo>
                  <a:pt x="118706" y="227711"/>
                </a:lnTo>
                <a:lnTo>
                  <a:pt x="125349" y="222567"/>
                </a:lnTo>
                <a:close/>
              </a:path>
              <a:path w="260350" h="2118360">
                <a:moveTo>
                  <a:pt x="125768" y="290283"/>
                </a:moveTo>
                <a:lnTo>
                  <a:pt x="125653" y="282155"/>
                </a:lnTo>
                <a:lnTo>
                  <a:pt x="119049" y="277088"/>
                </a:lnTo>
                <a:lnTo>
                  <a:pt x="113487" y="274231"/>
                </a:lnTo>
                <a:lnTo>
                  <a:pt x="107200" y="273227"/>
                </a:lnTo>
                <a:lnTo>
                  <a:pt x="100939" y="274104"/>
                </a:lnTo>
                <a:lnTo>
                  <a:pt x="95491" y="276872"/>
                </a:lnTo>
                <a:lnTo>
                  <a:pt x="89052" y="281813"/>
                </a:lnTo>
                <a:lnTo>
                  <a:pt x="89179" y="289941"/>
                </a:lnTo>
                <a:lnTo>
                  <a:pt x="95770" y="294995"/>
                </a:lnTo>
                <a:lnTo>
                  <a:pt x="101320" y="297865"/>
                </a:lnTo>
                <a:lnTo>
                  <a:pt x="107607" y="298856"/>
                </a:lnTo>
                <a:lnTo>
                  <a:pt x="113868" y="297980"/>
                </a:lnTo>
                <a:lnTo>
                  <a:pt x="119329" y="295224"/>
                </a:lnTo>
                <a:lnTo>
                  <a:pt x="125768" y="290283"/>
                </a:lnTo>
                <a:close/>
              </a:path>
              <a:path w="260350" h="2118360">
                <a:moveTo>
                  <a:pt x="126174" y="357962"/>
                </a:moveTo>
                <a:lnTo>
                  <a:pt x="126072" y="350139"/>
                </a:lnTo>
                <a:lnTo>
                  <a:pt x="113360" y="340360"/>
                </a:lnTo>
                <a:lnTo>
                  <a:pt x="103174" y="340258"/>
                </a:lnTo>
                <a:lnTo>
                  <a:pt x="90779" y="349796"/>
                </a:lnTo>
                <a:lnTo>
                  <a:pt x="90906" y="357632"/>
                </a:lnTo>
                <a:lnTo>
                  <a:pt x="103619" y="367411"/>
                </a:lnTo>
                <a:lnTo>
                  <a:pt x="113792" y="367499"/>
                </a:lnTo>
                <a:lnTo>
                  <a:pt x="119989" y="362737"/>
                </a:lnTo>
                <a:lnTo>
                  <a:pt x="126174" y="357962"/>
                </a:lnTo>
                <a:close/>
              </a:path>
              <a:path w="260350" h="2118360">
                <a:moveTo>
                  <a:pt x="126593" y="425653"/>
                </a:moveTo>
                <a:lnTo>
                  <a:pt x="126492" y="418122"/>
                </a:lnTo>
                <a:lnTo>
                  <a:pt x="114249" y="408724"/>
                </a:lnTo>
                <a:lnTo>
                  <a:pt x="104457" y="408622"/>
                </a:lnTo>
                <a:lnTo>
                  <a:pt x="92519" y="417804"/>
                </a:lnTo>
                <a:lnTo>
                  <a:pt x="92633" y="425335"/>
                </a:lnTo>
                <a:lnTo>
                  <a:pt x="104863" y="434759"/>
                </a:lnTo>
                <a:lnTo>
                  <a:pt x="114655" y="434835"/>
                </a:lnTo>
                <a:lnTo>
                  <a:pt x="120650" y="430263"/>
                </a:lnTo>
                <a:lnTo>
                  <a:pt x="126593" y="425653"/>
                </a:lnTo>
                <a:close/>
              </a:path>
              <a:path w="260350" h="2118360">
                <a:moveTo>
                  <a:pt x="127025" y="493356"/>
                </a:moveTo>
                <a:lnTo>
                  <a:pt x="126898" y="486105"/>
                </a:lnTo>
                <a:lnTo>
                  <a:pt x="115138" y="477050"/>
                </a:lnTo>
                <a:lnTo>
                  <a:pt x="105714" y="476973"/>
                </a:lnTo>
                <a:lnTo>
                  <a:pt x="94234" y="485813"/>
                </a:lnTo>
                <a:lnTo>
                  <a:pt x="94361" y="493039"/>
                </a:lnTo>
                <a:lnTo>
                  <a:pt x="106121" y="502107"/>
                </a:lnTo>
                <a:lnTo>
                  <a:pt x="115544" y="502183"/>
                </a:lnTo>
                <a:lnTo>
                  <a:pt x="121272" y="497763"/>
                </a:lnTo>
                <a:lnTo>
                  <a:pt x="127025" y="493356"/>
                </a:lnTo>
                <a:close/>
              </a:path>
              <a:path w="260350" h="2118360">
                <a:moveTo>
                  <a:pt x="127431" y="561060"/>
                </a:moveTo>
                <a:lnTo>
                  <a:pt x="127317" y="554101"/>
                </a:lnTo>
                <a:lnTo>
                  <a:pt x="116039" y="545401"/>
                </a:lnTo>
                <a:lnTo>
                  <a:pt x="106984" y="545325"/>
                </a:lnTo>
                <a:lnTo>
                  <a:pt x="95961" y="553783"/>
                </a:lnTo>
                <a:lnTo>
                  <a:pt x="96088" y="560755"/>
                </a:lnTo>
                <a:lnTo>
                  <a:pt x="107391" y="569429"/>
                </a:lnTo>
                <a:lnTo>
                  <a:pt x="116420" y="569518"/>
                </a:lnTo>
                <a:lnTo>
                  <a:pt x="121920" y="565289"/>
                </a:lnTo>
                <a:lnTo>
                  <a:pt x="127431" y="561060"/>
                </a:lnTo>
                <a:close/>
              </a:path>
              <a:path w="260350" h="2118360">
                <a:moveTo>
                  <a:pt x="127850" y="628738"/>
                </a:moveTo>
                <a:lnTo>
                  <a:pt x="127749" y="622071"/>
                </a:lnTo>
                <a:lnTo>
                  <a:pt x="116941" y="613740"/>
                </a:lnTo>
                <a:lnTo>
                  <a:pt x="108280" y="613676"/>
                </a:lnTo>
                <a:lnTo>
                  <a:pt x="97713" y="621792"/>
                </a:lnTo>
                <a:lnTo>
                  <a:pt x="97802" y="628446"/>
                </a:lnTo>
                <a:lnTo>
                  <a:pt x="108635" y="636765"/>
                </a:lnTo>
                <a:lnTo>
                  <a:pt x="117297" y="636854"/>
                </a:lnTo>
                <a:lnTo>
                  <a:pt x="122580" y="632790"/>
                </a:lnTo>
                <a:lnTo>
                  <a:pt x="127850" y="628738"/>
                </a:lnTo>
                <a:close/>
              </a:path>
              <a:path w="260350" h="2118360">
                <a:moveTo>
                  <a:pt x="128270" y="696417"/>
                </a:moveTo>
                <a:lnTo>
                  <a:pt x="128181" y="690054"/>
                </a:lnTo>
                <a:lnTo>
                  <a:pt x="117843" y="682104"/>
                </a:lnTo>
                <a:lnTo>
                  <a:pt x="109537" y="682028"/>
                </a:lnTo>
                <a:lnTo>
                  <a:pt x="99453" y="689787"/>
                </a:lnTo>
                <a:lnTo>
                  <a:pt x="99542" y="696150"/>
                </a:lnTo>
                <a:lnTo>
                  <a:pt x="109880" y="704113"/>
                </a:lnTo>
                <a:lnTo>
                  <a:pt x="118198" y="704189"/>
                </a:lnTo>
                <a:lnTo>
                  <a:pt x="123240" y="700303"/>
                </a:lnTo>
                <a:lnTo>
                  <a:pt x="128270" y="696417"/>
                </a:lnTo>
                <a:close/>
              </a:path>
              <a:path w="260350" h="2118360">
                <a:moveTo>
                  <a:pt x="128676" y="764120"/>
                </a:moveTo>
                <a:lnTo>
                  <a:pt x="128600" y="758037"/>
                </a:lnTo>
                <a:lnTo>
                  <a:pt x="118719" y="750443"/>
                </a:lnTo>
                <a:lnTo>
                  <a:pt x="110807" y="750366"/>
                </a:lnTo>
                <a:lnTo>
                  <a:pt x="101180" y="757770"/>
                </a:lnTo>
                <a:lnTo>
                  <a:pt x="101269" y="763866"/>
                </a:lnTo>
                <a:lnTo>
                  <a:pt x="111163" y="771448"/>
                </a:lnTo>
                <a:lnTo>
                  <a:pt x="119049" y="771525"/>
                </a:lnTo>
                <a:lnTo>
                  <a:pt x="123863" y="767829"/>
                </a:lnTo>
                <a:lnTo>
                  <a:pt x="128676" y="764120"/>
                </a:lnTo>
                <a:close/>
              </a:path>
              <a:path w="260350" h="2118360">
                <a:moveTo>
                  <a:pt x="129120" y="831824"/>
                </a:moveTo>
                <a:lnTo>
                  <a:pt x="129006" y="826020"/>
                </a:lnTo>
                <a:lnTo>
                  <a:pt x="119608" y="818794"/>
                </a:lnTo>
                <a:lnTo>
                  <a:pt x="112090" y="818730"/>
                </a:lnTo>
                <a:lnTo>
                  <a:pt x="102895" y="825779"/>
                </a:lnTo>
                <a:lnTo>
                  <a:pt x="102997" y="831583"/>
                </a:lnTo>
                <a:lnTo>
                  <a:pt x="112395" y="838796"/>
                </a:lnTo>
                <a:lnTo>
                  <a:pt x="119926" y="838873"/>
                </a:lnTo>
                <a:lnTo>
                  <a:pt x="124510" y="835342"/>
                </a:lnTo>
                <a:lnTo>
                  <a:pt x="129120" y="831824"/>
                </a:lnTo>
                <a:close/>
              </a:path>
              <a:path w="260350" h="2118360">
                <a:moveTo>
                  <a:pt x="129527" y="899502"/>
                </a:moveTo>
                <a:lnTo>
                  <a:pt x="129425" y="894016"/>
                </a:lnTo>
                <a:lnTo>
                  <a:pt x="120497" y="887145"/>
                </a:lnTo>
                <a:lnTo>
                  <a:pt x="113360" y="887069"/>
                </a:lnTo>
                <a:lnTo>
                  <a:pt x="104660" y="893787"/>
                </a:lnTo>
                <a:lnTo>
                  <a:pt x="104724" y="899261"/>
                </a:lnTo>
                <a:lnTo>
                  <a:pt x="113652" y="906132"/>
                </a:lnTo>
                <a:lnTo>
                  <a:pt x="120815" y="906221"/>
                </a:lnTo>
                <a:lnTo>
                  <a:pt x="125171" y="902855"/>
                </a:lnTo>
                <a:lnTo>
                  <a:pt x="129527" y="899502"/>
                </a:lnTo>
                <a:close/>
              </a:path>
              <a:path w="260350" h="2118360">
                <a:moveTo>
                  <a:pt x="129946" y="967193"/>
                </a:moveTo>
                <a:lnTo>
                  <a:pt x="129844" y="961986"/>
                </a:lnTo>
                <a:lnTo>
                  <a:pt x="121399" y="955471"/>
                </a:lnTo>
                <a:lnTo>
                  <a:pt x="114617" y="955421"/>
                </a:lnTo>
                <a:lnTo>
                  <a:pt x="106387" y="961771"/>
                </a:lnTo>
                <a:lnTo>
                  <a:pt x="106451" y="966965"/>
                </a:lnTo>
                <a:lnTo>
                  <a:pt x="114922" y="973480"/>
                </a:lnTo>
                <a:lnTo>
                  <a:pt x="121678" y="973543"/>
                </a:lnTo>
                <a:lnTo>
                  <a:pt x="125806" y="970368"/>
                </a:lnTo>
                <a:lnTo>
                  <a:pt x="129946" y="967193"/>
                </a:lnTo>
                <a:close/>
              </a:path>
              <a:path w="260350" h="2118360">
                <a:moveTo>
                  <a:pt x="130365" y="1034897"/>
                </a:moveTo>
                <a:lnTo>
                  <a:pt x="130276" y="1029970"/>
                </a:lnTo>
                <a:lnTo>
                  <a:pt x="122301" y="1023823"/>
                </a:lnTo>
                <a:lnTo>
                  <a:pt x="115900" y="1023759"/>
                </a:lnTo>
                <a:lnTo>
                  <a:pt x="108115" y="1029754"/>
                </a:lnTo>
                <a:lnTo>
                  <a:pt x="108178" y="1034681"/>
                </a:lnTo>
                <a:lnTo>
                  <a:pt x="116166" y="1040815"/>
                </a:lnTo>
                <a:lnTo>
                  <a:pt x="122580" y="1040879"/>
                </a:lnTo>
                <a:lnTo>
                  <a:pt x="126453" y="1037869"/>
                </a:lnTo>
                <a:lnTo>
                  <a:pt x="130365" y="1034897"/>
                </a:lnTo>
                <a:close/>
              </a:path>
              <a:path w="260350" h="2118360">
                <a:moveTo>
                  <a:pt x="130784" y="1102575"/>
                </a:moveTo>
                <a:lnTo>
                  <a:pt x="130721" y="1097953"/>
                </a:lnTo>
                <a:lnTo>
                  <a:pt x="123202" y="1092174"/>
                </a:lnTo>
                <a:lnTo>
                  <a:pt x="117182" y="1092123"/>
                </a:lnTo>
                <a:lnTo>
                  <a:pt x="109842" y="1097762"/>
                </a:lnTo>
                <a:lnTo>
                  <a:pt x="109918" y="1102372"/>
                </a:lnTo>
                <a:lnTo>
                  <a:pt x="117424" y="1108163"/>
                </a:lnTo>
                <a:lnTo>
                  <a:pt x="123444" y="1108214"/>
                </a:lnTo>
                <a:lnTo>
                  <a:pt x="127114" y="1105395"/>
                </a:lnTo>
                <a:lnTo>
                  <a:pt x="130784" y="1102575"/>
                </a:lnTo>
                <a:close/>
              </a:path>
              <a:path w="260350" h="2118360">
                <a:moveTo>
                  <a:pt x="131203" y="1170266"/>
                </a:moveTo>
                <a:lnTo>
                  <a:pt x="131127" y="1165936"/>
                </a:lnTo>
                <a:lnTo>
                  <a:pt x="124079" y="1160526"/>
                </a:lnTo>
                <a:lnTo>
                  <a:pt x="118465" y="1160475"/>
                </a:lnTo>
                <a:lnTo>
                  <a:pt x="111582" y="1165745"/>
                </a:lnTo>
                <a:lnTo>
                  <a:pt x="111645" y="1170089"/>
                </a:lnTo>
                <a:lnTo>
                  <a:pt x="118694" y="1175512"/>
                </a:lnTo>
                <a:lnTo>
                  <a:pt x="124333" y="1175562"/>
                </a:lnTo>
                <a:lnTo>
                  <a:pt x="127774" y="1172921"/>
                </a:lnTo>
                <a:lnTo>
                  <a:pt x="131203" y="1170266"/>
                </a:lnTo>
                <a:close/>
              </a:path>
              <a:path w="260350" h="2118360">
                <a:moveTo>
                  <a:pt x="131597" y="1237957"/>
                </a:moveTo>
                <a:lnTo>
                  <a:pt x="131533" y="1233919"/>
                </a:lnTo>
                <a:lnTo>
                  <a:pt x="124955" y="1228877"/>
                </a:lnTo>
                <a:lnTo>
                  <a:pt x="119710" y="1228813"/>
                </a:lnTo>
                <a:lnTo>
                  <a:pt x="113309" y="1233741"/>
                </a:lnTo>
                <a:lnTo>
                  <a:pt x="113360" y="1237792"/>
                </a:lnTo>
                <a:lnTo>
                  <a:pt x="119951" y="1242847"/>
                </a:lnTo>
                <a:lnTo>
                  <a:pt x="125209" y="1242898"/>
                </a:lnTo>
                <a:lnTo>
                  <a:pt x="128384" y="1240421"/>
                </a:lnTo>
                <a:lnTo>
                  <a:pt x="131597" y="1237957"/>
                </a:lnTo>
                <a:close/>
              </a:path>
              <a:path w="260350" h="2118360">
                <a:moveTo>
                  <a:pt x="132016" y="1305661"/>
                </a:moveTo>
                <a:lnTo>
                  <a:pt x="131953" y="1301902"/>
                </a:lnTo>
                <a:lnTo>
                  <a:pt x="125869" y="1297216"/>
                </a:lnTo>
                <a:lnTo>
                  <a:pt x="120980" y="1297165"/>
                </a:lnTo>
                <a:lnTo>
                  <a:pt x="115036" y="1301750"/>
                </a:lnTo>
                <a:lnTo>
                  <a:pt x="115112" y="1305496"/>
                </a:lnTo>
                <a:lnTo>
                  <a:pt x="121196" y="1310182"/>
                </a:lnTo>
                <a:lnTo>
                  <a:pt x="126072" y="1310233"/>
                </a:lnTo>
                <a:lnTo>
                  <a:pt x="129044" y="1307947"/>
                </a:lnTo>
                <a:lnTo>
                  <a:pt x="132016" y="1305661"/>
                </a:lnTo>
                <a:close/>
              </a:path>
              <a:path w="260350" h="2118360">
                <a:moveTo>
                  <a:pt x="132435" y="1373352"/>
                </a:moveTo>
                <a:lnTo>
                  <a:pt x="132384" y="1369898"/>
                </a:lnTo>
                <a:lnTo>
                  <a:pt x="129552" y="1367739"/>
                </a:lnTo>
                <a:lnTo>
                  <a:pt x="126758" y="1365567"/>
                </a:lnTo>
                <a:lnTo>
                  <a:pt x="122262" y="1365529"/>
                </a:lnTo>
                <a:lnTo>
                  <a:pt x="116776" y="1369745"/>
                </a:lnTo>
                <a:lnTo>
                  <a:pt x="116827" y="1373212"/>
                </a:lnTo>
                <a:lnTo>
                  <a:pt x="122453" y="1377530"/>
                </a:lnTo>
                <a:lnTo>
                  <a:pt x="126949" y="1377569"/>
                </a:lnTo>
                <a:lnTo>
                  <a:pt x="129705" y="1375460"/>
                </a:lnTo>
                <a:lnTo>
                  <a:pt x="132435" y="1373352"/>
                </a:lnTo>
                <a:close/>
              </a:path>
              <a:path w="260350" h="2118360">
                <a:moveTo>
                  <a:pt x="132854" y="1441030"/>
                </a:moveTo>
                <a:lnTo>
                  <a:pt x="132816" y="1437868"/>
                </a:lnTo>
                <a:lnTo>
                  <a:pt x="127673" y="1433906"/>
                </a:lnTo>
                <a:lnTo>
                  <a:pt x="123545" y="1433880"/>
                </a:lnTo>
                <a:lnTo>
                  <a:pt x="118516" y="1437728"/>
                </a:lnTo>
                <a:lnTo>
                  <a:pt x="118554" y="1440903"/>
                </a:lnTo>
                <a:lnTo>
                  <a:pt x="121119" y="1442897"/>
                </a:lnTo>
                <a:lnTo>
                  <a:pt x="123723" y="1444866"/>
                </a:lnTo>
                <a:lnTo>
                  <a:pt x="127838" y="1444904"/>
                </a:lnTo>
                <a:lnTo>
                  <a:pt x="130340" y="1442974"/>
                </a:lnTo>
                <a:lnTo>
                  <a:pt x="132854" y="1441030"/>
                </a:lnTo>
                <a:close/>
              </a:path>
              <a:path w="260350" h="2118360">
                <a:moveTo>
                  <a:pt x="133273" y="1508734"/>
                </a:moveTo>
                <a:lnTo>
                  <a:pt x="133235" y="1505851"/>
                </a:lnTo>
                <a:lnTo>
                  <a:pt x="128562" y="1502257"/>
                </a:lnTo>
                <a:lnTo>
                  <a:pt x="124815" y="1502232"/>
                </a:lnTo>
                <a:lnTo>
                  <a:pt x="122516" y="1503972"/>
                </a:lnTo>
                <a:lnTo>
                  <a:pt x="120243" y="1505737"/>
                </a:lnTo>
                <a:lnTo>
                  <a:pt x="120294" y="1508620"/>
                </a:lnTo>
                <a:lnTo>
                  <a:pt x="124968" y="1512201"/>
                </a:lnTo>
                <a:lnTo>
                  <a:pt x="128701" y="1512252"/>
                </a:lnTo>
                <a:lnTo>
                  <a:pt x="130987" y="1510487"/>
                </a:lnTo>
                <a:lnTo>
                  <a:pt x="133273" y="1508734"/>
                </a:lnTo>
                <a:close/>
              </a:path>
              <a:path w="260350" h="2118360">
                <a:moveTo>
                  <a:pt x="133692" y="1576425"/>
                </a:moveTo>
                <a:lnTo>
                  <a:pt x="133654" y="1573822"/>
                </a:lnTo>
                <a:lnTo>
                  <a:pt x="131546" y="1572221"/>
                </a:lnTo>
                <a:lnTo>
                  <a:pt x="129463" y="1570596"/>
                </a:lnTo>
                <a:lnTo>
                  <a:pt x="126072" y="1570570"/>
                </a:lnTo>
                <a:lnTo>
                  <a:pt x="121983" y="1573720"/>
                </a:lnTo>
                <a:lnTo>
                  <a:pt x="122034" y="1576324"/>
                </a:lnTo>
                <a:lnTo>
                  <a:pt x="126212" y="1579537"/>
                </a:lnTo>
                <a:lnTo>
                  <a:pt x="129603" y="1579587"/>
                </a:lnTo>
                <a:lnTo>
                  <a:pt x="131648" y="1578000"/>
                </a:lnTo>
                <a:lnTo>
                  <a:pt x="133692" y="1576425"/>
                </a:lnTo>
                <a:close/>
              </a:path>
              <a:path w="260350" h="2118360">
                <a:moveTo>
                  <a:pt x="134112" y="1644116"/>
                </a:moveTo>
                <a:lnTo>
                  <a:pt x="134073" y="1641830"/>
                </a:lnTo>
                <a:lnTo>
                  <a:pt x="130340" y="1638947"/>
                </a:lnTo>
                <a:lnTo>
                  <a:pt x="127368" y="1638922"/>
                </a:lnTo>
                <a:lnTo>
                  <a:pt x="123723" y="1641729"/>
                </a:lnTo>
                <a:lnTo>
                  <a:pt x="123761" y="1644027"/>
                </a:lnTo>
                <a:lnTo>
                  <a:pt x="127508" y="1646885"/>
                </a:lnTo>
                <a:lnTo>
                  <a:pt x="130467" y="1646910"/>
                </a:lnTo>
                <a:lnTo>
                  <a:pt x="132308" y="1645526"/>
                </a:lnTo>
                <a:lnTo>
                  <a:pt x="134112" y="1644116"/>
                </a:lnTo>
                <a:close/>
              </a:path>
              <a:path w="260350" h="2118360">
                <a:moveTo>
                  <a:pt x="134518" y="1711820"/>
                </a:moveTo>
                <a:lnTo>
                  <a:pt x="134505" y="1709813"/>
                </a:lnTo>
                <a:lnTo>
                  <a:pt x="131229" y="1707299"/>
                </a:lnTo>
                <a:lnTo>
                  <a:pt x="128638" y="1707286"/>
                </a:lnTo>
                <a:lnTo>
                  <a:pt x="125450" y="1709724"/>
                </a:lnTo>
                <a:lnTo>
                  <a:pt x="125488" y="1711718"/>
                </a:lnTo>
                <a:lnTo>
                  <a:pt x="128739" y="1714246"/>
                </a:lnTo>
                <a:lnTo>
                  <a:pt x="131356" y="1714258"/>
                </a:lnTo>
                <a:lnTo>
                  <a:pt x="132943" y="1713039"/>
                </a:lnTo>
                <a:lnTo>
                  <a:pt x="134518" y="1711820"/>
                </a:lnTo>
                <a:close/>
              </a:path>
              <a:path w="260350" h="2118360">
                <a:moveTo>
                  <a:pt x="134924" y="1779511"/>
                </a:moveTo>
                <a:lnTo>
                  <a:pt x="134912" y="1777784"/>
                </a:lnTo>
                <a:lnTo>
                  <a:pt x="132118" y="1775650"/>
                </a:lnTo>
                <a:lnTo>
                  <a:pt x="129895" y="1775625"/>
                </a:lnTo>
                <a:lnTo>
                  <a:pt x="128524" y="1776666"/>
                </a:lnTo>
                <a:lnTo>
                  <a:pt x="127177" y="1777720"/>
                </a:lnTo>
                <a:lnTo>
                  <a:pt x="127215" y="1779435"/>
                </a:lnTo>
                <a:lnTo>
                  <a:pt x="128587" y="1780501"/>
                </a:lnTo>
                <a:lnTo>
                  <a:pt x="129984" y="1781568"/>
                </a:lnTo>
                <a:lnTo>
                  <a:pt x="132232" y="1781581"/>
                </a:lnTo>
                <a:lnTo>
                  <a:pt x="133578" y="1780552"/>
                </a:lnTo>
                <a:lnTo>
                  <a:pt x="134924" y="1779511"/>
                </a:lnTo>
                <a:close/>
              </a:path>
              <a:path w="260350" h="2118360">
                <a:moveTo>
                  <a:pt x="135356" y="1847189"/>
                </a:moveTo>
                <a:lnTo>
                  <a:pt x="135343" y="1845767"/>
                </a:lnTo>
                <a:lnTo>
                  <a:pt x="134175" y="1844878"/>
                </a:lnTo>
                <a:lnTo>
                  <a:pt x="133032" y="1843989"/>
                </a:lnTo>
                <a:lnTo>
                  <a:pt x="131152" y="1843976"/>
                </a:lnTo>
                <a:lnTo>
                  <a:pt x="130060" y="1844852"/>
                </a:lnTo>
                <a:lnTo>
                  <a:pt x="128905" y="1845703"/>
                </a:lnTo>
                <a:lnTo>
                  <a:pt x="128943" y="1847138"/>
                </a:lnTo>
                <a:lnTo>
                  <a:pt x="130086" y="1848027"/>
                </a:lnTo>
                <a:lnTo>
                  <a:pt x="131254" y="1848904"/>
                </a:lnTo>
                <a:lnTo>
                  <a:pt x="133096" y="1848916"/>
                </a:lnTo>
                <a:lnTo>
                  <a:pt x="134239" y="1848065"/>
                </a:lnTo>
                <a:lnTo>
                  <a:pt x="135356" y="1847189"/>
                </a:lnTo>
                <a:close/>
              </a:path>
              <a:path w="260350" h="2118360">
                <a:moveTo>
                  <a:pt x="135775" y="1914867"/>
                </a:moveTo>
                <a:lnTo>
                  <a:pt x="135750" y="1913750"/>
                </a:lnTo>
                <a:lnTo>
                  <a:pt x="133921" y="1912340"/>
                </a:lnTo>
                <a:lnTo>
                  <a:pt x="132435" y="1912315"/>
                </a:lnTo>
                <a:lnTo>
                  <a:pt x="130644" y="1913712"/>
                </a:lnTo>
                <a:lnTo>
                  <a:pt x="130670" y="1914829"/>
                </a:lnTo>
                <a:lnTo>
                  <a:pt x="131572" y="1915541"/>
                </a:lnTo>
                <a:lnTo>
                  <a:pt x="132499" y="1916252"/>
                </a:lnTo>
                <a:lnTo>
                  <a:pt x="133972" y="1916252"/>
                </a:lnTo>
                <a:lnTo>
                  <a:pt x="134874" y="1915566"/>
                </a:lnTo>
                <a:lnTo>
                  <a:pt x="135775" y="1914867"/>
                </a:lnTo>
                <a:close/>
              </a:path>
              <a:path w="260350" h="2118360">
                <a:moveTo>
                  <a:pt x="136194" y="1982571"/>
                </a:moveTo>
                <a:lnTo>
                  <a:pt x="136169" y="1981746"/>
                </a:lnTo>
                <a:lnTo>
                  <a:pt x="135483" y="1981212"/>
                </a:lnTo>
                <a:lnTo>
                  <a:pt x="134810" y="1980679"/>
                </a:lnTo>
                <a:lnTo>
                  <a:pt x="133718" y="1980679"/>
                </a:lnTo>
                <a:lnTo>
                  <a:pt x="133045" y="1981187"/>
                </a:lnTo>
                <a:lnTo>
                  <a:pt x="132372" y="1981708"/>
                </a:lnTo>
                <a:lnTo>
                  <a:pt x="132384" y="1982546"/>
                </a:lnTo>
                <a:lnTo>
                  <a:pt x="133756" y="1983600"/>
                </a:lnTo>
                <a:lnTo>
                  <a:pt x="134861" y="1983600"/>
                </a:lnTo>
                <a:lnTo>
                  <a:pt x="135521" y="1983105"/>
                </a:lnTo>
                <a:lnTo>
                  <a:pt x="136194" y="1982571"/>
                </a:lnTo>
                <a:close/>
              </a:path>
              <a:path w="260350" h="2118360">
                <a:moveTo>
                  <a:pt x="136613" y="2050288"/>
                </a:moveTo>
                <a:lnTo>
                  <a:pt x="136588" y="2049716"/>
                </a:lnTo>
                <a:lnTo>
                  <a:pt x="136144" y="2049373"/>
                </a:lnTo>
                <a:lnTo>
                  <a:pt x="135712" y="2049030"/>
                </a:lnTo>
                <a:lnTo>
                  <a:pt x="135001" y="2049030"/>
                </a:lnTo>
                <a:lnTo>
                  <a:pt x="134543" y="2049360"/>
                </a:lnTo>
                <a:lnTo>
                  <a:pt x="134099" y="2049703"/>
                </a:lnTo>
                <a:lnTo>
                  <a:pt x="134112" y="2050249"/>
                </a:lnTo>
                <a:lnTo>
                  <a:pt x="135013" y="2050948"/>
                </a:lnTo>
                <a:lnTo>
                  <a:pt x="135724" y="2050948"/>
                </a:lnTo>
                <a:lnTo>
                  <a:pt x="136169" y="2050618"/>
                </a:lnTo>
                <a:lnTo>
                  <a:pt x="136613" y="2050288"/>
                </a:lnTo>
                <a:close/>
              </a:path>
              <a:path w="260350" h="2118360">
                <a:moveTo>
                  <a:pt x="137033" y="2117687"/>
                </a:moveTo>
                <a:lnTo>
                  <a:pt x="136817" y="2117534"/>
                </a:lnTo>
                <a:lnTo>
                  <a:pt x="136588" y="2117369"/>
                </a:lnTo>
                <a:lnTo>
                  <a:pt x="136271" y="2117369"/>
                </a:lnTo>
                <a:lnTo>
                  <a:pt x="136055" y="2117534"/>
                </a:lnTo>
                <a:lnTo>
                  <a:pt x="135839" y="2117687"/>
                </a:lnTo>
                <a:lnTo>
                  <a:pt x="135839" y="2117953"/>
                </a:lnTo>
                <a:lnTo>
                  <a:pt x="136067" y="2118118"/>
                </a:lnTo>
                <a:lnTo>
                  <a:pt x="136283" y="2118283"/>
                </a:lnTo>
                <a:lnTo>
                  <a:pt x="136626" y="2118283"/>
                </a:lnTo>
                <a:lnTo>
                  <a:pt x="136817" y="2118118"/>
                </a:lnTo>
                <a:lnTo>
                  <a:pt x="137033" y="2117953"/>
                </a:lnTo>
                <a:lnTo>
                  <a:pt x="137033" y="2117687"/>
                </a:lnTo>
                <a:close/>
              </a:path>
              <a:path w="260350" h="2118360">
                <a:moveTo>
                  <a:pt x="245872" y="16002"/>
                </a:moveTo>
                <a:lnTo>
                  <a:pt x="244386" y="10477"/>
                </a:lnTo>
                <a:lnTo>
                  <a:pt x="240118" y="5588"/>
                </a:lnTo>
                <a:lnTo>
                  <a:pt x="233768" y="2311"/>
                </a:lnTo>
                <a:lnTo>
                  <a:pt x="226580" y="1168"/>
                </a:lnTo>
                <a:lnTo>
                  <a:pt x="219430" y="2171"/>
                </a:lnTo>
                <a:lnTo>
                  <a:pt x="213169" y="5334"/>
                </a:lnTo>
                <a:lnTo>
                  <a:pt x="209054" y="10134"/>
                </a:lnTo>
                <a:lnTo>
                  <a:pt x="207746" y="15633"/>
                </a:lnTo>
                <a:lnTo>
                  <a:pt x="209232" y="21170"/>
                </a:lnTo>
                <a:lnTo>
                  <a:pt x="213487" y="26060"/>
                </a:lnTo>
                <a:lnTo>
                  <a:pt x="219849" y="29349"/>
                </a:lnTo>
                <a:lnTo>
                  <a:pt x="227050" y="30492"/>
                </a:lnTo>
                <a:lnTo>
                  <a:pt x="234200" y="29476"/>
                </a:lnTo>
                <a:lnTo>
                  <a:pt x="240449" y="26327"/>
                </a:lnTo>
                <a:lnTo>
                  <a:pt x="244551" y="21513"/>
                </a:lnTo>
                <a:lnTo>
                  <a:pt x="245872" y="16002"/>
                </a:lnTo>
                <a:close/>
              </a:path>
              <a:path w="260350" h="2118360">
                <a:moveTo>
                  <a:pt x="248221" y="88353"/>
                </a:moveTo>
                <a:lnTo>
                  <a:pt x="248069" y="79375"/>
                </a:lnTo>
                <a:lnTo>
                  <a:pt x="240779" y="73761"/>
                </a:lnTo>
                <a:lnTo>
                  <a:pt x="234619" y="70573"/>
                </a:lnTo>
                <a:lnTo>
                  <a:pt x="227660" y="69469"/>
                </a:lnTo>
                <a:lnTo>
                  <a:pt x="220726" y="70434"/>
                </a:lnTo>
                <a:lnTo>
                  <a:pt x="214668" y="73494"/>
                </a:lnTo>
                <a:lnTo>
                  <a:pt x="207556" y="78994"/>
                </a:lnTo>
                <a:lnTo>
                  <a:pt x="207695" y="87985"/>
                </a:lnTo>
                <a:lnTo>
                  <a:pt x="214985" y="93599"/>
                </a:lnTo>
                <a:lnTo>
                  <a:pt x="221145" y="96774"/>
                </a:lnTo>
                <a:lnTo>
                  <a:pt x="228117" y="97878"/>
                </a:lnTo>
                <a:lnTo>
                  <a:pt x="235038" y="96901"/>
                </a:lnTo>
                <a:lnTo>
                  <a:pt x="241096" y="93840"/>
                </a:lnTo>
                <a:lnTo>
                  <a:pt x="248221" y="88353"/>
                </a:lnTo>
                <a:close/>
              </a:path>
              <a:path w="260350" h="2118360">
                <a:moveTo>
                  <a:pt x="248627" y="156057"/>
                </a:moveTo>
                <a:lnTo>
                  <a:pt x="248500" y="147345"/>
                </a:lnTo>
                <a:lnTo>
                  <a:pt x="241439" y="141909"/>
                </a:lnTo>
                <a:lnTo>
                  <a:pt x="235483" y="138836"/>
                </a:lnTo>
                <a:lnTo>
                  <a:pt x="228739" y="137769"/>
                </a:lnTo>
                <a:lnTo>
                  <a:pt x="222034" y="138722"/>
                </a:lnTo>
                <a:lnTo>
                  <a:pt x="216179" y="141681"/>
                </a:lnTo>
                <a:lnTo>
                  <a:pt x="209283" y="146977"/>
                </a:lnTo>
                <a:lnTo>
                  <a:pt x="209448" y="155689"/>
                </a:lnTo>
                <a:lnTo>
                  <a:pt x="216484" y="161099"/>
                </a:lnTo>
                <a:lnTo>
                  <a:pt x="222440" y="164185"/>
                </a:lnTo>
                <a:lnTo>
                  <a:pt x="229171" y="165265"/>
                </a:lnTo>
                <a:lnTo>
                  <a:pt x="235877" y="164325"/>
                </a:lnTo>
                <a:lnTo>
                  <a:pt x="241744" y="161353"/>
                </a:lnTo>
                <a:lnTo>
                  <a:pt x="248627" y="156057"/>
                </a:lnTo>
                <a:close/>
              </a:path>
              <a:path w="260350" h="2118360">
                <a:moveTo>
                  <a:pt x="249047" y="223748"/>
                </a:moveTo>
                <a:lnTo>
                  <a:pt x="248920" y="215328"/>
                </a:lnTo>
                <a:lnTo>
                  <a:pt x="242074" y="210083"/>
                </a:lnTo>
                <a:lnTo>
                  <a:pt x="236321" y="207111"/>
                </a:lnTo>
                <a:lnTo>
                  <a:pt x="229819" y="206070"/>
                </a:lnTo>
                <a:lnTo>
                  <a:pt x="223342" y="206984"/>
                </a:lnTo>
                <a:lnTo>
                  <a:pt x="217678" y="209842"/>
                </a:lnTo>
                <a:lnTo>
                  <a:pt x="211010" y="214972"/>
                </a:lnTo>
                <a:lnTo>
                  <a:pt x="211162" y="223380"/>
                </a:lnTo>
                <a:lnTo>
                  <a:pt x="217970" y="228638"/>
                </a:lnTo>
                <a:lnTo>
                  <a:pt x="223735" y="231609"/>
                </a:lnTo>
                <a:lnTo>
                  <a:pt x="230238" y="232638"/>
                </a:lnTo>
                <a:lnTo>
                  <a:pt x="236728" y="231736"/>
                </a:lnTo>
                <a:lnTo>
                  <a:pt x="242392" y="228866"/>
                </a:lnTo>
                <a:lnTo>
                  <a:pt x="249047" y="223748"/>
                </a:lnTo>
                <a:close/>
              </a:path>
              <a:path w="260350" h="2118360">
                <a:moveTo>
                  <a:pt x="249478" y="291426"/>
                </a:moveTo>
                <a:lnTo>
                  <a:pt x="249351" y="283311"/>
                </a:lnTo>
                <a:lnTo>
                  <a:pt x="242760" y="278257"/>
                </a:lnTo>
                <a:lnTo>
                  <a:pt x="237210" y="275386"/>
                </a:lnTo>
                <a:lnTo>
                  <a:pt x="230924" y="274383"/>
                </a:lnTo>
                <a:lnTo>
                  <a:pt x="224663" y="275259"/>
                </a:lnTo>
                <a:lnTo>
                  <a:pt x="219189" y="278028"/>
                </a:lnTo>
                <a:lnTo>
                  <a:pt x="212750" y="282968"/>
                </a:lnTo>
                <a:lnTo>
                  <a:pt x="212877" y="291084"/>
                </a:lnTo>
                <a:lnTo>
                  <a:pt x="219456" y="296164"/>
                </a:lnTo>
                <a:lnTo>
                  <a:pt x="225018" y="299034"/>
                </a:lnTo>
                <a:lnTo>
                  <a:pt x="231305" y="300024"/>
                </a:lnTo>
                <a:lnTo>
                  <a:pt x="237566" y="299148"/>
                </a:lnTo>
                <a:lnTo>
                  <a:pt x="243027" y="296379"/>
                </a:lnTo>
                <a:lnTo>
                  <a:pt x="249478" y="291426"/>
                </a:lnTo>
                <a:close/>
              </a:path>
              <a:path w="260350" h="2118360">
                <a:moveTo>
                  <a:pt x="249897" y="359130"/>
                </a:moveTo>
                <a:lnTo>
                  <a:pt x="249770" y="351294"/>
                </a:lnTo>
                <a:lnTo>
                  <a:pt x="237058" y="341528"/>
                </a:lnTo>
                <a:lnTo>
                  <a:pt x="226885" y="341426"/>
                </a:lnTo>
                <a:lnTo>
                  <a:pt x="214477" y="350977"/>
                </a:lnTo>
                <a:lnTo>
                  <a:pt x="214630" y="358800"/>
                </a:lnTo>
                <a:lnTo>
                  <a:pt x="227304" y="368566"/>
                </a:lnTo>
                <a:lnTo>
                  <a:pt x="237490" y="368681"/>
                </a:lnTo>
                <a:lnTo>
                  <a:pt x="243674" y="363905"/>
                </a:lnTo>
                <a:lnTo>
                  <a:pt x="249897" y="359130"/>
                </a:lnTo>
                <a:close/>
              </a:path>
              <a:path w="260350" h="2118360">
                <a:moveTo>
                  <a:pt x="250304" y="426834"/>
                </a:moveTo>
                <a:lnTo>
                  <a:pt x="250190" y="419277"/>
                </a:lnTo>
                <a:lnTo>
                  <a:pt x="237972" y="409879"/>
                </a:lnTo>
                <a:lnTo>
                  <a:pt x="228142" y="409778"/>
                </a:lnTo>
                <a:lnTo>
                  <a:pt x="216204" y="418973"/>
                </a:lnTo>
                <a:lnTo>
                  <a:pt x="216344" y="426516"/>
                </a:lnTo>
                <a:lnTo>
                  <a:pt x="228574" y="435927"/>
                </a:lnTo>
                <a:lnTo>
                  <a:pt x="238366" y="436016"/>
                </a:lnTo>
                <a:lnTo>
                  <a:pt x="244335" y="431406"/>
                </a:lnTo>
                <a:lnTo>
                  <a:pt x="250304" y="426834"/>
                </a:lnTo>
                <a:close/>
              </a:path>
              <a:path w="260350" h="2118360">
                <a:moveTo>
                  <a:pt x="250736" y="494499"/>
                </a:moveTo>
                <a:lnTo>
                  <a:pt x="250609" y="487273"/>
                </a:lnTo>
                <a:lnTo>
                  <a:pt x="238848" y="478218"/>
                </a:lnTo>
                <a:lnTo>
                  <a:pt x="229425" y="478116"/>
                </a:lnTo>
                <a:lnTo>
                  <a:pt x="217957" y="486943"/>
                </a:lnTo>
                <a:lnTo>
                  <a:pt x="218071" y="494195"/>
                </a:lnTo>
                <a:lnTo>
                  <a:pt x="229831" y="503250"/>
                </a:lnTo>
                <a:lnTo>
                  <a:pt x="239268" y="503339"/>
                </a:lnTo>
                <a:lnTo>
                  <a:pt x="244995" y="498919"/>
                </a:lnTo>
                <a:lnTo>
                  <a:pt x="250736" y="494499"/>
                </a:lnTo>
                <a:close/>
              </a:path>
              <a:path w="260350" h="2118360">
                <a:moveTo>
                  <a:pt x="251142" y="562190"/>
                </a:moveTo>
                <a:lnTo>
                  <a:pt x="251040" y="555244"/>
                </a:lnTo>
                <a:lnTo>
                  <a:pt x="239750" y="546557"/>
                </a:lnTo>
                <a:lnTo>
                  <a:pt x="230720" y="546468"/>
                </a:lnTo>
                <a:lnTo>
                  <a:pt x="219697" y="554951"/>
                </a:lnTo>
                <a:lnTo>
                  <a:pt x="219811" y="561898"/>
                </a:lnTo>
                <a:lnTo>
                  <a:pt x="231089" y="570585"/>
                </a:lnTo>
                <a:lnTo>
                  <a:pt x="240118" y="570674"/>
                </a:lnTo>
                <a:lnTo>
                  <a:pt x="245643" y="566432"/>
                </a:lnTo>
                <a:lnTo>
                  <a:pt x="251142" y="562190"/>
                </a:lnTo>
                <a:close/>
              </a:path>
              <a:path w="260350" h="2118360">
                <a:moveTo>
                  <a:pt x="251574" y="629894"/>
                </a:moveTo>
                <a:lnTo>
                  <a:pt x="251447" y="623227"/>
                </a:lnTo>
                <a:lnTo>
                  <a:pt x="240639" y="614895"/>
                </a:lnTo>
                <a:lnTo>
                  <a:pt x="231990" y="614832"/>
                </a:lnTo>
                <a:lnTo>
                  <a:pt x="221424" y="622947"/>
                </a:lnTo>
                <a:lnTo>
                  <a:pt x="221526" y="629602"/>
                </a:lnTo>
                <a:lnTo>
                  <a:pt x="232333" y="637921"/>
                </a:lnTo>
                <a:lnTo>
                  <a:pt x="241007" y="638022"/>
                </a:lnTo>
                <a:lnTo>
                  <a:pt x="246291" y="633945"/>
                </a:lnTo>
                <a:lnTo>
                  <a:pt x="251574" y="629894"/>
                </a:lnTo>
                <a:close/>
              </a:path>
              <a:path w="260350" h="2118360">
                <a:moveTo>
                  <a:pt x="251980" y="697598"/>
                </a:moveTo>
                <a:lnTo>
                  <a:pt x="251879" y="691222"/>
                </a:lnTo>
                <a:lnTo>
                  <a:pt x="241528" y="683260"/>
                </a:lnTo>
                <a:lnTo>
                  <a:pt x="233260" y="683183"/>
                </a:lnTo>
                <a:lnTo>
                  <a:pt x="223139" y="690943"/>
                </a:lnTo>
                <a:lnTo>
                  <a:pt x="223266" y="697318"/>
                </a:lnTo>
                <a:lnTo>
                  <a:pt x="233603" y="705281"/>
                </a:lnTo>
                <a:lnTo>
                  <a:pt x="241884" y="705370"/>
                </a:lnTo>
                <a:lnTo>
                  <a:pt x="246926" y="701484"/>
                </a:lnTo>
                <a:lnTo>
                  <a:pt x="251980" y="697598"/>
                </a:lnTo>
                <a:close/>
              </a:path>
              <a:path w="260350" h="2118360">
                <a:moveTo>
                  <a:pt x="252387" y="765276"/>
                </a:moveTo>
                <a:lnTo>
                  <a:pt x="252310" y="759180"/>
                </a:lnTo>
                <a:lnTo>
                  <a:pt x="242430" y="751598"/>
                </a:lnTo>
                <a:lnTo>
                  <a:pt x="234505" y="751522"/>
                </a:lnTo>
                <a:lnTo>
                  <a:pt x="224878" y="758939"/>
                </a:lnTo>
                <a:lnTo>
                  <a:pt x="224967" y="765009"/>
                </a:lnTo>
                <a:lnTo>
                  <a:pt x="234861" y="772629"/>
                </a:lnTo>
                <a:lnTo>
                  <a:pt x="242760" y="772680"/>
                </a:lnTo>
                <a:lnTo>
                  <a:pt x="247573" y="768972"/>
                </a:lnTo>
                <a:lnTo>
                  <a:pt x="252387" y="765276"/>
                </a:lnTo>
                <a:close/>
              </a:path>
              <a:path w="260350" h="2118360">
                <a:moveTo>
                  <a:pt x="252806" y="832967"/>
                </a:moveTo>
                <a:lnTo>
                  <a:pt x="252704" y="827189"/>
                </a:lnTo>
                <a:lnTo>
                  <a:pt x="243306" y="819950"/>
                </a:lnTo>
                <a:lnTo>
                  <a:pt x="235788" y="819886"/>
                </a:lnTo>
                <a:lnTo>
                  <a:pt x="226631" y="826935"/>
                </a:lnTo>
                <a:lnTo>
                  <a:pt x="226707" y="832726"/>
                </a:lnTo>
                <a:lnTo>
                  <a:pt x="236105" y="839965"/>
                </a:lnTo>
                <a:lnTo>
                  <a:pt x="243649" y="840028"/>
                </a:lnTo>
                <a:lnTo>
                  <a:pt x="248221" y="836498"/>
                </a:lnTo>
                <a:lnTo>
                  <a:pt x="252806" y="832967"/>
                </a:lnTo>
                <a:close/>
              </a:path>
              <a:path w="260350" h="2118360">
                <a:moveTo>
                  <a:pt x="253225" y="900671"/>
                </a:moveTo>
                <a:lnTo>
                  <a:pt x="253136" y="895159"/>
                </a:lnTo>
                <a:lnTo>
                  <a:pt x="244221" y="888288"/>
                </a:lnTo>
                <a:lnTo>
                  <a:pt x="237058" y="888225"/>
                </a:lnTo>
                <a:lnTo>
                  <a:pt x="228358" y="894918"/>
                </a:lnTo>
                <a:lnTo>
                  <a:pt x="228447" y="900430"/>
                </a:lnTo>
                <a:lnTo>
                  <a:pt x="237363" y="907300"/>
                </a:lnTo>
                <a:lnTo>
                  <a:pt x="244513" y="907364"/>
                </a:lnTo>
                <a:lnTo>
                  <a:pt x="248869" y="904011"/>
                </a:lnTo>
                <a:lnTo>
                  <a:pt x="253225" y="900671"/>
                </a:lnTo>
                <a:close/>
              </a:path>
              <a:path w="260350" h="2118360">
                <a:moveTo>
                  <a:pt x="253644" y="968349"/>
                </a:moveTo>
                <a:lnTo>
                  <a:pt x="253568" y="963142"/>
                </a:lnTo>
                <a:lnTo>
                  <a:pt x="245084" y="956652"/>
                </a:lnTo>
                <a:lnTo>
                  <a:pt x="238328" y="956576"/>
                </a:lnTo>
                <a:lnTo>
                  <a:pt x="230073" y="962926"/>
                </a:lnTo>
                <a:lnTo>
                  <a:pt x="230149" y="968146"/>
                </a:lnTo>
                <a:lnTo>
                  <a:pt x="238645" y="974636"/>
                </a:lnTo>
                <a:lnTo>
                  <a:pt x="245389" y="974699"/>
                </a:lnTo>
                <a:lnTo>
                  <a:pt x="249529" y="971524"/>
                </a:lnTo>
                <a:lnTo>
                  <a:pt x="253644" y="968349"/>
                </a:lnTo>
                <a:close/>
              </a:path>
              <a:path w="260350" h="2118360">
                <a:moveTo>
                  <a:pt x="254063" y="1036053"/>
                </a:moveTo>
                <a:lnTo>
                  <a:pt x="254000" y="1031125"/>
                </a:lnTo>
                <a:lnTo>
                  <a:pt x="245999" y="1025004"/>
                </a:lnTo>
                <a:lnTo>
                  <a:pt x="239598" y="1024928"/>
                </a:lnTo>
                <a:lnTo>
                  <a:pt x="231825" y="1030935"/>
                </a:lnTo>
                <a:lnTo>
                  <a:pt x="231889" y="1035850"/>
                </a:lnTo>
                <a:lnTo>
                  <a:pt x="239864" y="1041971"/>
                </a:lnTo>
                <a:lnTo>
                  <a:pt x="246291" y="1042035"/>
                </a:lnTo>
                <a:lnTo>
                  <a:pt x="250177" y="1039050"/>
                </a:lnTo>
                <a:lnTo>
                  <a:pt x="254063" y="1036053"/>
                </a:lnTo>
                <a:close/>
              </a:path>
              <a:path w="260350" h="2118360">
                <a:moveTo>
                  <a:pt x="254482" y="1103744"/>
                </a:moveTo>
                <a:lnTo>
                  <a:pt x="254419" y="1099134"/>
                </a:lnTo>
                <a:lnTo>
                  <a:pt x="246900" y="1093343"/>
                </a:lnTo>
                <a:lnTo>
                  <a:pt x="240880" y="1093292"/>
                </a:lnTo>
                <a:lnTo>
                  <a:pt x="233540" y="1098918"/>
                </a:lnTo>
                <a:lnTo>
                  <a:pt x="233603" y="1103541"/>
                </a:lnTo>
                <a:lnTo>
                  <a:pt x="241122" y="1109319"/>
                </a:lnTo>
                <a:lnTo>
                  <a:pt x="247142" y="1109370"/>
                </a:lnTo>
                <a:lnTo>
                  <a:pt x="250799" y="1106563"/>
                </a:lnTo>
                <a:lnTo>
                  <a:pt x="254482" y="1103744"/>
                </a:lnTo>
                <a:close/>
              </a:path>
              <a:path w="260350" h="2118360">
                <a:moveTo>
                  <a:pt x="254889" y="1171435"/>
                </a:moveTo>
                <a:lnTo>
                  <a:pt x="254825" y="1167104"/>
                </a:lnTo>
                <a:lnTo>
                  <a:pt x="247789" y="1161681"/>
                </a:lnTo>
                <a:lnTo>
                  <a:pt x="242163" y="1161630"/>
                </a:lnTo>
                <a:lnTo>
                  <a:pt x="235267" y="1166914"/>
                </a:lnTo>
                <a:lnTo>
                  <a:pt x="235343" y="1171244"/>
                </a:lnTo>
                <a:lnTo>
                  <a:pt x="242404" y="1176655"/>
                </a:lnTo>
                <a:lnTo>
                  <a:pt x="248031" y="1176718"/>
                </a:lnTo>
                <a:lnTo>
                  <a:pt x="251485" y="1174076"/>
                </a:lnTo>
                <a:lnTo>
                  <a:pt x="254889" y="1171435"/>
                </a:lnTo>
                <a:close/>
              </a:path>
              <a:path w="260350" h="2118360">
                <a:moveTo>
                  <a:pt x="255308" y="1239126"/>
                </a:moveTo>
                <a:lnTo>
                  <a:pt x="255244" y="1235075"/>
                </a:lnTo>
                <a:lnTo>
                  <a:pt x="248678" y="1230033"/>
                </a:lnTo>
                <a:lnTo>
                  <a:pt x="243433" y="1229982"/>
                </a:lnTo>
                <a:lnTo>
                  <a:pt x="237020" y="1234922"/>
                </a:lnTo>
                <a:lnTo>
                  <a:pt x="237070" y="1238961"/>
                </a:lnTo>
                <a:lnTo>
                  <a:pt x="243636" y="1244003"/>
                </a:lnTo>
                <a:lnTo>
                  <a:pt x="248894" y="1244053"/>
                </a:lnTo>
                <a:lnTo>
                  <a:pt x="252107" y="1241602"/>
                </a:lnTo>
                <a:lnTo>
                  <a:pt x="255308" y="1239126"/>
                </a:lnTo>
                <a:close/>
              </a:path>
              <a:path w="260350" h="2118360">
                <a:moveTo>
                  <a:pt x="255701" y="1306804"/>
                </a:moveTo>
                <a:lnTo>
                  <a:pt x="255663" y="1303045"/>
                </a:lnTo>
                <a:lnTo>
                  <a:pt x="249567" y="1298359"/>
                </a:lnTo>
                <a:lnTo>
                  <a:pt x="244690" y="1298321"/>
                </a:lnTo>
                <a:lnTo>
                  <a:pt x="238734" y="1302893"/>
                </a:lnTo>
                <a:lnTo>
                  <a:pt x="238785" y="1306652"/>
                </a:lnTo>
                <a:lnTo>
                  <a:pt x="244881" y="1311338"/>
                </a:lnTo>
                <a:lnTo>
                  <a:pt x="249770" y="1311376"/>
                </a:lnTo>
                <a:lnTo>
                  <a:pt x="252730" y="1309090"/>
                </a:lnTo>
                <a:lnTo>
                  <a:pt x="255701" y="1306804"/>
                </a:lnTo>
                <a:close/>
              </a:path>
              <a:path w="260350" h="2118360">
                <a:moveTo>
                  <a:pt x="256146" y="1374508"/>
                </a:moveTo>
                <a:lnTo>
                  <a:pt x="256082" y="1371053"/>
                </a:lnTo>
                <a:lnTo>
                  <a:pt x="253288" y="1368869"/>
                </a:lnTo>
                <a:lnTo>
                  <a:pt x="250456" y="1366723"/>
                </a:lnTo>
                <a:lnTo>
                  <a:pt x="245960" y="1366685"/>
                </a:lnTo>
                <a:lnTo>
                  <a:pt x="240474" y="1370901"/>
                </a:lnTo>
                <a:lnTo>
                  <a:pt x="240525" y="1374355"/>
                </a:lnTo>
                <a:lnTo>
                  <a:pt x="246164" y="1378686"/>
                </a:lnTo>
                <a:lnTo>
                  <a:pt x="250685" y="1378724"/>
                </a:lnTo>
                <a:lnTo>
                  <a:pt x="253415" y="1376629"/>
                </a:lnTo>
                <a:lnTo>
                  <a:pt x="256146" y="1374508"/>
                </a:lnTo>
                <a:close/>
              </a:path>
              <a:path w="260350" h="2118360">
                <a:moveTo>
                  <a:pt x="256540" y="1442199"/>
                </a:moveTo>
                <a:lnTo>
                  <a:pt x="256514" y="1439037"/>
                </a:lnTo>
                <a:lnTo>
                  <a:pt x="251358" y="1435074"/>
                </a:lnTo>
                <a:lnTo>
                  <a:pt x="247230" y="1435023"/>
                </a:lnTo>
                <a:lnTo>
                  <a:pt x="242227" y="1438897"/>
                </a:lnTo>
                <a:lnTo>
                  <a:pt x="242252" y="1442059"/>
                </a:lnTo>
                <a:lnTo>
                  <a:pt x="247421" y="1446034"/>
                </a:lnTo>
                <a:lnTo>
                  <a:pt x="251536" y="1446060"/>
                </a:lnTo>
                <a:lnTo>
                  <a:pt x="254050" y="1444129"/>
                </a:lnTo>
                <a:lnTo>
                  <a:pt x="256540" y="1442199"/>
                </a:lnTo>
                <a:close/>
              </a:path>
              <a:path w="260350" h="2118360">
                <a:moveTo>
                  <a:pt x="256984" y="1509890"/>
                </a:moveTo>
                <a:lnTo>
                  <a:pt x="256959" y="1507020"/>
                </a:lnTo>
                <a:lnTo>
                  <a:pt x="252260" y="1503426"/>
                </a:lnTo>
                <a:lnTo>
                  <a:pt x="248526" y="1503375"/>
                </a:lnTo>
                <a:lnTo>
                  <a:pt x="243954" y="1506880"/>
                </a:lnTo>
                <a:lnTo>
                  <a:pt x="243992" y="1509763"/>
                </a:lnTo>
                <a:lnTo>
                  <a:pt x="246354" y="1511566"/>
                </a:lnTo>
                <a:lnTo>
                  <a:pt x="248666" y="1513370"/>
                </a:lnTo>
                <a:lnTo>
                  <a:pt x="252412" y="1513408"/>
                </a:lnTo>
                <a:lnTo>
                  <a:pt x="254711" y="1511642"/>
                </a:lnTo>
                <a:lnTo>
                  <a:pt x="256984" y="1509890"/>
                </a:lnTo>
                <a:close/>
              </a:path>
              <a:path w="260350" h="2118360">
                <a:moveTo>
                  <a:pt x="257390" y="1577594"/>
                </a:moveTo>
                <a:lnTo>
                  <a:pt x="257340" y="1574990"/>
                </a:lnTo>
                <a:lnTo>
                  <a:pt x="253161" y="1571777"/>
                </a:lnTo>
                <a:lnTo>
                  <a:pt x="249783" y="1571739"/>
                </a:lnTo>
                <a:lnTo>
                  <a:pt x="245681" y="1574888"/>
                </a:lnTo>
                <a:lnTo>
                  <a:pt x="245719" y="1577467"/>
                </a:lnTo>
                <a:lnTo>
                  <a:pt x="249923" y="1580718"/>
                </a:lnTo>
                <a:lnTo>
                  <a:pt x="253288" y="1580756"/>
                </a:lnTo>
                <a:lnTo>
                  <a:pt x="255346" y="1579181"/>
                </a:lnTo>
                <a:lnTo>
                  <a:pt x="257390" y="1577594"/>
                </a:lnTo>
                <a:close/>
              </a:path>
              <a:path w="260350" h="2118360">
                <a:moveTo>
                  <a:pt x="257822" y="1645285"/>
                </a:moveTo>
                <a:lnTo>
                  <a:pt x="257784" y="1642960"/>
                </a:lnTo>
                <a:lnTo>
                  <a:pt x="254050" y="1640103"/>
                </a:lnTo>
                <a:lnTo>
                  <a:pt x="251053" y="1640078"/>
                </a:lnTo>
                <a:lnTo>
                  <a:pt x="247421" y="1642897"/>
                </a:lnTo>
                <a:lnTo>
                  <a:pt x="247459" y="1645183"/>
                </a:lnTo>
                <a:lnTo>
                  <a:pt x="251193" y="1648053"/>
                </a:lnTo>
                <a:lnTo>
                  <a:pt x="254165" y="1648079"/>
                </a:lnTo>
                <a:lnTo>
                  <a:pt x="255993" y="1646669"/>
                </a:lnTo>
                <a:lnTo>
                  <a:pt x="257822" y="1645285"/>
                </a:lnTo>
                <a:close/>
              </a:path>
              <a:path w="260350" h="2118360">
                <a:moveTo>
                  <a:pt x="258229" y="1712976"/>
                </a:moveTo>
                <a:lnTo>
                  <a:pt x="258203" y="1710956"/>
                </a:lnTo>
                <a:lnTo>
                  <a:pt x="256578" y="1709712"/>
                </a:lnTo>
                <a:lnTo>
                  <a:pt x="254952" y="1708442"/>
                </a:lnTo>
                <a:lnTo>
                  <a:pt x="252336" y="1708429"/>
                </a:lnTo>
                <a:lnTo>
                  <a:pt x="249148" y="1710880"/>
                </a:lnTo>
                <a:lnTo>
                  <a:pt x="249174" y="1712887"/>
                </a:lnTo>
                <a:lnTo>
                  <a:pt x="252425" y="1715389"/>
                </a:lnTo>
                <a:lnTo>
                  <a:pt x="255041" y="1715414"/>
                </a:lnTo>
                <a:lnTo>
                  <a:pt x="256641" y="1714195"/>
                </a:lnTo>
                <a:lnTo>
                  <a:pt x="258229" y="1712976"/>
                </a:lnTo>
                <a:close/>
              </a:path>
              <a:path w="260350" h="2118360">
                <a:moveTo>
                  <a:pt x="258635" y="1780654"/>
                </a:moveTo>
                <a:lnTo>
                  <a:pt x="258622" y="1778952"/>
                </a:lnTo>
                <a:lnTo>
                  <a:pt x="255828" y="1776793"/>
                </a:lnTo>
                <a:lnTo>
                  <a:pt x="253606" y="1776780"/>
                </a:lnTo>
                <a:lnTo>
                  <a:pt x="250875" y="1778876"/>
                </a:lnTo>
                <a:lnTo>
                  <a:pt x="250913" y="1780578"/>
                </a:lnTo>
                <a:lnTo>
                  <a:pt x="252298" y="1781670"/>
                </a:lnTo>
                <a:lnTo>
                  <a:pt x="253682" y="1782724"/>
                </a:lnTo>
                <a:lnTo>
                  <a:pt x="255930" y="1782762"/>
                </a:lnTo>
                <a:lnTo>
                  <a:pt x="257276" y="1781708"/>
                </a:lnTo>
                <a:lnTo>
                  <a:pt x="258635" y="1780654"/>
                </a:lnTo>
                <a:close/>
              </a:path>
              <a:path w="260350" h="2118360">
                <a:moveTo>
                  <a:pt x="259067" y="1848358"/>
                </a:moveTo>
                <a:lnTo>
                  <a:pt x="259054" y="1846922"/>
                </a:lnTo>
                <a:lnTo>
                  <a:pt x="256730" y="1845144"/>
                </a:lnTo>
                <a:lnTo>
                  <a:pt x="254876" y="1845132"/>
                </a:lnTo>
                <a:lnTo>
                  <a:pt x="253758" y="1846008"/>
                </a:lnTo>
                <a:lnTo>
                  <a:pt x="252628" y="1846872"/>
                </a:lnTo>
                <a:lnTo>
                  <a:pt x="252641" y="1848294"/>
                </a:lnTo>
                <a:lnTo>
                  <a:pt x="253784" y="1849196"/>
                </a:lnTo>
                <a:lnTo>
                  <a:pt x="254965" y="1850072"/>
                </a:lnTo>
                <a:lnTo>
                  <a:pt x="256806" y="1850097"/>
                </a:lnTo>
                <a:lnTo>
                  <a:pt x="257937" y="1849221"/>
                </a:lnTo>
                <a:lnTo>
                  <a:pt x="259067" y="1848358"/>
                </a:lnTo>
                <a:close/>
              </a:path>
              <a:path w="260350" h="2118360">
                <a:moveTo>
                  <a:pt x="259486" y="1916049"/>
                </a:moveTo>
                <a:lnTo>
                  <a:pt x="259461" y="1914906"/>
                </a:lnTo>
                <a:lnTo>
                  <a:pt x="257619" y="1913496"/>
                </a:lnTo>
                <a:lnTo>
                  <a:pt x="256146" y="1913483"/>
                </a:lnTo>
                <a:lnTo>
                  <a:pt x="255244" y="1914182"/>
                </a:lnTo>
                <a:lnTo>
                  <a:pt x="254330" y="1914867"/>
                </a:lnTo>
                <a:lnTo>
                  <a:pt x="254368" y="1915998"/>
                </a:lnTo>
                <a:lnTo>
                  <a:pt x="255282" y="1916722"/>
                </a:lnTo>
                <a:lnTo>
                  <a:pt x="256209" y="1917407"/>
                </a:lnTo>
                <a:lnTo>
                  <a:pt x="257695" y="1917446"/>
                </a:lnTo>
                <a:lnTo>
                  <a:pt x="258610" y="1916747"/>
                </a:lnTo>
                <a:lnTo>
                  <a:pt x="259486" y="1916049"/>
                </a:lnTo>
                <a:close/>
              </a:path>
              <a:path w="260350" h="2118360">
                <a:moveTo>
                  <a:pt x="259905" y="1983740"/>
                </a:moveTo>
                <a:lnTo>
                  <a:pt x="259880" y="1982914"/>
                </a:lnTo>
                <a:lnTo>
                  <a:pt x="259207" y="1982368"/>
                </a:lnTo>
                <a:lnTo>
                  <a:pt x="258521" y="1981860"/>
                </a:lnTo>
                <a:lnTo>
                  <a:pt x="257416" y="1981847"/>
                </a:lnTo>
                <a:lnTo>
                  <a:pt x="256755" y="1982355"/>
                </a:lnTo>
                <a:lnTo>
                  <a:pt x="256082" y="1982863"/>
                </a:lnTo>
                <a:lnTo>
                  <a:pt x="256095" y="1983714"/>
                </a:lnTo>
                <a:lnTo>
                  <a:pt x="256794" y="1984235"/>
                </a:lnTo>
                <a:lnTo>
                  <a:pt x="257467" y="1984756"/>
                </a:lnTo>
                <a:lnTo>
                  <a:pt x="258559" y="1984781"/>
                </a:lnTo>
                <a:lnTo>
                  <a:pt x="259232" y="1984260"/>
                </a:lnTo>
                <a:lnTo>
                  <a:pt x="259905" y="1983740"/>
                </a:lnTo>
                <a:close/>
              </a:path>
              <a:path w="260350" h="2118360">
                <a:moveTo>
                  <a:pt x="260324" y="2051418"/>
                </a:moveTo>
                <a:lnTo>
                  <a:pt x="260299" y="2050884"/>
                </a:lnTo>
                <a:lnTo>
                  <a:pt x="259867" y="2050542"/>
                </a:lnTo>
                <a:lnTo>
                  <a:pt x="259397" y="2050186"/>
                </a:lnTo>
                <a:lnTo>
                  <a:pt x="258699" y="2050173"/>
                </a:lnTo>
                <a:lnTo>
                  <a:pt x="258254" y="2050516"/>
                </a:lnTo>
                <a:lnTo>
                  <a:pt x="257822" y="2050859"/>
                </a:lnTo>
                <a:lnTo>
                  <a:pt x="257835" y="2051405"/>
                </a:lnTo>
                <a:lnTo>
                  <a:pt x="258279" y="2051761"/>
                </a:lnTo>
                <a:lnTo>
                  <a:pt x="258737" y="2052104"/>
                </a:lnTo>
                <a:lnTo>
                  <a:pt x="259435" y="2052104"/>
                </a:lnTo>
                <a:lnTo>
                  <a:pt x="259880" y="2051761"/>
                </a:lnTo>
                <a:lnTo>
                  <a:pt x="260324" y="2051418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238218" y="37210"/>
            <a:ext cx="363220" cy="2119630"/>
          </a:xfrm>
          <a:custGeom>
            <a:avLst/>
            <a:gdLst/>
            <a:ahLst/>
            <a:cxnLst/>
            <a:rect l="l" t="t" r="r" b="b"/>
            <a:pathLst>
              <a:path w="363220" h="2119630">
                <a:moveTo>
                  <a:pt x="2501" y="2049094"/>
                </a:moveTo>
                <a:lnTo>
                  <a:pt x="2476" y="2048560"/>
                </a:lnTo>
                <a:lnTo>
                  <a:pt x="2044" y="2048217"/>
                </a:lnTo>
                <a:lnTo>
                  <a:pt x="1574" y="2047862"/>
                </a:lnTo>
                <a:lnTo>
                  <a:pt x="876" y="2047849"/>
                </a:lnTo>
                <a:lnTo>
                  <a:pt x="431" y="2048192"/>
                </a:lnTo>
                <a:lnTo>
                  <a:pt x="0" y="2048535"/>
                </a:lnTo>
                <a:lnTo>
                  <a:pt x="12" y="2049081"/>
                </a:lnTo>
                <a:lnTo>
                  <a:pt x="457" y="2049437"/>
                </a:lnTo>
                <a:lnTo>
                  <a:pt x="914" y="2049780"/>
                </a:lnTo>
                <a:lnTo>
                  <a:pt x="1612" y="2049780"/>
                </a:lnTo>
                <a:lnTo>
                  <a:pt x="2057" y="2049437"/>
                </a:lnTo>
                <a:lnTo>
                  <a:pt x="2501" y="2049094"/>
                </a:lnTo>
                <a:close/>
              </a:path>
              <a:path w="363220" h="2119630">
                <a:moveTo>
                  <a:pt x="2908" y="2116544"/>
                </a:moveTo>
                <a:lnTo>
                  <a:pt x="2476" y="2116213"/>
                </a:lnTo>
                <a:lnTo>
                  <a:pt x="2159" y="2116213"/>
                </a:lnTo>
                <a:lnTo>
                  <a:pt x="1943" y="2116366"/>
                </a:lnTo>
                <a:lnTo>
                  <a:pt x="1727" y="2116531"/>
                </a:lnTo>
                <a:lnTo>
                  <a:pt x="1727" y="2116785"/>
                </a:lnTo>
                <a:lnTo>
                  <a:pt x="1943" y="2116937"/>
                </a:lnTo>
                <a:lnTo>
                  <a:pt x="2159" y="2117115"/>
                </a:lnTo>
                <a:lnTo>
                  <a:pt x="2489" y="2117115"/>
                </a:lnTo>
                <a:lnTo>
                  <a:pt x="2717" y="2116950"/>
                </a:lnTo>
                <a:lnTo>
                  <a:pt x="2908" y="2116798"/>
                </a:lnTo>
                <a:lnTo>
                  <a:pt x="2908" y="2116544"/>
                </a:lnTo>
                <a:close/>
              </a:path>
              <a:path w="363220" h="2119630">
                <a:moveTo>
                  <a:pt x="111760" y="14846"/>
                </a:moveTo>
                <a:lnTo>
                  <a:pt x="110274" y="9309"/>
                </a:lnTo>
                <a:lnTo>
                  <a:pt x="106006" y="4406"/>
                </a:lnTo>
                <a:lnTo>
                  <a:pt x="99656" y="1130"/>
                </a:lnTo>
                <a:lnTo>
                  <a:pt x="92468" y="0"/>
                </a:lnTo>
                <a:lnTo>
                  <a:pt x="85293" y="1003"/>
                </a:lnTo>
                <a:lnTo>
                  <a:pt x="79019" y="4165"/>
                </a:lnTo>
                <a:lnTo>
                  <a:pt x="74930" y="8978"/>
                </a:lnTo>
                <a:lnTo>
                  <a:pt x="73634" y="14478"/>
                </a:lnTo>
                <a:lnTo>
                  <a:pt x="75120" y="20015"/>
                </a:lnTo>
                <a:lnTo>
                  <a:pt x="79375" y="24904"/>
                </a:lnTo>
                <a:lnTo>
                  <a:pt x="85725" y="28194"/>
                </a:lnTo>
                <a:lnTo>
                  <a:pt x="92913" y="29324"/>
                </a:lnTo>
                <a:lnTo>
                  <a:pt x="100063" y="28321"/>
                </a:lnTo>
                <a:lnTo>
                  <a:pt x="106324" y="25146"/>
                </a:lnTo>
                <a:lnTo>
                  <a:pt x="110451" y="20345"/>
                </a:lnTo>
                <a:lnTo>
                  <a:pt x="111760" y="14846"/>
                </a:lnTo>
                <a:close/>
              </a:path>
              <a:path w="363220" h="2119630">
                <a:moveTo>
                  <a:pt x="114096" y="87185"/>
                </a:moveTo>
                <a:lnTo>
                  <a:pt x="113944" y="78193"/>
                </a:lnTo>
                <a:lnTo>
                  <a:pt x="106641" y="72567"/>
                </a:lnTo>
                <a:lnTo>
                  <a:pt x="100495" y="69405"/>
                </a:lnTo>
                <a:lnTo>
                  <a:pt x="93535" y="68300"/>
                </a:lnTo>
                <a:lnTo>
                  <a:pt x="86614" y="69278"/>
                </a:lnTo>
                <a:lnTo>
                  <a:pt x="80556" y="72339"/>
                </a:lnTo>
                <a:lnTo>
                  <a:pt x="73431" y="77825"/>
                </a:lnTo>
                <a:lnTo>
                  <a:pt x="73558" y="86817"/>
                </a:lnTo>
                <a:lnTo>
                  <a:pt x="80873" y="92417"/>
                </a:lnTo>
                <a:lnTo>
                  <a:pt x="87033" y="95605"/>
                </a:lnTo>
                <a:lnTo>
                  <a:pt x="94005" y="96710"/>
                </a:lnTo>
                <a:lnTo>
                  <a:pt x="100926" y="95745"/>
                </a:lnTo>
                <a:lnTo>
                  <a:pt x="106972" y="92671"/>
                </a:lnTo>
                <a:lnTo>
                  <a:pt x="114096" y="87185"/>
                </a:lnTo>
                <a:close/>
              </a:path>
              <a:path w="363220" h="2119630">
                <a:moveTo>
                  <a:pt x="114528" y="154889"/>
                </a:moveTo>
                <a:lnTo>
                  <a:pt x="114376" y="146177"/>
                </a:lnTo>
                <a:lnTo>
                  <a:pt x="107315" y="140741"/>
                </a:lnTo>
                <a:lnTo>
                  <a:pt x="101358" y="137680"/>
                </a:lnTo>
                <a:lnTo>
                  <a:pt x="94615" y="136601"/>
                </a:lnTo>
                <a:lnTo>
                  <a:pt x="87909" y="137553"/>
                </a:lnTo>
                <a:lnTo>
                  <a:pt x="82042" y="140512"/>
                </a:lnTo>
                <a:lnTo>
                  <a:pt x="75158" y="145808"/>
                </a:lnTo>
                <a:lnTo>
                  <a:pt x="75298" y="154520"/>
                </a:lnTo>
                <a:lnTo>
                  <a:pt x="82359" y="159943"/>
                </a:lnTo>
                <a:lnTo>
                  <a:pt x="88315" y="163017"/>
                </a:lnTo>
                <a:lnTo>
                  <a:pt x="95046" y="164096"/>
                </a:lnTo>
                <a:lnTo>
                  <a:pt x="101765" y="163144"/>
                </a:lnTo>
                <a:lnTo>
                  <a:pt x="107619" y="160185"/>
                </a:lnTo>
                <a:lnTo>
                  <a:pt x="114528" y="154889"/>
                </a:lnTo>
                <a:close/>
              </a:path>
              <a:path w="363220" h="2119630">
                <a:moveTo>
                  <a:pt x="114935" y="222580"/>
                </a:moveTo>
                <a:lnTo>
                  <a:pt x="114808" y="214160"/>
                </a:lnTo>
                <a:lnTo>
                  <a:pt x="108000" y="208902"/>
                </a:lnTo>
                <a:lnTo>
                  <a:pt x="102222" y="205943"/>
                </a:lnTo>
                <a:lnTo>
                  <a:pt x="95694" y="204914"/>
                </a:lnTo>
                <a:lnTo>
                  <a:pt x="89217" y="205816"/>
                </a:lnTo>
                <a:lnTo>
                  <a:pt x="83578" y="208673"/>
                </a:lnTo>
                <a:lnTo>
                  <a:pt x="76898" y="213817"/>
                </a:lnTo>
                <a:lnTo>
                  <a:pt x="77038" y="222224"/>
                </a:lnTo>
                <a:lnTo>
                  <a:pt x="83858" y="227469"/>
                </a:lnTo>
                <a:lnTo>
                  <a:pt x="89611" y="230441"/>
                </a:lnTo>
                <a:lnTo>
                  <a:pt x="96126" y="231482"/>
                </a:lnTo>
                <a:lnTo>
                  <a:pt x="102603" y="230568"/>
                </a:lnTo>
                <a:lnTo>
                  <a:pt x="108267" y="227698"/>
                </a:lnTo>
                <a:lnTo>
                  <a:pt x="114935" y="222580"/>
                </a:lnTo>
                <a:close/>
              </a:path>
              <a:path w="363220" h="2119630">
                <a:moveTo>
                  <a:pt x="115354" y="290271"/>
                </a:moveTo>
                <a:lnTo>
                  <a:pt x="115239" y="282155"/>
                </a:lnTo>
                <a:lnTo>
                  <a:pt x="108635" y="277075"/>
                </a:lnTo>
                <a:lnTo>
                  <a:pt x="103085" y="274218"/>
                </a:lnTo>
                <a:lnTo>
                  <a:pt x="96786" y="273215"/>
                </a:lnTo>
                <a:lnTo>
                  <a:pt x="90525" y="274104"/>
                </a:lnTo>
                <a:lnTo>
                  <a:pt x="85039" y="276860"/>
                </a:lnTo>
                <a:lnTo>
                  <a:pt x="78625" y="281813"/>
                </a:lnTo>
                <a:lnTo>
                  <a:pt x="78740" y="289928"/>
                </a:lnTo>
                <a:lnTo>
                  <a:pt x="85318" y="294982"/>
                </a:lnTo>
                <a:lnTo>
                  <a:pt x="90893" y="297865"/>
                </a:lnTo>
                <a:lnTo>
                  <a:pt x="97193" y="298869"/>
                </a:lnTo>
                <a:lnTo>
                  <a:pt x="103466" y="297980"/>
                </a:lnTo>
                <a:lnTo>
                  <a:pt x="108940" y="295211"/>
                </a:lnTo>
                <a:lnTo>
                  <a:pt x="115354" y="290271"/>
                </a:lnTo>
                <a:close/>
              </a:path>
              <a:path w="363220" h="2119630">
                <a:moveTo>
                  <a:pt x="115760" y="357962"/>
                </a:moveTo>
                <a:lnTo>
                  <a:pt x="115633" y="350139"/>
                </a:lnTo>
                <a:lnTo>
                  <a:pt x="102958" y="340372"/>
                </a:lnTo>
                <a:lnTo>
                  <a:pt x="92773" y="340258"/>
                </a:lnTo>
                <a:lnTo>
                  <a:pt x="80352" y="349796"/>
                </a:lnTo>
                <a:lnTo>
                  <a:pt x="80492" y="357632"/>
                </a:lnTo>
                <a:lnTo>
                  <a:pt x="93192" y="367411"/>
                </a:lnTo>
                <a:lnTo>
                  <a:pt x="103352" y="367499"/>
                </a:lnTo>
                <a:lnTo>
                  <a:pt x="109575" y="362724"/>
                </a:lnTo>
                <a:lnTo>
                  <a:pt x="115760" y="357962"/>
                </a:lnTo>
                <a:close/>
              </a:path>
              <a:path w="363220" h="2119630">
                <a:moveTo>
                  <a:pt x="116192" y="425653"/>
                </a:moveTo>
                <a:lnTo>
                  <a:pt x="116065" y="418109"/>
                </a:lnTo>
                <a:lnTo>
                  <a:pt x="103835" y="408711"/>
                </a:lnTo>
                <a:lnTo>
                  <a:pt x="94056" y="408609"/>
                </a:lnTo>
                <a:lnTo>
                  <a:pt x="82092" y="417804"/>
                </a:lnTo>
                <a:lnTo>
                  <a:pt x="82219" y="425323"/>
                </a:lnTo>
                <a:lnTo>
                  <a:pt x="94449" y="434746"/>
                </a:lnTo>
                <a:lnTo>
                  <a:pt x="104254" y="434848"/>
                </a:lnTo>
                <a:lnTo>
                  <a:pt x="110223" y="430250"/>
                </a:lnTo>
                <a:lnTo>
                  <a:pt x="116192" y="425653"/>
                </a:lnTo>
                <a:close/>
              </a:path>
              <a:path w="363220" h="2119630">
                <a:moveTo>
                  <a:pt x="116624" y="493344"/>
                </a:moveTo>
                <a:lnTo>
                  <a:pt x="116497" y="486092"/>
                </a:lnTo>
                <a:lnTo>
                  <a:pt x="104749" y="477062"/>
                </a:lnTo>
                <a:lnTo>
                  <a:pt x="95300" y="476961"/>
                </a:lnTo>
                <a:lnTo>
                  <a:pt x="83832" y="485800"/>
                </a:lnTo>
                <a:lnTo>
                  <a:pt x="83947" y="493039"/>
                </a:lnTo>
                <a:lnTo>
                  <a:pt x="95719" y="502094"/>
                </a:lnTo>
                <a:lnTo>
                  <a:pt x="105130" y="502183"/>
                </a:lnTo>
                <a:lnTo>
                  <a:pt x="110883" y="497763"/>
                </a:lnTo>
                <a:lnTo>
                  <a:pt x="116624" y="493344"/>
                </a:lnTo>
                <a:close/>
              </a:path>
              <a:path w="363220" h="2119630">
                <a:moveTo>
                  <a:pt x="117043" y="561047"/>
                </a:moveTo>
                <a:lnTo>
                  <a:pt x="116928" y="554088"/>
                </a:lnTo>
                <a:lnTo>
                  <a:pt x="105613" y="545388"/>
                </a:lnTo>
                <a:lnTo>
                  <a:pt x="96583" y="545312"/>
                </a:lnTo>
                <a:lnTo>
                  <a:pt x="85585" y="553796"/>
                </a:lnTo>
                <a:lnTo>
                  <a:pt x="85686" y="560755"/>
                </a:lnTo>
                <a:lnTo>
                  <a:pt x="96964" y="569429"/>
                </a:lnTo>
                <a:lnTo>
                  <a:pt x="105994" y="569506"/>
                </a:lnTo>
                <a:lnTo>
                  <a:pt x="111531" y="565277"/>
                </a:lnTo>
                <a:lnTo>
                  <a:pt x="117043" y="561047"/>
                </a:lnTo>
                <a:close/>
              </a:path>
              <a:path w="363220" h="2119630">
                <a:moveTo>
                  <a:pt x="117449" y="628738"/>
                </a:moveTo>
                <a:lnTo>
                  <a:pt x="117348" y="622084"/>
                </a:lnTo>
                <a:lnTo>
                  <a:pt x="106527" y="613752"/>
                </a:lnTo>
                <a:lnTo>
                  <a:pt x="97866" y="613664"/>
                </a:lnTo>
                <a:lnTo>
                  <a:pt x="87299" y="621779"/>
                </a:lnTo>
                <a:lnTo>
                  <a:pt x="87414" y="628446"/>
                </a:lnTo>
                <a:lnTo>
                  <a:pt x="98221" y="636765"/>
                </a:lnTo>
                <a:lnTo>
                  <a:pt x="106883" y="636841"/>
                </a:lnTo>
                <a:lnTo>
                  <a:pt x="112153" y="632802"/>
                </a:lnTo>
                <a:lnTo>
                  <a:pt x="117449" y="628738"/>
                </a:lnTo>
                <a:close/>
              </a:path>
              <a:path w="363220" h="2119630">
                <a:moveTo>
                  <a:pt x="117856" y="696417"/>
                </a:moveTo>
                <a:lnTo>
                  <a:pt x="117754" y="690054"/>
                </a:lnTo>
                <a:lnTo>
                  <a:pt x="107403" y="682091"/>
                </a:lnTo>
                <a:lnTo>
                  <a:pt x="99110" y="682015"/>
                </a:lnTo>
                <a:lnTo>
                  <a:pt x="89039" y="689787"/>
                </a:lnTo>
                <a:lnTo>
                  <a:pt x="89128" y="696150"/>
                </a:lnTo>
                <a:lnTo>
                  <a:pt x="99479" y="704113"/>
                </a:lnTo>
                <a:lnTo>
                  <a:pt x="107759" y="704189"/>
                </a:lnTo>
                <a:lnTo>
                  <a:pt x="112814" y="700303"/>
                </a:lnTo>
                <a:lnTo>
                  <a:pt x="117856" y="696417"/>
                </a:lnTo>
                <a:close/>
              </a:path>
              <a:path w="363220" h="2119630">
                <a:moveTo>
                  <a:pt x="118275" y="764108"/>
                </a:moveTo>
                <a:lnTo>
                  <a:pt x="118173" y="758024"/>
                </a:lnTo>
                <a:lnTo>
                  <a:pt x="108318" y="750443"/>
                </a:lnTo>
                <a:lnTo>
                  <a:pt x="100393" y="750354"/>
                </a:lnTo>
                <a:lnTo>
                  <a:pt x="90766" y="757770"/>
                </a:lnTo>
                <a:lnTo>
                  <a:pt x="90868" y="763854"/>
                </a:lnTo>
                <a:lnTo>
                  <a:pt x="100749" y="771448"/>
                </a:lnTo>
                <a:lnTo>
                  <a:pt x="108635" y="771525"/>
                </a:lnTo>
                <a:lnTo>
                  <a:pt x="113461" y="767816"/>
                </a:lnTo>
                <a:lnTo>
                  <a:pt x="118275" y="764108"/>
                </a:lnTo>
                <a:close/>
              </a:path>
              <a:path w="363220" h="2119630">
                <a:moveTo>
                  <a:pt x="118681" y="831811"/>
                </a:moveTo>
                <a:lnTo>
                  <a:pt x="118592" y="826020"/>
                </a:lnTo>
                <a:lnTo>
                  <a:pt x="109207" y="818781"/>
                </a:lnTo>
                <a:lnTo>
                  <a:pt x="101663" y="818705"/>
                </a:lnTo>
                <a:lnTo>
                  <a:pt x="92494" y="825766"/>
                </a:lnTo>
                <a:lnTo>
                  <a:pt x="92583" y="831557"/>
                </a:lnTo>
                <a:lnTo>
                  <a:pt x="101968" y="838784"/>
                </a:lnTo>
                <a:lnTo>
                  <a:pt x="109524" y="838847"/>
                </a:lnTo>
                <a:lnTo>
                  <a:pt x="114096" y="835329"/>
                </a:lnTo>
                <a:lnTo>
                  <a:pt x="118681" y="831811"/>
                </a:lnTo>
                <a:close/>
              </a:path>
              <a:path w="363220" h="2119630">
                <a:moveTo>
                  <a:pt x="119100" y="899490"/>
                </a:moveTo>
                <a:lnTo>
                  <a:pt x="119011" y="893991"/>
                </a:lnTo>
                <a:lnTo>
                  <a:pt x="110083" y="887120"/>
                </a:lnTo>
                <a:lnTo>
                  <a:pt x="102958" y="887056"/>
                </a:lnTo>
                <a:lnTo>
                  <a:pt x="94221" y="893775"/>
                </a:lnTo>
                <a:lnTo>
                  <a:pt x="94322" y="899261"/>
                </a:lnTo>
                <a:lnTo>
                  <a:pt x="103238" y="906132"/>
                </a:lnTo>
                <a:lnTo>
                  <a:pt x="110375" y="906195"/>
                </a:lnTo>
                <a:lnTo>
                  <a:pt x="114744" y="902843"/>
                </a:lnTo>
                <a:lnTo>
                  <a:pt x="119100" y="899490"/>
                </a:lnTo>
                <a:close/>
              </a:path>
              <a:path w="363220" h="2119630">
                <a:moveTo>
                  <a:pt x="119519" y="967193"/>
                </a:moveTo>
                <a:lnTo>
                  <a:pt x="119443" y="961986"/>
                </a:lnTo>
                <a:lnTo>
                  <a:pt x="110959" y="955484"/>
                </a:lnTo>
                <a:lnTo>
                  <a:pt x="104216" y="955408"/>
                </a:lnTo>
                <a:lnTo>
                  <a:pt x="95948" y="961758"/>
                </a:lnTo>
                <a:lnTo>
                  <a:pt x="96050" y="966965"/>
                </a:lnTo>
                <a:lnTo>
                  <a:pt x="104495" y="973467"/>
                </a:lnTo>
                <a:lnTo>
                  <a:pt x="111277" y="973543"/>
                </a:lnTo>
                <a:lnTo>
                  <a:pt x="115404" y="970368"/>
                </a:lnTo>
                <a:lnTo>
                  <a:pt x="119519" y="967193"/>
                </a:lnTo>
                <a:close/>
              </a:path>
              <a:path w="363220" h="2119630">
                <a:moveTo>
                  <a:pt x="119938" y="1034884"/>
                </a:moveTo>
                <a:lnTo>
                  <a:pt x="119875" y="1029957"/>
                </a:lnTo>
                <a:lnTo>
                  <a:pt x="111874" y="1023810"/>
                </a:lnTo>
                <a:lnTo>
                  <a:pt x="105486" y="1023759"/>
                </a:lnTo>
                <a:lnTo>
                  <a:pt x="101600" y="1026769"/>
                </a:lnTo>
                <a:lnTo>
                  <a:pt x="97688" y="1029741"/>
                </a:lnTo>
                <a:lnTo>
                  <a:pt x="97777" y="1034681"/>
                </a:lnTo>
                <a:lnTo>
                  <a:pt x="105740" y="1040815"/>
                </a:lnTo>
                <a:lnTo>
                  <a:pt x="112153" y="1040879"/>
                </a:lnTo>
                <a:lnTo>
                  <a:pt x="116039" y="1037869"/>
                </a:lnTo>
                <a:lnTo>
                  <a:pt x="119938" y="1034884"/>
                </a:lnTo>
                <a:close/>
              </a:path>
              <a:path w="363220" h="2119630">
                <a:moveTo>
                  <a:pt x="120345" y="1102575"/>
                </a:moveTo>
                <a:lnTo>
                  <a:pt x="120281" y="1097953"/>
                </a:lnTo>
                <a:lnTo>
                  <a:pt x="112776" y="1092174"/>
                </a:lnTo>
                <a:lnTo>
                  <a:pt x="106756" y="1092123"/>
                </a:lnTo>
                <a:lnTo>
                  <a:pt x="99441" y="1097749"/>
                </a:lnTo>
                <a:lnTo>
                  <a:pt x="99517" y="1102385"/>
                </a:lnTo>
                <a:lnTo>
                  <a:pt x="107010" y="1108163"/>
                </a:lnTo>
                <a:lnTo>
                  <a:pt x="113030" y="1108214"/>
                </a:lnTo>
                <a:lnTo>
                  <a:pt x="116687" y="1105395"/>
                </a:lnTo>
                <a:lnTo>
                  <a:pt x="120345" y="1102575"/>
                </a:lnTo>
                <a:close/>
              </a:path>
              <a:path w="363220" h="2119630">
                <a:moveTo>
                  <a:pt x="120777" y="1170266"/>
                </a:moveTo>
                <a:lnTo>
                  <a:pt x="120713" y="1165936"/>
                </a:lnTo>
                <a:lnTo>
                  <a:pt x="113677" y="1160513"/>
                </a:lnTo>
                <a:lnTo>
                  <a:pt x="108038" y="1160462"/>
                </a:lnTo>
                <a:lnTo>
                  <a:pt x="101180" y="1165745"/>
                </a:lnTo>
                <a:lnTo>
                  <a:pt x="101244" y="1170089"/>
                </a:lnTo>
                <a:lnTo>
                  <a:pt x="108267" y="1175512"/>
                </a:lnTo>
                <a:lnTo>
                  <a:pt x="113919" y="1175550"/>
                </a:lnTo>
                <a:lnTo>
                  <a:pt x="117348" y="1172908"/>
                </a:lnTo>
                <a:lnTo>
                  <a:pt x="120777" y="1170266"/>
                </a:lnTo>
                <a:close/>
              </a:path>
              <a:path w="363220" h="2119630">
                <a:moveTo>
                  <a:pt x="121183" y="1237957"/>
                </a:moveTo>
                <a:lnTo>
                  <a:pt x="121132" y="1233919"/>
                </a:lnTo>
                <a:lnTo>
                  <a:pt x="114579" y="1228864"/>
                </a:lnTo>
                <a:lnTo>
                  <a:pt x="109308" y="1228813"/>
                </a:lnTo>
                <a:lnTo>
                  <a:pt x="102895" y="1233741"/>
                </a:lnTo>
                <a:lnTo>
                  <a:pt x="102958" y="1237780"/>
                </a:lnTo>
                <a:lnTo>
                  <a:pt x="109524" y="1242834"/>
                </a:lnTo>
                <a:lnTo>
                  <a:pt x="114782" y="1242885"/>
                </a:lnTo>
                <a:lnTo>
                  <a:pt x="117995" y="1240421"/>
                </a:lnTo>
                <a:lnTo>
                  <a:pt x="121183" y="1237957"/>
                </a:lnTo>
                <a:close/>
              </a:path>
              <a:path w="363220" h="2119630">
                <a:moveTo>
                  <a:pt x="121602" y="1305648"/>
                </a:moveTo>
                <a:lnTo>
                  <a:pt x="121564" y="1301902"/>
                </a:lnTo>
                <a:lnTo>
                  <a:pt x="115468" y="1297216"/>
                </a:lnTo>
                <a:lnTo>
                  <a:pt x="110578" y="1297152"/>
                </a:lnTo>
                <a:lnTo>
                  <a:pt x="104648" y="1301737"/>
                </a:lnTo>
                <a:lnTo>
                  <a:pt x="104673" y="1305496"/>
                </a:lnTo>
                <a:lnTo>
                  <a:pt x="110782" y="1310170"/>
                </a:lnTo>
                <a:lnTo>
                  <a:pt x="115671" y="1310233"/>
                </a:lnTo>
                <a:lnTo>
                  <a:pt x="118656" y="1307947"/>
                </a:lnTo>
                <a:lnTo>
                  <a:pt x="121602" y="1305648"/>
                </a:lnTo>
                <a:close/>
              </a:path>
              <a:path w="363220" h="2119630">
                <a:moveTo>
                  <a:pt x="122021" y="1373339"/>
                </a:moveTo>
                <a:lnTo>
                  <a:pt x="121983" y="1369885"/>
                </a:lnTo>
                <a:lnTo>
                  <a:pt x="116344" y="1365554"/>
                </a:lnTo>
                <a:lnTo>
                  <a:pt x="111836" y="1365516"/>
                </a:lnTo>
                <a:lnTo>
                  <a:pt x="106362" y="1369745"/>
                </a:lnTo>
                <a:lnTo>
                  <a:pt x="106413" y="1373212"/>
                </a:lnTo>
                <a:lnTo>
                  <a:pt x="112052" y="1377518"/>
                </a:lnTo>
                <a:lnTo>
                  <a:pt x="116547" y="1377581"/>
                </a:lnTo>
                <a:lnTo>
                  <a:pt x="119278" y="1375460"/>
                </a:lnTo>
                <a:lnTo>
                  <a:pt x="122021" y="1373339"/>
                </a:lnTo>
                <a:close/>
              </a:path>
              <a:path w="363220" h="2119630">
                <a:moveTo>
                  <a:pt x="122453" y="1441043"/>
                </a:moveTo>
                <a:lnTo>
                  <a:pt x="122402" y="1437868"/>
                </a:lnTo>
                <a:lnTo>
                  <a:pt x="117246" y="1433918"/>
                </a:lnTo>
                <a:lnTo>
                  <a:pt x="113118" y="1433868"/>
                </a:lnTo>
                <a:lnTo>
                  <a:pt x="110617" y="1435823"/>
                </a:lnTo>
                <a:lnTo>
                  <a:pt x="108115" y="1437728"/>
                </a:lnTo>
                <a:lnTo>
                  <a:pt x="108153" y="1440903"/>
                </a:lnTo>
                <a:lnTo>
                  <a:pt x="113309" y="1444866"/>
                </a:lnTo>
                <a:lnTo>
                  <a:pt x="117424" y="1444917"/>
                </a:lnTo>
                <a:lnTo>
                  <a:pt x="119938" y="1442974"/>
                </a:lnTo>
                <a:lnTo>
                  <a:pt x="122453" y="1441043"/>
                </a:lnTo>
                <a:close/>
              </a:path>
              <a:path w="363220" h="2119630">
                <a:moveTo>
                  <a:pt x="122847" y="1508734"/>
                </a:moveTo>
                <a:lnTo>
                  <a:pt x="122809" y="1505839"/>
                </a:lnTo>
                <a:lnTo>
                  <a:pt x="118148" y="1502244"/>
                </a:lnTo>
                <a:lnTo>
                  <a:pt x="114414" y="1502219"/>
                </a:lnTo>
                <a:lnTo>
                  <a:pt x="109829" y="1505724"/>
                </a:lnTo>
                <a:lnTo>
                  <a:pt x="109867" y="1508607"/>
                </a:lnTo>
                <a:lnTo>
                  <a:pt x="114566" y="1512201"/>
                </a:lnTo>
                <a:lnTo>
                  <a:pt x="118287" y="1512239"/>
                </a:lnTo>
                <a:lnTo>
                  <a:pt x="120586" y="1510499"/>
                </a:lnTo>
                <a:lnTo>
                  <a:pt x="122847" y="1508734"/>
                </a:lnTo>
                <a:close/>
              </a:path>
              <a:path w="363220" h="2119630">
                <a:moveTo>
                  <a:pt x="123278" y="1576412"/>
                </a:moveTo>
                <a:lnTo>
                  <a:pt x="123240" y="1573834"/>
                </a:lnTo>
                <a:lnTo>
                  <a:pt x="119049" y="1570583"/>
                </a:lnTo>
                <a:lnTo>
                  <a:pt x="115671" y="1570558"/>
                </a:lnTo>
                <a:lnTo>
                  <a:pt x="111556" y="1573720"/>
                </a:lnTo>
                <a:lnTo>
                  <a:pt x="111594" y="1576311"/>
                </a:lnTo>
                <a:lnTo>
                  <a:pt x="115811" y="1579549"/>
                </a:lnTo>
                <a:lnTo>
                  <a:pt x="119164" y="1579575"/>
                </a:lnTo>
                <a:lnTo>
                  <a:pt x="121221" y="1577987"/>
                </a:lnTo>
                <a:lnTo>
                  <a:pt x="123278" y="1576412"/>
                </a:lnTo>
                <a:close/>
              </a:path>
              <a:path w="363220" h="2119630">
                <a:moveTo>
                  <a:pt x="123685" y="1644116"/>
                </a:moveTo>
                <a:lnTo>
                  <a:pt x="123647" y="1641817"/>
                </a:lnTo>
                <a:lnTo>
                  <a:pt x="121805" y="1640382"/>
                </a:lnTo>
                <a:lnTo>
                  <a:pt x="119926" y="1638947"/>
                </a:lnTo>
                <a:lnTo>
                  <a:pt x="116916" y="1638922"/>
                </a:lnTo>
                <a:lnTo>
                  <a:pt x="115125" y="1640332"/>
                </a:lnTo>
                <a:lnTo>
                  <a:pt x="113296" y="1641716"/>
                </a:lnTo>
                <a:lnTo>
                  <a:pt x="113334" y="1644015"/>
                </a:lnTo>
                <a:lnTo>
                  <a:pt x="117055" y="1646885"/>
                </a:lnTo>
                <a:lnTo>
                  <a:pt x="120040" y="1646910"/>
                </a:lnTo>
                <a:lnTo>
                  <a:pt x="121869" y="1645513"/>
                </a:lnTo>
                <a:lnTo>
                  <a:pt x="123685" y="1644116"/>
                </a:lnTo>
                <a:close/>
              </a:path>
              <a:path w="363220" h="2119630">
                <a:moveTo>
                  <a:pt x="124117" y="1711807"/>
                </a:moveTo>
                <a:lnTo>
                  <a:pt x="124091" y="1709801"/>
                </a:lnTo>
                <a:lnTo>
                  <a:pt x="120815" y="1707286"/>
                </a:lnTo>
                <a:lnTo>
                  <a:pt x="118211" y="1707261"/>
                </a:lnTo>
                <a:lnTo>
                  <a:pt x="115023" y="1709712"/>
                </a:lnTo>
                <a:lnTo>
                  <a:pt x="115062" y="1711706"/>
                </a:lnTo>
                <a:lnTo>
                  <a:pt x="118300" y="1714220"/>
                </a:lnTo>
                <a:lnTo>
                  <a:pt x="120942" y="1714258"/>
                </a:lnTo>
                <a:lnTo>
                  <a:pt x="122529" y="1713026"/>
                </a:lnTo>
                <a:lnTo>
                  <a:pt x="124117" y="1711807"/>
                </a:lnTo>
                <a:close/>
              </a:path>
              <a:path w="363220" h="2119630">
                <a:moveTo>
                  <a:pt x="124536" y="1779498"/>
                </a:moveTo>
                <a:lnTo>
                  <a:pt x="124510" y="1777771"/>
                </a:lnTo>
                <a:lnTo>
                  <a:pt x="123139" y="1776704"/>
                </a:lnTo>
                <a:lnTo>
                  <a:pt x="121729" y="1775637"/>
                </a:lnTo>
                <a:lnTo>
                  <a:pt x="119481" y="1775612"/>
                </a:lnTo>
                <a:lnTo>
                  <a:pt x="116751" y="1777707"/>
                </a:lnTo>
                <a:lnTo>
                  <a:pt x="116789" y="1779422"/>
                </a:lnTo>
                <a:lnTo>
                  <a:pt x="119608" y="1781581"/>
                </a:lnTo>
                <a:lnTo>
                  <a:pt x="121818" y="1781594"/>
                </a:lnTo>
                <a:lnTo>
                  <a:pt x="123164" y="1780540"/>
                </a:lnTo>
                <a:lnTo>
                  <a:pt x="124536" y="1779498"/>
                </a:lnTo>
                <a:close/>
              </a:path>
              <a:path w="363220" h="2119630">
                <a:moveTo>
                  <a:pt x="124955" y="1847202"/>
                </a:moveTo>
                <a:lnTo>
                  <a:pt x="124917" y="1845767"/>
                </a:lnTo>
                <a:lnTo>
                  <a:pt x="122605" y="1844001"/>
                </a:lnTo>
                <a:lnTo>
                  <a:pt x="120777" y="1843963"/>
                </a:lnTo>
                <a:lnTo>
                  <a:pt x="119634" y="1844852"/>
                </a:lnTo>
                <a:lnTo>
                  <a:pt x="118503" y="1845703"/>
                </a:lnTo>
                <a:lnTo>
                  <a:pt x="118529" y="1847138"/>
                </a:lnTo>
                <a:lnTo>
                  <a:pt x="119672" y="1848015"/>
                </a:lnTo>
                <a:lnTo>
                  <a:pt x="120827" y="1848929"/>
                </a:lnTo>
                <a:lnTo>
                  <a:pt x="122694" y="1848942"/>
                </a:lnTo>
                <a:lnTo>
                  <a:pt x="123812" y="1848065"/>
                </a:lnTo>
                <a:lnTo>
                  <a:pt x="124955" y="1847202"/>
                </a:lnTo>
                <a:close/>
              </a:path>
              <a:path w="363220" h="2119630">
                <a:moveTo>
                  <a:pt x="125374" y="1914867"/>
                </a:moveTo>
                <a:lnTo>
                  <a:pt x="125349" y="1913750"/>
                </a:lnTo>
                <a:lnTo>
                  <a:pt x="124447" y="1913026"/>
                </a:lnTo>
                <a:lnTo>
                  <a:pt x="123507" y="1912327"/>
                </a:lnTo>
                <a:lnTo>
                  <a:pt x="122034" y="1912302"/>
                </a:lnTo>
                <a:lnTo>
                  <a:pt x="120230" y="1913699"/>
                </a:lnTo>
                <a:lnTo>
                  <a:pt x="120243" y="1914842"/>
                </a:lnTo>
                <a:lnTo>
                  <a:pt x="121170" y="1915528"/>
                </a:lnTo>
                <a:lnTo>
                  <a:pt x="122097" y="1916252"/>
                </a:lnTo>
                <a:lnTo>
                  <a:pt x="123558" y="1916252"/>
                </a:lnTo>
                <a:lnTo>
                  <a:pt x="124472" y="1915553"/>
                </a:lnTo>
                <a:lnTo>
                  <a:pt x="125374" y="1914867"/>
                </a:lnTo>
                <a:close/>
              </a:path>
              <a:path w="363220" h="2119630">
                <a:moveTo>
                  <a:pt x="125780" y="1982584"/>
                </a:moveTo>
                <a:lnTo>
                  <a:pt x="125768" y="1981733"/>
                </a:lnTo>
                <a:lnTo>
                  <a:pt x="125095" y="1981200"/>
                </a:lnTo>
                <a:lnTo>
                  <a:pt x="124371" y="1980692"/>
                </a:lnTo>
                <a:lnTo>
                  <a:pt x="123278" y="1980679"/>
                </a:lnTo>
                <a:lnTo>
                  <a:pt x="121958" y="1981695"/>
                </a:lnTo>
                <a:lnTo>
                  <a:pt x="121970" y="1982533"/>
                </a:lnTo>
                <a:lnTo>
                  <a:pt x="122669" y="1983066"/>
                </a:lnTo>
                <a:lnTo>
                  <a:pt x="123342" y="1983600"/>
                </a:lnTo>
                <a:lnTo>
                  <a:pt x="124434" y="1983600"/>
                </a:lnTo>
                <a:lnTo>
                  <a:pt x="125107" y="1983092"/>
                </a:lnTo>
                <a:lnTo>
                  <a:pt x="125780" y="1982584"/>
                </a:lnTo>
                <a:close/>
              </a:path>
              <a:path w="363220" h="2119630">
                <a:moveTo>
                  <a:pt x="126199" y="2049703"/>
                </a:moveTo>
                <a:lnTo>
                  <a:pt x="125742" y="2049360"/>
                </a:lnTo>
                <a:lnTo>
                  <a:pt x="125310" y="2049005"/>
                </a:lnTo>
                <a:lnTo>
                  <a:pt x="124574" y="2049005"/>
                </a:lnTo>
                <a:lnTo>
                  <a:pt x="123710" y="2049678"/>
                </a:lnTo>
                <a:lnTo>
                  <a:pt x="123710" y="2050237"/>
                </a:lnTo>
                <a:lnTo>
                  <a:pt x="124599" y="2050923"/>
                </a:lnTo>
                <a:lnTo>
                  <a:pt x="125336" y="2050923"/>
                </a:lnTo>
                <a:lnTo>
                  <a:pt x="125742" y="2050592"/>
                </a:lnTo>
                <a:lnTo>
                  <a:pt x="126199" y="2050262"/>
                </a:lnTo>
                <a:lnTo>
                  <a:pt x="126199" y="2049703"/>
                </a:lnTo>
                <a:close/>
              </a:path>
              <a:path w="363220" h="2119630">
                <a:moveTo>
                  <a:pt x="126619" y="2117687"/>
                </a:moveTo>
                <a:lnTo>
                  <a:pt x="126415" y="2117521"/>
                </a:lnTo>
                <a:lnTo>
                  <a:pt x="126187" y="2117369"/>
                </a:lnTo>
                <a:lnTo>
                  <a:pt x="125869" y="2117369"/>
                </a:lnTo>
                <a:lnTo>
                  <a:pt x="125641" y="2117521"/>
                </a:lnTo>
                <a:lnTo>
                  <a:pt x="125437" y="2117687"/>
                </a:lnTo>
                <a:lnTo>
                  <a:pt x="125437" y="2117941"/>
                </a:lnTo>
                <a:lnTo>
                  <a:pt x="125641" y="2118106"/>
                </a:lnTo>
                <a:lnTo>
                  <a:pt x="125869" y="2118271"/>
                </a:lnTo>
                <a:lnTo>
                  <a:pt x="126199" y="2118271"/>
                </a:lnTo>
                <a:lnTo>
                  <a:pt x="126415" y="2118106"/>
                </a:lnTo>
                <a:lnTo>
                  <a:pt x="126619" y="2117941"/>
                </a:lnTo>
                <a:lnTo>
                  <a:pt x="126619" y="2117687"/>
                </a:lnTo>
                <a:close/>
              </a:path>
              <a:path w="363220" h="2119630">
                <a:moveTo>
                  <a:pt x="235458" y="16002"/>
                </a:moveTo>
                <a:lnTo>
                  <a:pt x="233972" y="10477"/>
                </a:lnTo>
                <a:lnTo>
                  <a:pt x="229717" y="5600"/>
                </a:lnTo>
                <a:lnTo>
                  <a:pt x="223354" y="2311"/>
                </a:lnTo>
                <a:lnTo>
                  <a:pt x="216166" y="1168"/>
                </a:lnTo>
                <a:lnTo>
                  <a:pt x="209003" y="2171"/>
                </a:lnTo>
                <a:lnTo>
                  <a:pt x="202768" y="5334"/>
                </a:lnTo>
                <a:lnTo>
                  <a:pt x="198640" y="10147"/>
                </a:lnTo>
                <a:lnTo>
                  <a:pt x="197332" y="15646"/>
                </a:lnTo>
                <a:lnTo>
                  <a:pt x="198818" y="21170"/>
                </a:lnTo>
                <a:lnTo>
                  <a:pt x="203085" y="26060"/>
                </a:lnTo>
                <a:lnTo>
                  <a:pt x="209435" y="29337"/>
                </a:lnTo>
                <a:lnTo>
                  <a:pt x="216636" y="30480"/>
                </a:lnTo>
                <a:lnTo>
                  <a:pt x="223786" y="29476"/>
                </a:lnTo>
                <a:lnTo>
                  <a:pt x="230035" y="26327"/>
                </a:lnTo>
                <a:lnTo>
                  <a:pt x="234149" y="21501"/>
                </a:lnTo>
                <a:lnTo>
                  <a:pt x="235458" y="16002"/>
                </a:lnTo>
                <a:close/>
              </a:path>
              <a:path w="363220" h="2119630">
                <a:moveTo>
                  <a:pt x="237807" y="88353"/>
                </a:moveTo>
                <a:lnTo>
                  <a:pt x="237667" y="79375"/>
                </a:lnTo>
                <a:lnTo>
                  <a:pt x="230365" y="73748"/>
                </a:lnTo>
                <a:lnTo>
                  <a:pt x="224218" y="70573"/>
                </a:lnTo>
                <a:lnTo>
                  <a:pt x="217258" y="69469"/>
                </a:lnTo>
                <a:lnTo>
                  <a:pt x="210324" y="70434"/>
                </a:lnTo>
                <a:lnTo>
                  <a:pt x="204266" y="73494"/>
                </a:lnTo>
                <a:lnTo>
                  <a:pt x="197129" y="78981"/>
                </a:lnTo>
                <a:lnTo>
                  <a:pt x="197256" y="87972"/>
                </a:lnTo>
                <a:lnTo>
                  <a:pt x="204571" y="93586"/>
                </a:lnTo>
                <a:lnTo>
                  <a:pt x="210731" y="96761"/>
                </a:lnTo>
                <a:lnTo>
                  <a:pt x="217703" y="97866"/>
                </a:lnTo>
                <a:lnTo>
                  <a:pt x="224637" y="96901"/>
                </a:lnTo>
                <a:lnTo>
                  <a:pt x="230695" y="93840"/>
                </a:lnTo>
                <a:lnTo>
                  <a:pt x="237807" y="88353"/>
                </a:lnTo>
                <a:close/>
              </a:path>
              <a:path w="363220" h="2119630">
                <a:moveTo>
                  <a:pt x="238239" y="156057"/>
                </a:moveTo>
                <a:lnTo>
                  <a:pt x="238099" y="147345"/>
                </a:lnTo>
                <a:lnTo>
                  <a:pt x="231051" y="141922"/>
                </a:lnTo>
                <a:lnTo>
                  <a:pt x="225069" y="138849"/>
                </a:lnTo>
                <a:lnTo>
                  <a:pt x="218313" y="137782"/>
                </a:lnTo>
                <a:lnTo>
                  <a:pt x="211607" y="138722"/>
                </a:lnTo>
                <a:lnTo>
                  <a:pt x="205740" y="141681"/>
                </a:lnTo>
                <a:lnTo>
                  <a:pt x="198856" y="146977"/>
                </a:lnTo>
                <a:lnTo>
                  <a:pt x="199009" y="155689"/>
                </a:lnTo>
                <a:lnTo>
                  <a:pt x="206057" y="161112"/>
                </a:lnTo>
                <a:lnTo>
                  <a:pt x="212026" y="164185"/>
                </a:lnTo>
                <a:lnTo>
                  <a:pt x="218757" y="165252"/>
                </a:lnTo>
                <a:lnTo>
                  <a:pt x="225463" y="164312"/>
                </a:lnTo>
                <a:lnTo>
                  <a:pt x="231330" y="161353"/>
                </a:lnTo>
                <a:lnTo>
                  <a:pt x="238239" y="156057"/>
                </a:lnTo>
                <a:close/>
              </a:path>
              <a:path w="363220" h="2119630">
                <a:moveTo>
                  <a:pt x="238658" y="223735"/>
                </a:moveTo>
                <a:lnTo>
                  <a:pt x="238506" y="215328"/>
                </a:lnTo>
                <a:lnTo>
                  <a:pt x="231673" y="210070"/>
                </a:lnTo>
                <a:lnTo>
                  <a:pt x="225920" y="207098"/>
                </a:lnTo>
                <a:lnTo>
                  <a:pt x="219405" y="206070"/>
                </a:lnTo>
                <a:lnTo>
                  <a:pt x="212928" y="206984"/>
                </a:lnTo>
                <a:lnTo>
                  <a:pt x="207276" y="209829"/>
                </a:lnTo>
                <a:lnTo>
                  <a:pt x="200571" y="214972"/>
                </a:lnTo>
                <a:lnTo>
                  <a:pt x="200736" y="223380"/>
                </a:lnTo>
                <a:lnTo>
                  <a:pt x="207543" y="228625"/>
                </a:lnTo>
                <a:lnTo>
                  <a:pt x="213321" y="231609"/>
                </a:lnTo>
                <a:lnTo>
                  <a:pt x="219849" y="232638"/>
                </a:lnTo>
                <a:lnTo>
                  <a:pt x="226326" y="231724"/>
                </a:lnTo>
                <a:lnTo>
                  <a:pt x="231965" y="228854"/>
                </a:lnTo>
                <a:lnTo>
                  <a:pt x="238658" y="223735"/>
                </a:lnTo>
                <a:close/>
              </a:path>
              <a:path w="363220" h="2119630">
                <a:moveTo>
                  <a:pt x="239064" y="291426"/>
                </a:moveTo>
                <a:lnTo>
                  <a:pt x="238937" y="283311"/>
                </a:lnTo>
                <a:lnTo>
                  <a:pt x="232359" y="278244"/>
                </a:lnTo>
                <a:lnTo>
                  <a:pt x="226783" y="275374"/>
                </a:lnTo>
                <a:lnTo>
                  <a:pt x="220497" y="274370"/>
                </a:lnTo>
                <a:lnTo>
                  <a:pt x="214236" y="275259"/>
                </a:lnTo>
                <a:lnTo>
                  <a:pt x="208762" y="278015"/>
                </a:lnTo>
                <a:lnTo>
                  <a:pt x="202323" y="282968"/>
                </a:lnTo>
                <a:lnTo>
                  <a:pt x="202463" y="291084"/>
                </a:lnTo>
                <a:lnTo>
                  <a:pt x="209067" y="296151"/>
                </a:lnTo>
                <a:lnTo>
                  <a:pt x="214617" y="299021"/>
                </a:lnTo>
                <a:lnTo>
                  <a:pt x="220903" y="300024"/>
                </a:lnTo>
                <a:lnTo>
                  <a:pt x="227164" y="299135"/>
                </a:lnTo>
                <a:lnTo>
                  <a:pt x="232638" y="296367"/>
                </a:lnTo>
                <a:lnTo>
                  <a:pt x="239064" y="291426"/>
                </a:lnTo>
                <a:close/>
              </a:path>
              <a:path w="363220" h="2119630">
                <a:moveTo>
                  <a:pt x="239483" y="359117"/>
                </a:moveTo>
                <a:lnTo>
                  <a:pt x="239344" y="351282"/>
                </a:lnTo>
                <a:lnTo>
                  <a:pt x="226656" y="341503"/>
                </a:lnTo>
                <a:lnTo>
                  <a:pt x="216484" y="341414"/>
                </a:lnTo>
                <a:lnTo>
                  <a:pt x="204076" y="350951"/>
                </a:lnTo>
                <a:lnTo>
                  <a:pt x="204190" y="358787"/>
                </a:lnTo>
                <a:lnTo>
                  <a:pt x="216890" y="368566"/>
                </a:lnTo>
                <a:lnTo>
                  <a:pt x="227088" y="368655"/>
                </a:lnTo>
                <a:lnTo>
                  <a:pt x="233273" y="363893"/>
                </a:lnTo>
                <a:lnTo>
                  <a:pt x="239483" y="359117"/>
                </a:lnTo>
                <a:close/>
              </a:path>
              <a:path w="363220" h="2119630">
                <a:moveTo>
                  <a:pt x="239903" y="426821"/>
                </a:moveTo>
                <a:lnTo>
                  <a:pt x="239763" y="419277"/>
                </a:lnTo>
                <a:lnTo>
                  <a:pt x="227545" y="409854"/>
                </a:lnTo>
                <a:lnTo>
                  <a:pt x="217766" y="409778"/>
                </a:lnTo>
                <a:lnTo>
                  <a:pt x="205803" y="418960"/>
                </a:lnTo>
                <a:lnTo>
                  <a:pt x="205930" y="426504"/>
                </a:lnTo>
                <a:lnTo>
                  <a:pt x="218186" y="435902"/>
                </a:lnTo>
                <a:lnTo>
                  <a:pt x="227965" y="435991"/>
                </a:lnTo>
                <a:lnTo>
                  <a:pt x="233908" y="431406"/>
                </a:lnTo>
                <a:lnTo>
                  <a:pt x="239903" y="426821"/>
                </a:lnTo>
                <a:close/>
              </a:path>
              <a:path w="363220" h="2119630">
                <a:moveTo>
                  <a:pt x="240322" y="494499"/>
                </a:moveTo>
                <a:lnTo>
                  <a:pt x="240195" y="487260"/>
                </a:lnTo>
                <a:lnTo>
                  <a:pt x="228434" y="478218"/>
                </a:lnTo>
                <a:lnTo>
                  <a:pt x="219011" y="478129"/>
                </a:lnTo>
                <a:lnTo>
                  <a:pt x="207518" y="486956"/>
                </a:lnTo>
                <a:lnTo>
                  <a:pt x="207645" y="494207"/>
                </a:lnTo>
                <a:lnTo>
                  <a:pt x="219417" y="503250"/>
                </a:lnTo>
                <a:lnTo>
                  <a:pt x="228828" y="503339"/>
                </a:lnTo>
                <a:lnTo>
                  <a:pt x="234581" y="498919"/>
                </a:lnTo>
                <a:lnTo>
                  <a:pt x="240322" y="494499"/>
                </a:lnTo>
                <a:close/>
              </a:path>
              <a:path w="363220" h="2119630">
                <a:moveTo>
                  <a:pt x="240728" y="562203"/>
                </a:moveTo>
                <a:lnTo>
                  <a:pt x="240626" y="555244"/>
                </a:lnTo>
                <a:lnTo>
                  <a:pt x="229323" y="546569"/>
                </a:lnTo>
                <a:lnTo>
                  <a:pt x="220281" y="546481"/>
                </a:lnTo>
                <a:lnTo>
                  <a:pt x="209283" y="554951"/>
                </a:lnTo>
                <a:lnTo>
                  <a:pt x="209384" y="561911"/>
                </a:lnTo>
                <a:lnTo>
                  <a:pt x="220675" y="570598"/>
                </a:lnTo>
                <a:lnTo>
                  <a:pt x="229717" y="570674"/>
                </a:lnTo>
                <a:lnTo>
                  <a:pt x="235229" y="566445"/>
                </a:lnTo>
                <a:lnTo>
                  <a:pt x="240728" y="562203"/>
                </a:lnTo>
                <a:close/>
              </a:path>
              <a:path w="363220" h="2119630">
                <a:moveTo>
                  <a:pt x="241160" y="629894"/>
                </a:moveTo>
                <a:lnTo>
                  <a:pt x="241046" y="623214"/>
                </a:lnTo>
                <a:lnTo>
                  <a:pt x="230212" y="614908"/>
                </a:lnTo>
                <a:lnTo>
                  <a:pt x="221551" y="614819"/>
                </a:lnTo>
                <a:lnTo>
                  <a:pt x="211010" y="622947"/>
                </a:lnTo>
                <a:lnTo>
                  <a:pt x="211112" y="629602"/>
                </a:lnTo>
                <a:lnTo>
                  <a:pt x="221919" y="637933"/>
                </a:lnTo>
                <a:lnTo>
                  <a:pt x="230581" y="638022"/>
                </a:lnTo>
                <a:lnTo>
                  <a:pt x="235864" y="633945"/>
                </a:lnTo>
                <a:lnTo>
                  <a:pt x="241160" y="629894"/>
                </a:lnTo>
                <a:close/>
              </a:path>
              <a:path w="363220" h="2119630">
                <a:moveTo>
                  <a:pt x="241541" y="697585"/>
                </a:moveTo>
                <a:lnTo>
                  <a:pt x="241452" y="691210"/>
                </a:lnTo>
                <a:lnTo>
                  <a:pt x="231101" y="683247"/>
                </a:lnTo>
                <a:lnTo>
                  <a:pt x="222846" y="683171"/>
                </a:lnTo>
                <a:lnTo>
                  <a:pt x="212737" y="690943"/>
                </a:lnTo>
                <a:lnTo>
                  <a:pt x="212826" y="697318"/>
                </a:lnTo>
                <a:lnTo>
                  <a:pt x="223177" y="705281"/>
                </a:lnTo>
                <a:lnTo>
                  <a:pt x="231444" y="705358"/>
                </a:lnTo>
                <a:lnTo>
                  <a:pt x="236512" y="701471"/>
                </a:lnTo>
                <a:lnTo>
                  <a:pt x="241541" y="697585"/>
                </a:lnTo>
                <a:close/>
              </a:path>
              <a:path w="363220" h="2119630">
                <a:moveTo>
                  <a:pt x="241985" y="765276"/>
                </a:moveTo>
                <a:lnTo>
                  <a:pt x="241871" y="759206"/>
                </a:lnTo>
                <a:lnTo>
                  <a:pt x="232003" y="751598"/>
                </a:lnTo>
                <a:lnTo>
                  <a:pt x="224116" y="751535"/>
                </a:lnTo>
                <a:lnTo>
                  <a:pt x="214464" y="758939"/>
                </a:lnTo>
                <a:lnTo>
                  <a:pt x="214579" y="765035"/>
                </a:lnTo>
                <a:lnTo>
                  <a:pt x="224434" y="772617"/>
                </a:lnTo>
                <a:lnTo>
                  <a:pt x="232359" y="772693"/>
                </a:lnTo>
                <a:lnTo>
                  <a:pt x="237159" y="768985"/>
                </a:lnTo>
                <a:lnTo>
                  <a:pt x="241985" y="765276"/>
                </a:lnTo>
                <a:close/>
              </a:path>
              <a:path w="363220" h="2119630">
                <a:moveTo>
                  <a:pt x="242379" y="832967"/>
                </a:moveTo>
                <a:lnTo>
                  <a:pt x="242303" y="827176"/>
                </a:lnTo>
                <a:lnTo>
                  <a:pt x="232905" y="819937"/>
                </a:lnTo>
                <a:lnTo>
                  <a:pt x="225374" y="819873"/>
                </a:lnTo>
                <a:lnTo>
                  <a:pt x="216204" y="826947"/>
                </a:lnTo>
                <a:lnTo>
                  <a:pt x="216306" y="832713"/>
                </a:lnTo>
                <a:lnTo>
                  <a:pt x="225704" y="839952"/>
                </a:lnTo>
                <a:lnTo>
                  <a:pt x="233235" y="840041"/>
                </a:lnTo>
                <a:lnTo>
                  <a:pt x="237807" y="836498"/>
                </a:lnTo>
                <a:lnTo>
                  <a:pt x="242379" y="832967"/>
                </a:lnTo>
                <a:close/>
              </a:path>
              <a:path w="363220" h="2119630">
                <a:moveTo>
                  <a:pt x="242811" y="900671"/>
                </a:moveTo>
                <a:lnTo>
                  <a:pt x="242735" y="895159"/>
                </a:lnTo>
                <a:lnTo>
                  <a:pt x="233807" y="888288"/>
                </a:lnTo>
                <a:lnTo>
                  <a:pt x="226656" y="888238"/>
                </a:lnTo>
                <a:lnTo>
                  <a:pt x="217932" y="894930"/>
                </a:lnTo>
                <a:lnTo>
                  <a:pt x="218033" y="900430"/>
                </a:lnTo>
                <a:lnTo>
                  <a:pt x="226974" y="907300"/>
                </a:lnTo>
                <a:lnTo>
                  <a:pt x="234111" y="907364"/>
                </a:lnTo>
                <a:lnTo>
                  <a:pt x="238455" y="904024"/>
                </a:lnTo>
                <a:lnTo>
                  <a:pt x="242811" y="900671"/>
                </a:lnTo>
                <a:close/>
              </a:path>
              <a:path w="363220" h="2119630">
                <a:moveTo>
                  <a:pt x="243205" y="968336"/>
                </a:moveTo>
                <a:lnTo>
                  <a:pt x="243141" y="963142"/>
                </a:lnTo>
                <a:lnTo>
                  <a:pt x="234683" y="956627"/>
                </a:lnTo>
                <a:lnTo>
                  <a:pt x="227926" y="956576"/>
                </a:lnTo>
                <a:lnTo>
                  <a:pt x="219646" y="962914"/>
                </a:lnTo>
                <a:lnTo>
                  <a:pt x="219760" y="968121"/>
                </a:lnTo>
                <a:lnTo>
                  <a:pt x="228206" y="974623"/>
                </a:lnTo>
                <a:lnTo>
                  <a:pt x="234975" y="974686"/>
                </a:lnTo>
                <a:lnTo>
                  <a:pt x="239090" y="971511"/>
                </a:lnTo>
                <a:lnTo>
                  <a:pt x="243205" y="968336"/>
                </a:lnTo>
                <a:close/>
              </a:path>
              <a:path w="363220" h="2119630">
                <a:moveTo>
                  <a:pt x="243649" y="1036040"/>
                </a:moveTo>
                <a:lnTo>
                  <a:pt x="243560" y="1031113"/>
                </a:lnTo>
                <a:lnTo>
                  <a:pt x="239585" y="1028039"/>
                </a:lnTo>
                <a:lnTo>
                  <a:pt x="235559" y="1024991"/>
                </a:lnTo>
                <a:lnTo>
                  <a:pt x="229184" y="1024928"/>
                </a:lnTo>
                <a:lnTo>
                  <a:pt x="221399" y="1030922"/>
                </a:lnTo>
                <a:lnTo>
                  <a:pt x="221500" y="1035824"/>
                </a:lnTo>
                <a:lnTo>
                  <a:pt x="229463" y="1041958"/>
                </a:lnTo>
                <a:lnTo>
                  <a:pt x="235851" y="1042035"/>
                </a:lnTo>
                <a:lnTo>
                  <a:pt x="239763" y="1039037"/>
                </a:lnTo>
                <a:lnTo>
                  <a:pt x="243649" y="1036040"/>
                </a:lnTo>
                <a:close/>
              </a:path>
              <a:path w="363220" h="2119630">
                <a:moveTo>
                  <a:pt x="244055" y="1103744"/>
                </a:moveTo>
                <a:lnTo>
                  <a:pt x="243979" y="1099121"/>
                </a:lnTo>
                <a:lnTo>
                  <a:pt x="236486" y="1093330"/>
                </a:lnTo>
                <a:lnTo>
                  <a:pt x="230441" y="1093292"/>
                </a:lnTo>
                <a:lnTo>
                  <a:pt x="223126" y="1098918"/>
                </a:lnTo>
                <a:lnTo>
                  <a:pt x="223202" y="1103528"/>
                </a:lnTo>
                <a:lnTo>
                  <a:pt x="230720" y="1109306"/>
                </a:lnTo>
                <a:lnTo>
                  <a:pt x="236728" y="1109383"/>
                </a:lnTo>
                <a:lnTo>
                  <a:pt x="240398" y="1106563"/>
                </a:lnTo>
                <a:lnTo>
                  <a:pt x="244055" y="1103744"/>
                </a:lnTo>
                <a:close/>
              </a:path>
              <a:path w="363220" h="2119630">
                <a:moveTo>
                  <a:pt x="244487" y="1171422"/>
                </a:moveTo>
                <a:lnTo>
                  <a:pt x="244411" y="1167091"/>
                </a:lnTo>
                <a:lnTo>
                  <a:pt x="237375" y="1161669"/>
                </a:lnTo>
                <a:lnTo>
                  <a:pt x="231724" y="1161618"/>
                </a:lnTo>
                <a:lnTo>
                  <a:pt x="224878" y="1166914"/>
                </a:lnTo>
                <a:lnTo>
                  <a:pt x="224929" y="1171244"/>
                </a:lnTo>
                <a:lnTo>
                  <a:pt x="231978" y="1176655"/>
                </a:lnTo>
                <a:lnTo>
                  <a:pt x="237617" y="1176705"/>
                </a:lnTo>
                <a:lnTo>
                  <a:pt x="241046" y="1174064"/>
                </a:lnTo>
                <a:lnTo>
                  <a:pt x="244487" y="1171422"/>
                </a:lnTo>
                <a:close/>
              </a:path>
              <a:path w="363220" h="2119630">
                <a:moveTo>
                  <a:pt x="244894" y="1239113"/>
                </a:moveTo>
                <a:lnTo>
                  <a:pt x="244843" y="1235062"/>
                </a:lnTo>
                <a:lnTo>
                  <a:pt x="238264" y="1230020"/>
                </a:lnTo>
                <a:lnTo>
                  <a:pt x="233006" y="1229969"/>
                </a:lnTo>
                <a:lnTo>
                  <a:pt x="226606" y="1234909"/>
                </a:lnTo>
                <a:lnTo>
                  <a:pt x="226656" y="1238948"/>
                </a:lnTo>
                <a:lnTo>
                  <a:pt x="233235" y="1243990"/>
                </a:lnTo>
                <a:lnTo>
                  <a:pt x="238480" y="1244041"/>
                </a:lnTo>
                <a:lnTo>
                  <a:pt x="241706" y="1241590"/>
                </a:lnTo>
                <a:lnTo>
                  <a:pt x="244894" y="1239113"/>
                </a:lnTo>
                <a:close/>
              </a:path>
              <a:path w="363220" h="2119630">
                <a:moveTo>
                  <a:pt x="245300" y="1306817"/>
                </a:moveTo>
                <a:lnTo>
                  <a:pt x="245262" y="1303058"/>
                </a:lnTo>
                <a:lnTo>
                  <a:pt x="239166" y="1298359"/>
                </a:lnTo>
                <a:lnTo>
                  <a:pt x="234302" y="1298321"/>
                </a:lnTo>
                <a:lnTo>
                  <a:pt x="228333" y="1302905"/>
                </a:lnTo>
                <a:lnTo>
                  <a:pt x="228384" y="1306652"/>
                </a:lnTo>
                <a:lnTo>
                  <a:pt x="234492" y="1311338"/>
                </a:lnTo>
                <a:lnTo>
                  <a:pt x="239369" y="1311376"/>
                </a:lnTo>
                <a:lnTo>
                  <a:pt x="242328" y="1309103"/>
                </a:lnTo>
                <a:lnTo>
                  <a:pt x="245300" y="1306817"/>
                </a:lnTo>
                <a:close/>
              </a:path>
              <a:path w="363220" h="2119630">
                <a:moveTo>
                  <a:pt x="245732" y="1374508"/>
                </a:moveTo>
                <a:lnTo>
                  <a:pt x="245668" y="1371053"/>
                </a:lnTo>
                <a:lnTo>
                  <a:pt x="240042" y="1366710"/>
                </a:lnTo>
                <a:lnTo>
                  <a:pt x="235559" y="1366685"/>
                </a:lnTo>
                <a:lnTo>
                  <a:pt x="230060" y="1370876"/>
                </a:lnTo>
                <a:lnTo>
                  <a:pt x="230124" y="1374343"/>
                </a:lnTo>
                <a:lnTo>
                  <a:pt x="235737" y="1378686"/>
                </a:lnTo>
                <a:lnTo>
                  <a:pt x="240245" y="1378712"/>
                </a:lnTo>
                <a:lnTo>
                  <a:pt x="242976" y="1376603"/>
                </a:lnTo>
                <a:lnTo>
                  <a:pt x="245732" y="1374508"/>
                </a:lnTo>
                <a:close/>
              </a:path>
              <a:path w="363220" h="2119630">
                <a:moveTo>
                  <a:pt x="246138" y="1442186"/>
                </a:moveTo>
                <a:lnTo>
                  <a:pt x="246087" y="1439024"/>
                </a:lnTo>
                <a:lnTo>
                  <a:pt x="240944" y="1435061"/>
                </a:lnTo>
                <a:lnTo>
                  <a:pt x="236816" y="1435023"/>
                </a:lnTo>
                <a:lnTo>
                  <a:pt x="231800" y="1438897"/>
                </a:lnTo>
                <a:lnTo>
                  <a:pt x="231838" y="1442059"/>
                </a:lnTo>
                <a:lnTo>
                  <a:pt x="236982" y="1446022"/>
                </a:lnTo>
                <a:lnTo>
                  <a:pt x="241096" y="1446047"/>
                </a:lnTo>
                <a:lnTo>
                  <a:pt x="243636" y="1444129"/>
                </a:lnTo>
                <a:lnTo>
                  <a:pt x="246138" y="1442186"/>
                </a:lnTo>
                <a:close/>
              </a:path>
              <a:path w="363220" h="2119630">
                <a:moveTo>
                  <a:pt x="246583" y="1509877"/>
                </a:moveTo>
                <a:lnTo>
                  <a:pt x="246532" y="1506994"/>
                </a:lnTo>
                <a:lnTo>
                  <a:pt x="241833" y="1503413"/>
                </a:lnTo>
                <a:lnTo>
                  <a:pt x="238099" y="1503375"/>
                </a:lnTo>
                <a:lnTo>
                  <a:pt x="233527" y="1506880"/>
                </a:lnTo>
                <a:lnTo>
                  <a:pt x="233578" y="1509776"/>
                </a:lnTo>
                <a:lnTo>
                  <a:pt x="238264" y="1513370"/>
                </a:lnTo>
                <a:lnTo>
                  <a:pt x="242011" y="1513395"/>
                </a:lnTo>
                <a:lnTo>
                  <a:pt x="244284" y="1511630"/>
                </a:lnTo>
                <a:lnTo>
                  <a:pt x="246583" y="1509877"/>
                </a:lnTo>
                <a:close/>
              </a:path>
              <a:path w="363220" h="2119630">
                <a:moveTo>
                  <a:pt x="246989" y="1577581"/>
                </a:moveTo>
                <a:lnTo>
                  <a:pt x="246938" y="1574977"/>
                </a:lnTo>
                <a:lnTo>
                  <a:pt x="242722" y="1571752"/>
                </a:lnTo>
                <a:lnTo>
                  <a:pt x="239369" y="1571726"/>
                </a:lnTo>
                <a:lnTo>
                  <a:pt x="235254" y="1574876"/>
                </a:lnTo>
                <a:lnTo>
                  <a:pt x="235305" y="1577467"/>
                </a:lnTo>
                <a:lnTo>
                  <a:pt x="239522" y="1580705"/>
                </a:lnTo>
                <a:lnTo>
                  <a:pt x="242862" y="1580730"/>
                </a:lnTo>
                <a:lnTo>
                  <a:pt x="244919" y="1579156"/>
                </a:lnTo>
                <a:lnTo>
                  <a:pt x="246989" y="1577581"/>
                </a:lnTo>
                <a:close/>
              </a:path>
              <a:path w="363220" h="2119630">
                <a:moveTo>
                  <a:pt x="247434" y="1645272"/>
                </a:moveTo>
                <a:lnTo>
                  <a:pt x="247370" y="1642973"/>
                </a:lnTo>
                <a:lnTo>
                  <a:pt x="243649" y="1640103"/>
                </a:lnTo>
                <a:lnTo>
                  <a:pt x="240652" y="1640090"/>
                </a:lnTo>
                <a:lnTo>
                  <a:pt x="236994" y="1642884"/>
                </a:lnTo>
                <a:lnTo>
                  <a:pt x="237032" y="1645170"/>
                </a:lnTo>
                <a:lnTo>
                  <a:pt x="240753" y="1648040"/>
                </a:lnTo>
                <a:lnTo>
                  <a:pt x="243763" y="1648066"/>
                </a:lnTo>
                <a:lnTo>
                  <a:pt x="245579" y="1646669"/>
                </a:lnTo>
                <a:lnTo>
                  <a:pt x="247434" y="1645272"/>
                </a:lnTo>
                <a:close/>
              </a:path>
              <a:path w="363220" h="2119630">
                <a:moveTo>
                  <a:pt x="247815" y="1712963"/>
                </a:moveTo>
                <a:lnTo>
                  <a:pt x="247777" y="1710969"/>
                </a:lnTo>
                <a:lnTo>
                  <a:pt x="246151" y="1709699"/>
                </a:lnTo>
                <a:lnTo>
                  <a:pt x="244525" y="1708454"/>
                </a:lnTo>
                <a:lnTo>
                  <a:pt x="241896" y="1708429"/>
                </a:lnTo>
                <a:lnTo>
                  <a:pt x="238734" y="1710880"/>
                </a:lnTo>
                <a:lnTo>
                  <a:pt x="238760" y="1712887"/>
                </a:lnTo>
                <a:lnTo>
                  <a:pt x="242011" y="1715389"/>
                </a:lnTo>
                <a:lnTo>
                  <a:pt x="244627" y="1715414"/>
                </a:lnTo>
                <a:lnTo>
                  <a:pt x="246227" y="1714195"/>
                </a:lnTo>
                <a:lnTo>
                  <a:pt x="247815" y="1712963"/>
                </a:lnTo>
                <a:close/>
              </a:path>
              <a:path w="363220" h="2119630">
                <a:moveTo>
                  <a:pt x="248246" y="1780654"/>
                </a:moveTo>
                <a:lnTo>
                  <a:pt x="248196" y="1778939"/>
                </a:lnTo>
                <a:lnTo>
                  <a:pt x="245414" y="1776780"/>
                </a:lnTo>
                <a:lnTo>
                  <a:pt x="243166" y="1776780"/>
                </a:lnTo>
                <a:lnTo>
                  <a:pt x="240474" y="1778863"/>
                </a:lnTo>
                <a:lnTo>
                  <a:pt x="240474" y="1780590"/>
                </a:lnTo>
                <a:lnTo>
                  <a:pt x="243281" y="1782724"/>
                </a:lnTo>
                <a:lnTo>
                  <a:pt x="245516" y="1782749"/>
                </a:lnTo>
                <a:lnTo>
                  <a:pt x="246862" y="1781708"/>
                </a:lnTo>
                <a:lnTo>
                  <a:pt x="248246" y="1780654"/>
                </a:lnTo>
                <a:close/>
              </a:path>
              <a:path w="363220" h="2119630">
                <a:moveTo>
                  <a:pt x="248640" y="1848370"/>
                </a:moveTo>
                <a:lnTo>
                  <a:pt x="248615" y="1846922"/>
                </a:lnTo>
                <a:lnTo>
                  <a:pt x="246303" y="1845144"/>
                </a:lnTo>
                <a:lnTo>
                  <a:pt x="244462" y="1845119"/>
                </a:lnTo>
                <a:lnTo>
                  <a:pt x="242201" y="1846872"/>
                </a:lnTo>
                <a:lnTo>
                  <a:pt x="242227" y="1848294"/>
                </a:lnTo>
                <a:lnTo>
                  <a:pt x="243395" y="1849183"/>
                </a:lnTo>
                <a:lnTo>
                  <a:pt x="244525" y="1850059"/>
                </a:lnTo>
                <a:lnTo>
                  <a:pt x="246405" y="1850085"/>
                </a:lnTo>
                <a:lnTo>
                  <a:pt x="247510" y="1849208"/>
                </a:lnTo>
                <a:lnTo>
                  <a:pt x="248640" y="1848370"/>
                </a:lnTo>
                <a:close/>
              </a:path>
              <a:path w="363220" h="2119630">
                <a:moveTo>
                  <a:pt x="249085" y="1916036"/>
                </a:moveTo>
                <a:lnTo>
                  <a:pt x="249047" y="1914893"/>
                </a:lnTo>
                <a:lnTo>
                  <a:pt x="248119" y="1914194"/>
                </a:lnTo>
                <a:lnTo>
                  <a:pt x="247205" y="1913483"/>
                </a:lnTo>
                <a:lnTo>
                  <a:pt x="245745" y="1913470"/>
                </a:lnTo>
                <a:lnTo>
                  <a:pt x="243941" y="1914855"/>
                </a:lnTo>
                <a:lnTo>
                  <a:pt x="243941" y="1915985"/>
                </a:lnTo>
                <a:lnTo>
                  <a:pt x="245795" y="1917395"/>
                </a:lnTo>
                <a:lnTo>
                  <a:pt x="247269" y="1917433"/>
                </a:lnTo>
                <a:lnTo>
                  <a:pt x="248170" y="1916734"/>
                </a:lnTo>
                <a:lnTo>
                  <a:pt x="249085" y="1916036"/>
                </a:lnTo>
                <a:close/>
              </a:path>
              <a:path w="363220" h="2119630">
                <a:moveTo>
                  <a:pt x="249478" y="1982889"/>
                </a:moveTo>
                <a:lnTo>
                  <a:pt x="248094" y="1981847"/>
                </a:lnTo>
                <a:lnTo>
                  <a:pt x="247015" y="1981835"/>
                </a:lnTo>
                <a:lnTo>
                  <a:pt x="246341" y="1982355"/>
                </a:lnTo>
                <a:lnTo>
                  <a:pt x="245668" y="1982851"/>
                </a:lnTo>
                <a:lnTo>
                  <a:pt x="245668" y="1983714"/>
                </a:lnTo>
                <a:lnTo>
                  <a:pt x="247065" y="1984756"/>
                </a:lnTo>
                <a:lnTo>
                  <a:pt x="248158" y="1984768"/>
                </a:lnTo>
                <a:lnTo>
                  <a:pt x="248831" y="1984248"/>
                </a:lnTo>
                <a:lnTo>
                  <a:pt x="249478" y="1983727"/>
                </a:lnTo>
                <a:lnTo>
                  <a:pt x="249478" y="1982889"/>
                </a:lnTo>
                <a:close/>
              </a:path>
              <a:path w="363220" h="2119630">
                <a:moveTo>
                  <a:pt x="249897" y="2050884"/>
                </a:moveTo>
                <a:lnTo>
                  <a:pt x="249440" y="2050542"/>
                </a:lnTo>
                <a:lnTo>
                  <a:pt x="248983" y="2050186"/>
                </a:lnTo>
                <a:lnTo>
                  <a:pt x="248272" y="2050173"/>
                </a:lnTo>
                <a:lnTo>
                  <a:pt x="247840" y="2050503"/>
                </a:lnTo>
                <a:lnTo>
                  <a:pt x="247421" y="2050859"/>
                </a:lnTo>
                <a:lnTo>
                  <a:pt x="247421" y="2051418"/>
                </a:lnTo>
                <a:lnTo>
                  <a:pt x="247840" y="2051748"/>
                </a:lnTo>
                <a:lnTo>
                  <a:pt x="248297" y="2052091"/>
                </a:lnTo>
                <a:lnTo>
                  <a:pt x="249047" y="2052104"/>
                </a:lnTo>
                <a:lnTo>
                  <a:pt x="249466" y="2051761"/>
                </a:lnTo>
                <a:lnTo>
                  <a:pt x="249897" y="2051431"/>
                </a:lnTo>
                <a:lnTo>
                  <a:pt x="249897" y="2050884"/>
                </a:lnTo>
                <a:close/>
              </a:path>
              <a:path w="363220" h="2119630">
                <a:moveTo>
                  <a:pt x="250304" y="2118855"/>
                </a:moveTo>
                <a:lnTo>
                  <a:pt x="250101" y="2118703"/>
                </a:lnTo>
                <a:lnTo>
                  <a:pt x="249897" y="2118537"/>
                </a:lnTo>
                <a:lnTo>
                  <a:pt x="249555" y="2118512"/>
                </a:lnTo>
                <a:lnTo>
                  <a:pt x="249351" y="2118690"/>
                </a:lnTo>
                <a:lnTo>
                  <a:pt x="249135" y="2118842"/>
                </a:lnTo>
                <a:lnTo>
                  <a:pt x="249135" y="2119109"/>
                </a:lnTo>
                <a:lnTo>
                  <a:pt x="249351" y="2119274"/>
                </a:lnTo>
                <a:lnTo>
                  <a:pt x="249555" y="2119439"/>
                </a:lnTo>
                <a:lnTo>
                  <a:pt x="249897" y="2119439"/>
                </a:lnTo>
                <a:lnTo>
                  <a:pt x="250101" y="2119287"/>
                </a:lnTo>
                <a:lnTo>
                  <a:pt x="250304" y="2119122"/>
                </a:lnTo>
                <a:lnTo>
                  <a:pt x="250304" y="2118855"/>
                </a:lnTo>
                <a:close/>
              </a:path>
              <a:path w="363220" h="2119630">
                <a:moveTo>
                  <a:pt x="359168" y="17157"/>
                </a:moveTo>
                <a:lnTo>
                  <a:pt x="357695" y="11633"/>
                </a:lnTo>
                <a:lnTo>
                  <a:pt x="353428" y="6731"/>
                </a:lnTo>
                <a:lnTo>
                  <a:pt x="347065" y="3454"/>
                </a:lnTo>
                <a:lnTo>
                  <a:pt x="339864" y="2324"/>
                </a:lnTo>
                <a:lnTo>
                  <a:pt x="332714" y="3327"/>
                </a:lnTo>
                <a:lnTo>
                  <a:pt x="326466" y="6489"/>
                </a:lnTo>
                <a:lnTo>
                  <a:pt x="322351" y="11290"/>
                </a:lnTo>
                <a:lnTo>
                  <a:pt x="321030" y="16802"/>
                </a:lnTo>
                <a:lnTo>
                  <a:pt x="322516" y="22339"/>
                </a:lnTo>
                <a:lnTo>
                  <a:pt x="326771" y="27228"/>
                </a:lnTo>
                <a:lnTo>
                  <a:pt x="333146" y="30518"/>
                </a:lnTo>
                <a:lnTo>
                  <a:pt x="340334" y="31648"/>
                </a:lnTo>
                <a:lnTo>
                  <a:pt x="347484" y="30645"/>
                </a:lnTo>
                <a:lnTo>
                  <a:pt x="353733" y="27470"/>
                </a:lnTo>
                <a:lnTo>
                  <a:pt x="357860" y="22669"/>
                </a:lnTo>
                <a:lnTo>
                  <a:pt x="359168" y="17157"/>
                </a:lnTo>
                <a:close/>
              </a:path>
              <a:path w="363220" h="2119630">
                <a:moveTo>
                  <a:pt x="361518" y="89509"/>
                </a:moveTo>
                <a:lnTo>
                  <a:pt x="361378" y="80518"/>
                </a:lnTo>
                <a:lnTo>
                  <a:pt x="354076" y="74891"/>
                </a:lnTo>
                <a:lnTo>
                  <a:pt x="347929" y="71716"/>
                </a:lnTo>
                <a:lnTo>
                  <a:pt x="340956" y="70624"/>
                </a:lnTo>
                <a:lnTo>
                  <a:pt x="334022" y="71602"/>
                </a:lnTo>
                <a:lnTo>
                  <a:pt x="327952" y="74663"/>
                </a:lnTo>
                <a:lnTo>
                  <a:pt x="320827" y="80149"/>
                </a:lnTo>
                <a:lnTo>
                  <a:pt x="320967" y="89141"/>
                </a:lnTo>
                <a:lnTo>
                  <a:pt x="328282" y="94754"/>
                </a:lnTo>
                <a:lnTo>
                  <a:pt x="334429" y="97929"/>
                </a:lnTo>
                <a:lnTo>
                  <a:pt x="341388" y="99034"/>
                </a:lnTo>
                <a:lnTo>
                  <a:pt x="348322" y="98056"/>
                </a:lnTo>
                <a:lnTo>
                  <a:pt x="354380" y="94996"/>
                </a:lnTo>
                <a:lnTo>
                  <a:pt x="361518" y="89509"/>
                </a:lnTo>
                <a:close/>
              </a:path>
              <a:path w="363220" h="2119630">
                <a:moveTo>
                  <a:pt x="361937" y="157213"/>
                </a:moveTo>
                <a:lnTo>
                  <a:pt x="361797" y="148501"/>
                </a:lnTo>
                <a:lnTo>
                  <a:pt x="354749" y="143065"/>
                </a:lnTo>
                <a:lnTo>
                  <a:pt x="348792" y="139992"/>
                </a:lnTo>
                <a:lnTo>
                  <a:pt x="342049" y="138925"/>
                </a:lnTo>
                <a:lnTo>
                  <a:pt x="335330" y="139865"/>
                </a:lnTo>
                <a:lnTo>
                  <a:pt x="329463" y="142836"/>
                </a:lnTo>
                <a:lnTo>
                  <a:pt x="322567" y="148158"/>
                </a:lnTo>
                <a:lnTo>
                  <a:pt x="322694" y="156845"/>
                </a:lnTo>
                <a:lnTo>
                  <a:pt x="329780" y="162280"/>
                </a:lnTo>
                <a:lnTo>
                  <a:pt x="335724" y="165354"/>
                </a:lnTo>
                <a:lnTo>
                  <a:pt x="342468" y="166420"/>
                </a:lnTo>
                <a:lnTo>
                  <a:pt x="349173" y="165481"/>
                </a:lnTo>
                <a:lnTo>
                  <a:pt x="355053" y="162509"/>
                </a:lnTo>
                <a:lnTo>
                  <a:pt x="361937" y="157213"/>
                </a:lnTo>
                <a:close/>
              </a:path>
              <a:path w="363220" h="2119630">
                <a:moveTo>
                  <a:pt x="362356" y="224904"/>
                </a:moveTo>
                <a:lnTo>
                  <a:pt x="362216" y="216509"/>
                </a:lnTo>
                <a:lnTo>
                  <a:pt x="355396" y="211226"/>
                </a:lnTo>
                <a:lnTo>
                  <a:pt x="349631" y="208254"/>
                </a:lnTo>
                <a:lnTo>
                  <a:pt x="343115" y="207225"/>
                </a:lnTo>
                <a:lnTo>
                  <a:pt x="336626" y="208140"/>
                </a:lnTo>
                <a:lnTo>
                  <a:pt x="330974" y="211010"/>
                </a:lnTo>
                <a:lnTo>
                  <a:pt x="324319" y="216128"/>
                </a:lnTo>
                <a:lnTo>
                  <a:pt x="324446" y="224536"/>
                </a:lnTo>
                <a:lnTo>
                  <a:pt x="331266" y="229793"/>
                </a:lnTo>
                <a:lnTo>
                  <a:pt x="337032" y="232765"/>
                </a:lnTo>
                <a:lnTo>
                  <a:pt x="343547" y="233807"/>
                </a:lnTo>
                <a:lnTo>
                  <a:pt x="350024" y="232892"/>
                </a:lnTo>
                <a:lnTo>
                  <a:pt x="355676" y="230022"/>
                </a:lnTo>
                <a:lnTo>
                  <a:pt x="362356" y="224904"/>
                </a:lnTo>
                <a:close/>
              </a:path>
              <a:path w="363220" h="2119630">
                <a:moveTo>
                  <a:pt x="362762" y="292595"/>
                </a:moveTo>
                <a:lnTo>
                  <a:pt x="362623" y="284480"/>
                </a:lnTo>
                <a:lnTo>
                  <a:pt x="356044" y="279400"/>
                </a:lnTo>
                <a:lnTo>
                  <a:pt x="350469" y="276529"/>
                </a:lnTo>
                <a:lnTo>
                  <a:pt x="344182" y="275526"/>
                </a:lnTo>
                <a:lnTo>
                  <a:pt x="337921" y="276415"/>
                </a:lnTo>
                <a:lnTo>
                  <a:pt x="332460" y="279184"/>
                </a:lnTo>
                <a:lnTo>
                  <a:pt x="326034" y="284137"/>
                </a:lnTo>
                <a:lnTo>
                  <a:pt x="326161" y="292252"/>
                </a:lnTo>
                <a:lnTo>
                  <a:pt x="332752" y="297319"/>
                </a:lnTo>
                <a:lnTo>
                  <a:pt x="338315" y="300189"/>
                </a:lnTo>
                <a:lnTo>
                  <a:pt x="344601" y="301193"/>
                </a:lnTo>
                <a:lnTo>
                  <a:pt x="350850" y="300316"/>
                </a:lnTo>
                <a:lnTo>
                  <a:pt x="356323" y="297548"/>
                </a:lnTo>
                <a:lnTo>
                  <a:pt x="362762" y="292595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564253" y="0"/>
            <a:ext cx="286385" cy="2159000"/>
          </a:xfrm>
          <a:custGeom>
            <a:avLst/>
            <a:gdLst/>
            <a:ahLst/>
            <a:cxnLst/>
            <a:rect l="l" t="t" r="r" b="b"/>
            <a:pathLst>
              <a:path w="286385" h="2159000">
                <a:moveTo>
                  <a:pt x="36728" y="329806"/>
                </a:moveTo>
                <a:lnTo>
                  <a:pt x="36588" y="321691"/>
                </a:lnTo>
                <a:lnTo>
                  <a:pt x="30010" y="316611"/>
                </a:lnTo>
                <a:lnTo>
                  <a:pt x="24434" y="313740"/>
                </a:lnTo>
                <a:lnTo>
                  <a:pt x="18148" y="312737"/>
                </a:lnTo>
                <a:lnTo>
                  <a:pt x="11887" y="313626"/>
                </a:lnTo>
                <a:lnTo>
                  <a:pt x="6426" y="316395"/>
                </a:lnTo>
                <a:lnTo>
                  <a:pt x="0" y="321348"/>
                </a:lnTo>
                <a:lnTo>
                  <a:pt x="127" y="329463"/>
                </a:lnTo>
                <a:lnTo>
                  <a:pt x="6718" y="334530"/>
                </a:lnTo>
                <a:lnTo>
                  <a:pt x="12280" y="337400"/>
                </a:lnTo>
                <a:lnTo>
                  <a:pt x="18567" y="338404"/>
                </a:lnTo>
                <a:lnTo>
                  <a:pt x="24815" y="337527"/>
                </a:lnTo>
                <a:lnTo>
                  <a:pt x="30289" y="334759"/>
                </a:lnTo>
                <a:lnTo>
                  <a:pt x="36728" y="329806"/>
                </a:lnTo>
                <a:close/>
              </a:path>
              <a:path w="286385" h="2159000">
                <a:moveTo>
                  <a:pt x="37147" y="397497"/>
                </a:moveTo>
                <a:lnTo>
                  <a:pt x="37020" y="389661"/>
                </a:lnTo>
                <a:lnTo>
                  <a:pt x="24307" y="379895"/>
                </a:lnTo>
                <a:lnTo>
                  <a:pt x="14122" y="379793"/>
                </a:lnTo>
                <a:lnTo>
                  <a:pt x="1739" y="389343"/>
                </a:lnTo>
                <a:lnTo>
                  <a:pt x="1841" y="397179"/>
                </a:lnTo>
                <a:lnTo>
                  <a:pt x="14566" y="406946"/>
                </a:lnTo>
                <a:lnTo>
                  <a:pt x="24739" y="407047"/>
                </a:lnTo>
                <a:lnTo>
                  <a:pt x="30949" y="402272"/>
                </a:lnTo>
                <a:lnTo>
                  <a:pt x="37147" y="397497"/>
                </a:lnTo>
                <a:close/>
              </a:path>
              <a:path w="286385" h="2159000">
                <a:moveTo>
                  <a:pt x="37553" y="465188"/>
                </a:moveTo>
                <a:lnTo>
                  <a:pt x="37426" y="457631"/>
                </a:lnTo>
                <a:lnTo>
                  <a:pt x="25209" y="448233"/>
                </a:lnTo>
                <a:lnTo>
                  <a:pt x="15417" y="448132"/>
                </a:lnTo>
                <a:lnTo>
                  <a:pt x="3467" y="457314"/>
                </a:lnTo>
                <a:lnTo>
                  <a:pt x="3581" y="464858"/>
                </a:lnTo>
                <a:lnTo>
                  <a:pt x="15824" y="474268"/>
                </a:lnTo>
                <a:lnTo>
                  <a:pt x="25603" y="474357"/>
                </a:lnTo>
                <a:lnTo>
                  <a:pt x="31597" y="469773"/>
                </a:lnTo>
                <a:lnTo>
                  <a:pt x="37553" y="465188"/>
                </a:lnTo>
                <a:close/>
              </a:path>
              <a:path w="286385" h="2159000">
                <a:moveTo>
                  <a:pt x="37985" y="532879"/>
                </a:moveTo>
                <a:lnTo>
                  <a:pt x="37871" y="525627"/>
                </a:lnTo>
                <a:lnTo>
                  <a:pt x="26111" y="516572"/>
                </a:lnTo>
                <a:lnTo>
                  <a:pt x="16713" y="516483"/>
                </a:lnTo>
                <a:lnTo>
                  <a:pt x="5207" y="525322"/>
                </a:lnTo>
                <a:lnTo>
                  <a:pt x="5308" y="532561"/>
                </a:lnTo>
                <a:lnTo>
                  <a:pt x="17081" y="541604"/>
                </a:lnTo>
                <a:lnTo>
                  <a:pt x="26504" y="541705"/>
                </a:lnTo>
                <a:lnTo>
                  <a:pt x="32232" y="537298"/>
                </a:lnTo>
                <a:lnTo>
                  <a:pt x="37985" y="532879"/>
                </a:lnTo>
                <a:close/>
              </a:path>
              <a:path w="286385" h="2159000">
                <a:moveTo>
                  <a:pt x="38392" y="600570"/>
                </a:moveTo>
                <a:lnTo>
                  <a:pt x="38303" y="593623"/>
                </a:lnTo>
                <a:lnTo>
                  <a:pt x="27025" y="584936"/>
                </a:lnTo>
                <a:lnTo>
                  <a:pt x="17945" y="584835"/>
                </a:lnTo>
                <a:lnTo>
                  <a:pt x="6946" y="593318"/>
                </a:lnTo>
                <a:lnTo>
                  <a:pt x="7035" y="600278"/>
                </a:lnTo>
                <a:lnTo>
                  <a:pt x="18326" y="608952"/>
                </a:lnTo>
                <a:lnTo>
                  <a:pt x="27393" y="609041"/>
                </a:lnTo>
                <a:lnTo>
                  <a:pt x="32893" y="604799"/>
                </a:lnTo>
                <a:lnTo>
                  <a:pt x="38392" y="600570"/>
                </a:lnTo>
                <a:close/>
              </a:path>
              <a:path w="286385" h="2159000">
                <a:moveTo>
                  <a:pt x="38811" y="668248"/>
                </a:moveTo>
                <a:lnTo>
                  <a:pt x="38696" y="661593"/>
                </a:lnTo>
                <a:lnTo>
                  <a:pt x="27889" y="653262"/>
                </a:lnTo>
                <a:lnTo>
                  <a:pt x="19227" y="653186"/>
                </a:lnTo>
                <a:lnTo>
                  <a:pt x="13970" y="657263"/>
                </a:lnTo>
                <a:lnTo>
                  <a:pt x="8661" y="661301"/>
                </a:lnTo>
                <a:lnTo>
                  <a:pt x="8788" y="667994"/>
                </a:lnTo>
                <a:lnTo>
                  <a:pt x="19596" y="676300"/>
                </a:lnTo>
                <a:lnTo>
                  <a:pt x="28257" y="676389"/>
                </a:lnTo>
                <a:lnTo>
                  <a:pt x="33553" y="672325"/>
                </a:lnTo>
                <a:lnTo>
                  <a:pt x="38811" y="668248"/>
                </a:lnTo>
                <a:close/>
              </a:path>
              <a:path w="286385" h="2159000">
                <a:moveTo>
                  <a:pt x="39217" y="735952"/>
                </a:moveTo>
                <a:lnTo>
                  <a:pt x="39128" y="729576"/>
                </a:lnTo>
                <a:lnTo>
                  <a:pt x="28790" y="721614"/>
                </a:lnTo>
                <a:lnTo>
                  <a:pt x="20497" y="721537"/>
                </a:lnTo>
                <a:lnTo>
                  <a:pt x="10401" y="729310"/>
                </a:lnTo>
                <a:lnTo>
                  <a:pt x="10502" y="735685"/>
                </a:lnTo>
                <a:lnTo>
                  <a:pt x="20853" y="743635"/>
                </a:lnTo>
                <a:lnTo>
                  <a:pt x="29146" y="743699"/>
                </a:lnTo>
                <a:lnTo>
                  <a:pt x="34188" y="739838"/>
                </a:lnTo>
                <a:lnTo>
                  <a:pt x="39217" y="735952"/>
                </a:lnTo>
                <a:close/>
              </a:path>
              <a:path w="286385" h="2159000">
                <a:moveTo>
                  <a:pt x="39649" y="803643"/>
                </a:moveTo>
                <a:lnTo>
                  <a:pt x="39560" y="797560"/>
                </a:lnTo>
                <a:lnTo>
                  <a:pt x="29667" y="789965"/>
                </a:lnTo>
                <a:lnTo>
                  <a:pt x="21780" y="789889"/>
                </a:lnTo>
                <a:lnTo>
                  <a:pt x="12128" y="797318"/>
                </a:lnTo>
                <a:lnTo>
                  <a:pt x="12230" y="803389"/>
                </a:lnTo>
                <a:lnTo>
                  <a:pt x="22098" y="810983"/>
                </a:lnTo>
                <a:lnTo>
                  <a:pt x="30022" y="811047"/>
                </a:lnTo>
                <a:lnTo>
                  <a:pt x="34823" y="807351"/>
                </a:lnTo>
                <a:lnTo>
                  <a:pt x="39649" y="803643"/>
                </a:lnTo>
                <a:close/>
              </a:path>
              <a:path w="286385" h="2159000">
                <a:moveTo>
                  <a:pt x="40081" y="871334"/>
                </a:moveTo>
                <a:lnTo>
                  <a:pt x="39979" y="865543"/>
                </a:lnTo>
                <a:lnTo>
                  <a:pt x="30568" y="858316"/>
                </a:lnTo>
                <a:lnTo>
                  <a:pt x="23050" y="858240"/>
                </a:lnTo>
                <a:lnTo>
                  <a:pt x="13843" y="865301"/>
                </a:lnTo>
                <a:lnTo>
                  <a:pt x="13970" y="871105"/>
                </a:lnTo>
                <a:lnTo>
                  <a:pt x="23355" y="878332"/>
                </a:lnTo>
                <a:lnTo>
                  <a:pt x="30886" y="878382"/>
                </a:lnTo>
                <a:lnTo>
                  <a:pt x="35483" y="874877"/>
                </a:lnTo>
                <a:lnTo>
                  <a:pt x="40081" y="871334"/>
                </a:lnTo>
                <a:close/>
              </a:path>
              <a:path w="286385" h="2159000">
                <a:moveTo>
                  <a:pt x="40474" y="939025"/>
                </a:moveTo>
                <a:lnTo>
                  <a:pt x="40398" y="933526"/>
                </a:lnTo>
                <a:lnTo>
                  <a:pt x="31470" y="926668"/>
                </a:lnTo>
                <a:lnTo>
                  <a:pt x="24307" y="926592"/>
                </a:lnTo>
                <a:lnTo>
                  <a:pt x="15595" y="933297"/>
                </a:lnTo>
                <a:lnTo>
                  <a:pt x="15697" y="938809"/>
                </a:lnTo>
                <a:lnTo>
                  <a:pt x="24638" y="945667"/>
                </a:lnTo>
                <a:lnTo>
                  <a:pt x="31750" y="945718"/>
                </a:lnTo>
                <a:lnTo>
                  <a:pt x="36118" y="942365"/>
                </a:lnTo>
                <a:lnTo>
                  <a:pt x="40474" y="939025"/>
                </a:lnTo>
                <a:close/>
              </a:path>
              <a:path w="286385" h="2159000">
                <a:moveTo>
                  <a:pt x="40919" y="1006729"/>
                </a:moveTo>
                <a:lnTo>
                  <a:pt x="40817" y="1001509"/>
                </a:lnTo>
                <a:lnTo>
                  <a:pt x="32372" y="995019"/>
                </a:lnTo>
                <a:lnTo>
                  <a:pt x="25590" y="994930"/>
                </a:lnTo>
                <a:lnTo>
                  <a:pt x="17348" y="1001293"/>
                </a:lnTo>
                <a:lnTo>
                  <a:pt x="17424" y="1006500"/>
                </a:lnTo>
                <a:lnTo>
                  <a:pt x="25869" y="1013015"/>
                </a:lnTo>
                <a:lnTo>
                  <a:pt x="32651" y="1013066"/>
                </a:lnTo>
                <a:lnTo>
                  <a:pt x="36766" y="1009891"/>
                </a:lnTo>
                <a:lnTo>
                  <a:pt x="40919" y="1006729"/>
                </a:lnTo>
                <a:close/>
              </a:path>
              <a:path w="286385" h="2159000">
                <a:moveTo>
                  <a:pt x="41300" y="1074407"/>
                </a:moveTo>
                <a:lnTo>
                  <a:pt x="41224" y="1069492"/>
                </a:lnTo>
                <a:lnTo>
                  <a:pt x="33248" y="1063358"/>
                </a:lnTo>
                <a:lnTo>
                  <a:pt x="26860" y="1063282"/>
                </a:lnTo>
                <a:lnTo>
                  <a:pt x="19062" y="1069289"/>
                </a:lnTo>
                <a:lnTo>
                  <a:pt x="19164" y="1074204"/>
                </a:lnTo>
                <a:lnTo>
                  <a:pt x="27127" y="1080350"/>
                </a:lnTo>
                <a:lnTo>
                  <a:pt x="33502" y="1080401"/>
                </a:lnTo>
                <a:lnTo>
                  <a:pt x="37414" y="1077404"/>
                </a:lnTo>
                <a:lnTo>
                  <a:pt x="41300" y="1074407"/>
                </a:lnTo>
                <a:close/>
              </a:path>
              <a:path w="286385" h="2159000">
                <a:moveTo>
                  <a:pt x="41732" y="1142098"/>
                </a:moveTo>
                <a:lnTo>
                  <a:pt x="41656" y="1137488"/>
                </a:lnTo>
                <a:lnTo>
                  <a:pt x="34150" y="1131684"/>
                </a:lnTo>
                <a:lnTo>
                  <a:pt x="28130" y="1131646"/>
                </a:lnTo>
                <a:lnTo>
                  <a:pt x="20815" y="1137272"/>
                </a:lnTo>
                <a:lnTo>
                  <a:pt x="20878" y="1141907"/>
                </a:lnTo>
                <a:lnTo>
                  <a:pt x="28384" y="1147686"/>
                </a:lnTo>
                <a:lnTo>
                  <a:pt x="34404" y="1147737"/>
                </a:lnTo>
                <a:lnTo>
                  <a:pt x="38074" y="1144917"/>
                </a:lnTo>
                <a:lnTo>
                  <a:pt x="41732" y="1142098"/>
                </a:lnTo>
                <a:close/>
              </a:path>
              <a:path w="286385" h="2159000">
                <a:moveTo>
                  <a:pt x="42138" y="1209802"/>
                </a:moveTo>
                <a:lnTo>
                  <a:pt x="42075" y="1205471"/>
                </a:lnTo>
                <a:lnTo>
                  <a:pt x="35039" y="1200048"/>
                </a:lnTo>
                <a:lnTo>
                  <a:pt x="29387" y="1199997"/>
                </a:lnTo>
                <a:lnTo>
                  <a:pt x="22542" y="1205293"/>
                </a:lnTo>
                <a:lnTo>
                  <a:pt x="22593" y="1209611"/>
                </a:lnTo>
                <a:lnTo>
                  <a:pt x="29641" y="1215021"/>
                </a:lnTo>
                <a:lnTo>
                  <a:pt x="35280" y="1215085"/>
                </a:lnTo>
                <a:lnTo>
                  <a:pt x="38696" y="1212443"/>
                </a:lnTo>
                <a:lnTo>
                  <a:pt x="42138" y="1209802"/>
                </a:lnTo>
                <a:close/>
              </a:path>
              <a:path w="286385" h="2159000">
                <a:moveTo>
                  <a:pt x="42570" y="1277505"/>
                </a:moveTo>
                <a:lnTo>
                  <a:pt x="42506" y="1273454"/>
                </a:lnTo>
                <a:lnTo>
                  <a:pt x="35928" y="1268387"/>
                </a:lnTo>
                <a:lnTo>
                  <a:pt x="30670" y="1268336"/>
                </a:lnTo>
                <a:lnTo>
                  <a:pt x="24282" y="1273276"/>
                </a:lnTo>
                <a:lnTo>
                  <a:pt x="24345" y="1277327"/>
                </a:lnTo>
                <a:lnTo>
                  <a:pt x="30899" y="1282369"/>
                </a:lnTo>
                <a:lnTo>
                  <a:pt x="36156" y="1282420"/>
                </a:lnTo>
                <a:lnTo>
                  <a:pt x="39370" y="1279956"/>
                </a:lnTo>
                <a:lnTo>
                  <a:pt x="42570" y="1277505"/>
                </a:lnTo>
                <a:close/>
              </a:path>
              <a:path w="286385" h="2159000">
                <a:moveTo>
                  <a:pt x="43002" y="1345184"/>
                </a:moveTo>
                <a:lnTo>
                  <a:pt x="42938" y="1341424"/>
                </a:lnTo>
                <a:lnTo>
                  <a:pt x="36842" y="1336738"/>
                </a:lnTo>
                <a:lnTo>
                  <a:pt x="31953" y="1336687"/>
                </a:lnTo>
                <a:lnTo>
                  <a:pt x="26009" y="1341272"/>
                </a:lnTo>
                <a:lnTo>
                  <a:pt x="26073" y="1345031"/>
                </a:lnTo>
                <a:lnTo>
                  <a:pt x="32169" y="1349705"/>
                </a:lnTo>
                <a:lnTo>
                  <a:pt x="37045" y="1349756"/>
                </a:lnTo>
                <a:lnTo>
                  <a:pt x="40017" y="1347470"/>
                </a:lnTo>
                <a:lnTo>
                  <a:pt x="43002" y="1345184"/>
                </a:lnTo>
                <a:close/>
              </a:path>
              <a:path w="286385" h="2159000">
                <a:moveTo>
                  <a:pt x="43408" y="1412875"/>
                </a:moveTo>
                <a:lnTo>
                  <a:pt x="43319" y="1409407"/>
                </a:lnTo>
                <a:lnTo>
                  <a:pt x="37744" y="1405102"/>
                </a:lnTo>
                <a:lnTo>
                  <a:pt x="33223" y="1405039"/>
                </a:lnTo>
                <a:lnTo>
                  <a:pt x="27724" y="1409268"/>
                </a:lnTo>
                <a:lnTo>
                  <a:pt x="27787" y="1412735"/>
                </a:lnTo>
                <a:lnTo>
                  <a:pt x="33413" y="1417053"/>
                </a:lnTo>
                <a:lnTo>
                  <a:pt x="37884" y="1417104"/>
                </a:lnTo>
                <a:lnTo>
                  <a:pt x="40652" y="1414983"/>
                </a:lnTo>
                <a:lnTo>
                  <a:pt x="43408" y="1412875"/>
                </a:lnTo>
                <a:close/>
              </a:path>
              <a:path w="286385" h="2159000">
                <a:moveTo>
                  <a:pt x="43827" y="1480566"/>
                </a:moveTo>
                <a:lnTo>
                  <a:pt x="43764" y="1477403"/>
                </a:lnTo>
                <a:lnTo>
                  <a:pt x="41198" y="1475409"/>
                </a:lnTo>
                <a:lnTo>
                  <a:pt x="38633" y="1473454"/>
                </a:lnTo>
                <a:lnTo>
                  <a:pt x="34493" y="1473403"/>
                </a:lnTo>
                <a:lnTo>
                  <a:pt x="32016" y="1475346"/>
                </a:lnTo>
                <a:lnTo>
                  <a:pt x="29476" y="1477276"/>
                </a:lnTo>
                <a:lnTo>
                  <a:pt x="29514" y="1480439"/>
                </a:lnTo>
                <a:lnTo>
                  <a:pt x="34683" y="1484388"/>
                </a:lnTo>
                <a:lnTo>
                  <a:pt x="38798" y="1484439"/>
                </a:lnTo>
                <a:lnTo>
                  <a:pt x="41313" y="1482496"/>
                </a:lnTo>
                <a:lnTo>
                  <a:pt x="43827" y="1480566"/>
                </a:lnTo>
                <a:close/>
              </a:path>
              <a:path w="286385" h="2159000">
                <a:moveTo>
                  <a:pt x="44246" y="1548269"/>
                </a:moveTo>
                <a:lnTo>
                  <a:pt x="44196" y="1545399"/>
                </a:lnTo>
                <a:lnTo>
                  <a:pt x="39535" y="1541792"/>
                </a:lnTo>
                <a:lnTo>
                  <a:pt x="35763" y="1541741"/>
                </a:lnTo>
                <a:lnTo>
                  <a:pt x="31203" y="1545259"/>
                </a:lnTo>
                <a:lnTo>
                  <a:pt x="31254" y="1548142"/>
                </a:lnTo>
                <a:lnTo>
                  <a:pt x="35928" y="1551736"/>
                </a:lnTo>
                <a:lnTo>
                  <a:pt x="39674" y="1551774"/>
                </a:lnTo>
                <a:lnTo>
                  <a:pt x="41948" y="1550022"/>
                </a:lnTo>
                <a:lnTo>
                  <a:pt x="44246" y="1548269"/>
                </a:lnTo>
                <a:close/>
              </a:path>
              <a:path w="286385" h="2159000">
                <a:moveTo>
                  <a:pt x="44665" y="1615948"/>
                </a:moveTo>
                <a:lnTo>
                  <a:pt x="44627" y="1613369"/>
                </a:lnTo>
                <a:lnTo>
                  <a:pt x="40411" y="1610131"/>
                </a:lnTo>
                <a:lnTo>
                  <a:pt x="37045" y="1610093"/>
                </a:lnTo>
                <a:lnTo>
                  <a:pt x="32956" y="1613268"/>
                </a:lnTo>
                <a:lnTo>
                  <a:pt x="32994" y="1615846"/>
                </a:lnTo>
                <a:lnTo>
                  <a:pt x="35077" y="1617472"/>
                </a:lnTo>
                <a:lnTo>
                  <a:pt x="37198" y="1619084"/>
                </a:lnTo>
                <a:lnTo>
                  <a:pt x="40538" y="1619123"/>
                </a:lnTo>
                <a:lnTo>
                  <a:pt x="42608" y="1617535"/>
                </a:lnTo>
                <a:lnTo>
                  <a:pt x="44665" y="1615948"/>
                </a:lnTo>
                <a:close/>
              </a:path>
              <a:path w="286385" h="2159000">
                <a:moveTo>
                  <a:pt x="45072" y="1683639"/>
                </a:moveTo>
                <a:lnTo>
                  <a:pt x="45034" y="1681340"/>
                </a:lnTo>
                <a:lnTo>
                  <a:pt x="43154" y="1679905"/>
                </a:lnTo>
                <a:lnTo>
                  <a:pt x="41300" y="1678457"/>
                </a:lnTo>
                <a:lnTo>
                  <a:pt x="38315" y="1678432"/>
                </a:lnTo>
                <a:lnTo>
                  <a:pt x="34671" y="1681238"/>
                </a:lnTo>
                <a:lnTo>
                  <a:pt x="34696" y="1683550"/>
                </a:lnTo>
                <a:lnTo>
                  <a:pt x="38442" y="1686420"/>
                </a:lnTo>
                <a:lnTo>
                  <a:pt x="41427" y="1686445"/>
                </a:lnTo>
                <a:lnTo>
                  <a:pt x="43230" y="1685036"/>
                </a:lnTo>
                <a:lnTo>
                  <a:pt x="45072" y="1683639"/>
                </a:lnTo>
                <a:close/>
              </a:path>
              <a:path w="286385" h="2159000">
                <a:moveTo>
                  <a:pt x="45478" y="1751342"/>
                </a:moveTo>
                <a:lnTo>
                  <a:pt x="45453" y="1749323"/>
                </a:lnTo>
                <a:lnTo>
                  <a:pt x="42189" y="1746808"/>
                </a:lnTo>
                <a:lnTo>
                  <a:pt x="39585" y="1746783"/>
                </a:lnTo>
                <a:lnTo>
                  <a:pt x="36385" y="1749247"/>
                </a:lnTo>
                <a:lnTo>
                  <a:pt x="36436" y="1751241"/>
                </a:lnTo>
                <a:lnTo>
                  <a:pt x="39700" y="1753768"/>
                </a:lnTo>
                <a:lnTo>
                  <a:pt x="42303" y="1753793"/>
                </a:lnTo>
                <a:lnTo>
                  <a:pt x="43878" y="1752561"/>
                </a:lnTo>
                <a:lnTo>
                  <a:pt x="45478" y="1751342"/>
                </a:lnTo>
                <a:close/>
              </a:path>
              <a:path w="286385" h="2159000">
                <a:moveTo>
                  <a:pt x="45897" y="1819021"/>
                </a:moveTo>
                <a:lnTo>
                  <a:pt x="45872" y="1817306"/>
                </a:lnTo>
                <a:lnTo>
                  <a:pt x="44488" y="1816227"/>
                </a:lnTo>
                <a:lnTo>
                  <a:pt x="43078" y="1815172"/>
                </a:lnTo>
                <a:lnTo>
                  <a:pt x="40843" y="1815134"/>
                </a:lnTo>
                <a:lnTo>
                  <a:pt x="38150" y="1817243"/>
                </a:lnTo>
                <a:lnTo>
                  <a:pt x="38176" y="1818944"/>
                </a:lnTo>
                <a:lnTo>
                  <a:pt x="39573" y="1820024"/>
                </a:lnTo>
                <a:lnTo>
                  <a:pt x="40944" y="1821103"/>
                </a:lnTo>
                <a:lnTo>
                  <a:pt x="43180" y="1821116"/>
                </a:lnTo>
                <a:lnTo>
                  <a:pt x="44564" y="1820062"/>
                </a:lnTo>
                <a:lnTo>
                  <a:pt x="45897" y="1819021"/>
                </a:lnTo>
                <a:close/>
              </a:path>
              <a:path w="286385" h="2159000">
                <a:moveTo>
                  <a:pt x="46304" y="1886712"/>
                </a:moveTo>
                <a:lnTo>
                  <a:pt x="46291" y="1885302"/>
                </a:lnTo>
                <a:lnTo>
                  <a:pt x="45135" y="1884400"/>
                </a:lnTo>
                <a:lnTo>
                  <a:pt x="43980" y="1883524"/>
                </a:lnTo>
                <a:lnTo>
                  <a:pt x="42125" y="1883486"/>
                </a:lnTo>
                <a:lnTo>
                  <a:pt x="40995" y="1884375"/>
                </a:lnTo>
                <a:lnTo>
                  <a:pt x="39878" y="1885226"/>
                </a:lnTo>
                <a:lnTo>
                  <a:pt x="39890" y="1886661"/>
                </a:lnTo>
                <a:lnTo>
                  <a:pt x="41059" y="1887550"/>
                </a:lnTo>
                <a:lnTo>
                  <a:pt x="42189" y="1888439"/>
                </a:lnTo>
                <a:lnTo>
                  <a:pt x="44069" y="1888451"/>
                </a:lnTo>
                <a:lnTo>
                  <a:pt x="45186" y="1887588"/>
                </a:lnTo>
                <a:lnTo>
                  <a:pt x="46304" y="1886712"/>
                </a:lnTo>
                <a:close/>
              </a:path>
              <a:path w="286385" h="2159000">
                <a:moveTo>
                  <a:pt x="46736" y="1953285"/>
                </a:moveTo>
                <a:lnTo>
                  <a:pt x="45796" y="1952561"/>
                </a:lnTo>
                <a:lnTo>
                  <a:pt x="44869" y="1951875"/>
                </a:lnTo>
                <a:lnTo>
                  <a:pt x="43421" y="1951850"/>
                </a:lnTo>
                <a:lnTo>
                  <a:pt x="42506" y="1952536"/>
                </a:lnTo>
                <a:lnTo>
                  <a:pt x="41617" y="1953234"/>
                </a:lnTo>
                <a:lnTo>
                  <a:pt x="41630" y="1954377"/>
                </a:lnTo>
                <a:lnTo>
                  <a:pt x="43459" y="1955787"/>
                </a:lnTo>
                <a:lnTo>
                  <a:pt x="44945" y="1955800"/>
                </a:lnTo>
                <a:lnTo>
                  <a:pt x="45821" y="1955114"/>
                </a:lnTo>
                <a:lnTo>
                  <a:pt x="46736" y="1954415"/>
                </a:lnTo>
                <a:lnTo>
                  <a:pt x="46736" y="1953285"/>
                </a:lnTo>
                <a:close/>
              </a:path>
              <a:path w="286385" h="2159000">
                <a:moveTo>
                  <a:pt x="47142" y="2021255"/>
                </a:moveTo>
                <a:lnTo>
                  <a:pt x="45758" y="2020201"/>
                </a:lnTo>
                <a:lnTo>
                  <a:pt x="44665" y="2020201"/>
                </a:lnTo>
                <a:lnTo>
                  <a:pt x="44005" y="2020722"/>
                </a:lnTo>
                <a:lnTo>
                  <a:pt x="43332" y="2021230"/>
                </a:lnTo>
                <a:lnTo>
                  <a:pt x="43332" y="2022081"/>
                </a:lnTo>
                <a:lnTo>
                  <a:pt x="44043" y="2022589"/>
                </a:lnTo>
                <a:lnTo>
                  <a:pt x="44716" y="2023122"/>
                </a:lnTo>
                <a:lnTo>
                  <a:pt x="45821" y="2023135"/>
                </a:lnTo>
                <a:lnTo>
                  <a:pt x="46507" y="2022614"/>
                </a:lnTo>
                <a:lnTo>
                  <a:pt x="47142" y="2022106"/>
                </a:lnTo>
                <a:lnTo>
                  <a:pt x="47142" y="2021255"/>
                </a:lnTo>
                <a:close/>
              </a:path>
              <a:path w="286385" h="2159000">
                <a:moveTo>
                  <a:pt x="47574" y="2089251"/>
                </a:moveTo>
                <a:lnTo>
                  <a:pt x="47104" y="2088908"/>
                </a:lnTo>
                <a:lnTo>
                  <a:pt x="46659" y="2088553"/>
                </a:lnTo>
                <a:lnTo>
                  <a:pt x="45948" y="2088553"/>
                </a:lnTo>
                <a:lnTo>
                  <a:pt x="45516" y="2088896"/>
                </a:lnTo>
                <a:lnTo>
                  <a:pt x="45072" y="2089226"/>
                </a:lnTo>
                <a:lnTo>
                  <a:pt x="45072" y="2089772"/>
                </a:lnTo>
                <a:lnTo>
                  <a:pt x="45516" y="2090115"/>
                </a:lnTo>
                <a:lnTo>
                  <a:pt x="45974" y="2090458"/>
                </a:lnTo>
                <a:lnTo>
                  <a:pt x="46697" y="2090470"/>
                </a:lnTo>
                <a:lnTo>
                  <a:pt x="47142" y="2090140"/>
                </a:lnTo>
                <a:lnTo>
                  <a:pt x="47574" y="2089797"/>
                </a:lnTo>
                <a:lnTo>
                  <a:pt x="47574" y="2089251"/>
                </a:lnTo>
                <a:close/>
              </a:path>
              <a:path w="286385" h="2159000">
                <a:moveTo>
                  <a:pt x="47980" y="2157222"/>
                </a:moveTo>
                <a:lnTo>
                  <a:pt x="47764" y="2157069"/>
                </a:lnTo>
                <a:lnTo>
                  <a:pt x="47574" y="2156891"/>
                </a:lnTo>
                <a:lnTo>
                  <a:pt x="47218" y="2156891"/>
                </a:lnTo>
                <a:lnTo>
                  <a:pt x="47015" y="2157057"/>
                </a:lnTo>
                <a:lnTo>
                  <a:pt x="46799" y="2157209"/>
                </a:lnTo>
                <a:lnTo>
                  <a:pt x="46799" y="2157476"/>
                </a:lnTo>
                <a:lnTo>
                  <a:pt x="47231" y="2157806"/>
                </a:lnTo>
                <a:lnTo>
                  <a:pt x="47574" y="2157819"/>
                </a:lnTo>
                <a:lnTo>
                  <a:pt x="47764" y="2157641"/>
                </a:lnTo>
                <a:lnTo>
                  <a:pt x="47980" y="2157501"/>
                </a:lnTo>
                <a:lnTo>
                  <a:pt x="47980" y="2157222"/>
                </a:lnTo>
                <a:close/>
              </a:path>
              <a:path w="286385" h="2159000">
                <a:moveTo>
                  <a:pt x="147447" y="0"/>
                </a:moveTo>
                <a:lnTo>
                  <a:pt x="126695" y="0"/>
                </a:lnTo>
                <a:lnTo>
                  <a:pt x="129514" y="1460"/>
                </a:lnTo>
                <a:lnTo>
                  <a:pt x="136918" y="2641"/>
                </a:lnTo>
                <a:lnTo>
                  <a:pt x="144297" y="1600"/>
                </a:lnTo>
                <a:lnTo>
                  <a:pt x="147447" y="0"/>
                </a:lnTo>
                <a:close/>
              </a:path>
              <a:path w="286385" h="2159000">
                <a:moveTo>
                  <a:pt x="156832" y="55537"/>
                </a:moveTo>
                <a:lnTo>
                  <a:pt x="155359" y="49999"/>
                </a:lnTo>
                <a:lnTo>
                  <a:pt x="151104" y="45123"/>
                </a:lnTo>
                <a:lnTo>
                  <a:pt x="144729" y="41833"/>
                </a:lnTo>
                <a:lnTo>
                  <a:pt x="137541" y="40690"/>
                </a:lnTo>
                <a:lnTo>
                  <a:pt x="130390" y="41694"/>
                </a:lnTo>
                <a:lnTo>
                  <a:pt x="124142" y="44856"/>
                </a:lnTo>
                <a:lnTo>
                  <a:pt x="120015" y="49669"/>
                </a:lnTo>
                <a:lnTo>
                  <a:pt x="118706" y="55181"/>
                </a:lnTo>
                <a:lnTo>
                  <a:pt x="120180" y="60706"/>
                </a:lnTo>
                <a:lnTo>
                  <a:pt x="124447" y="65595"/>
                </a:lnTo>
                <a:lnTo>
                  <a:pt x="130810" y="68884"/>
                </a:lnTo>
                <a:lnTo>
                  <a:pt x="138010" y="70027"/>
                </a:lnTo>
                <a:lnTo>
                  <a:pt x="145173" y="69011"/>
                </a:lnTo>
                <a:lnTo>
                  <a:pt x="151422" y="65849"/>
                </a:lnTo>
                <a:lnTo>
                  <a:pt x="155524" y="61036"/>
                </a:lnTo>
                <a:lnTo>
                  <a:pt x="156832" y="55537"/>
                </a:lnTo>
                <a:close/>
              </a:path>
              <a:path w="286385" h="2159000">
                <a:moveTo>
                  <a:pt x="159181" y="127889"/>
                </a:moveTo>
                <a:lnTo>
                  <a:pt x="159042" y="118897"/>
                </a:lnTo>
                <a:lnTo>
                  <a:pt x="151752" y="113271"/>
                </a:lnTo>
                <a:lnTo>
                  <a:pt x="145580" y="110096"/>
                </a:lnTo>
                <a:lnTo>
                  <a:pt x="138607" y="109004"/>
                </a:lnTo>
                <a:lnTo>
                  <a:pt x="131686" y="109982"/>
                </a:lnTo>
                <a:lnTo>
                  <a:pt x="125628" y="113042"/>
                </a:lnTo>
                <a:lnTo>
                  <a:pt x="118516" y="118516"/>
                </a:lnTo>
                <a:lnTo>
                  <a:pt x="118656" y="127508"/>
                </a:lnTo>
                <a:lnTo>
                  <a:pt x="125945" y="133108"/>
                </a:lnTo>
                <a:lnTo>
                  <a:pt x="132105" y="136296"/>
                </a:lnTo>
                <a:lnTo>
                  <a:pt x="139077" y="137401"/>
                </a:lnTo>
                <a:lnTo>
                  <a:pt x="146011" y="136423"/>
                </a:lnTo>
                <a:lnTo>
                  <a:pt x="152057" y="133362"/>
                </a:lnTo>
                <a:lnTo>
                  <a:pt x="159181" y="127889"/>
                </a:lnTo>
                <a:close/>
              </a:path>
              <a:path w="286385" h="2159000">
                <a:moveTo>
                  <a:pt x="159600" y="195580"/>
                </a:moveTo>
                <a:lnTo>
                  <a:pt x="159461" y="186867"/>
                </a:lnTo>
                <a:lnTo>
                  <a:pt x="152412" y="181444"/>
                </a:lnTo>
                <a:lnTo>
                  <a:pt x="146456" y="178371"/>
                </a:lnTo>
                <a:lnTo>
                  <a:pt x="139712" y="177304"/>
                </a:lnTo>
                <a:lnTo>
                  <a:pt x="132994" y="178244"/>
                </a:lnTo>
                <a:lnTo>
                  <a:pt x="127139" y="181203"/>
                </a:lnTo>
                <a:lnTo>
                  <a:pt x="120230" y="186499"/>
                </a:lnTo>
                <a:lnTo>
                  <a:pt x="120383" y="195199"/>
                </a:lnTo>
                <a:lnTo>
                  <a:pt x="127444" y="200634"/>
                </a:lnTo>
                <a:lnTo>
                  <a:pt x="133400" y="203708"/>
                </a:lnTo>
                <a:lnTo>
                  <a:pt x="140144" y="204774"/>
                </a:lnTo>
                <a:lnTo>
                  <a:pt x="146850" y="203835"/>
                </a:lnTo>
                <a:lnTo>
                  <a:pt x="152730" y="200875"/>
                </a:lnTo>
                <a:lnTo>
                  <a:pt x="159600" y="195580"/>
                </a:lnTo>
                <a:close/>
              </a:path>
              <a:path w="286385" h="2159000">
                <a:moveTo>
                  <a:pt x="160007" y="263258"/>
                </a:moveTo>
                <a:lnTo>
                  <a:pt x="159880" y="254850"/>
                </a:lnTo>
                <a:lnTo>
                  <a:pt x="153073" y="249618"/>
                </a:lnTo>
                <a:lnTo>
                  <a:pt x="147294" y="246646"/>
                </a:lnTo>
                <a:lnTo>
                  <a:pt x="140779" y="245605"/>
                </a:lnTo>
                <a:lnTo>
                  <a:pt x="134302" y="246507"/>
                </a:lnTo>
                <a:lnTo>
                  <a:pt x="128638" y="249364"/>
                </a:lnTo>
                <a:lnTo>
                  <a:pt x="121958" y="254508"/>
                </a:lnTo>
                <a:lnTo>
                  <a:pt x="122097" y="262915"/>
                </a:lnTo>
                <a:lnTo>
                  <a:pt x="128943" y="268160"/>
                </a:lnTo>
                <a:lnTo>
                  <a:pt x="134696" y="271132"/>
                </a:lnTo>
                <a:lnTo>
                  <a:pt x="141211" y="272173"/>
                </a:lnTo>
                <a:lnTo>
                  <a:pt x="147688" y="271259"/>
                </a:lnTo>
                <a:lnTo>
                  <a:pt x="153352" y="268401"/>
                </a:lnTo>
                <a:lnTo>
                  <a:pt x="160007" y="263258"/>
                </a:lnTo>
                <a:close/>
              </a:path>
              <a:path w="286385" h="2159000">
                <a:moveTo>
                  <a:pt x="160426" y="330962"/>
                </a:moveTo>
                <a:lnTo>
                  <a:pt x="160299" y="322846"/>
                </a:lnTo>
                <a:lnTo>
                  <a:pt x="153720" y="317766"/>
                </a:lnTo>
                <a:lnTo>
                  <a:pt x="148158" y="314896"/>
                </a:lnTo>
                <a:lnTo>
                  <a:pt x="141871" y="313905"/>
                </a:lnTo>
                <a:lnTo>
                  <a:pt x="135623" y="314794"/>
                </a:lnTo>
                <a:lnTo>
                  <a:pt x="130149" y="317563"/>
                </a:lnTo>
                <a:lnTo>
                  <a:pt x="123710" y="322491"/>
                </a:lnTo>
                <a:lnTo>
                  <a:pt x="123837" y="330606"/>
                </a:lnTo>
                <a:lnTo>
                  <a:pt x="130416" y="335686"/>
                </a:lnTo>
                <a:lnTo>
                  <a:pt x="135991" y="338556"/>
                </a:lnTo>
                <a:lnTo>
                  <a:pt x="142278" y="339547"/>
                </a:lnTo>
                <a:lnTo>
                  <a:pt x="148539" y="338670"/>
                </a:lnTo>
                <a:lnTo>
                  <a:pt x="154012" y="335902"/>
                </a:lnTo>
                <a:lnTo>
                  <a:pt x="160426" y="330962"/>
                </a:lnTo>
                <a:close/>
              </a:path>
              <a:path w="286385" h="2159000">
                <a:moveTo>
                  <a:pt x="160845" y="398653"/>
                </a:moveTo>
                <a:lnTo>
                  <a:pt x="160718" y="390829"/>
                </a:lnTo>
                <a:lnTo>
                  <a:pt x="148031" y="381050"/>
                </a:lnTo>
                <a:lnTo>
                  <a:pt x="137871" y="380949"/>
                </a:lnTo>
                <a:lnTo>
                  <a:pt x="125450" y="390486"/>
                </a:lnTo>
                <a:lnTo>
                  <a:pt x="125577" y="398310"/>
                </a:lnTo>
                <a:lnTo>
                  <a:pt x="138264" y="408101"/>
                </a:lnTo>
                <a:lnTo>
                  <a:pt x="148450" y="408190"/>
                </a:lnTo>
                <a:lnTo>
                  <a:pt x="154660" y="403428"/>
                </a:lnTo>
                <a:lnTo>
                  <a:pt x="160845" y="398653"/>
                </a:lnTo>
                <a:close/>
              </a:path>
              <a:path w="286385" h="2159000">
                <a:moveTo>
                  <a:pt x="161264" y="466344"/>
                </a:moveTo>
                <a:lnTo>
                  <a:pt x="161163" y="458812"/>
                </a:lnTo>
                <a:lnTo>
                  <a:pt x="148920" y="449389"/>
                </a:lnTo>
                <a:lnTo>
                  <a:pt x="139128" y="449313"/>
                </a:lnTo>
                <a:lnTo>
                  <a:pt x="127165" y="458495"/>
                </a:lnTo>
                <a:lnTo>
                  <a:pt x="127292" y="466026"/>
                </a:lnTo>
                <a:lnTo>
                  <a:pt x="139547" y="475449"/>
                </a:lnTo>
                <a:lnTo>
                  <a:pt x="149313" y="475526"/>
                </a:lnTo>
                <a:lnTo>
                  <a:pt x="155295" y="470954"/>
                </a:lnTo>
                <a:lnTo>
                  <a:pt x="161264" y="466344"/>
                </a:lnTo>
                <a:close/>
              </a:path>
              <a:path w="286385" h="2159000">
                <a:moveTo>
                  <a:pt x="161683" y="534035"/>
                </a:moveTo>
                <a:lnTo>
                  <a:pt x="161556" y="526796"/>
                </a:lnTo>
                <a:lnTo>
                  <a:pt x="149809" y="517740"/>
                </a:lnTo>
                <a:lnTo>
                  <a:pt x="140373" y="517664"/>
                </a:lnTo>
                <a:lnTo>
                  <a:pt x="128905" y="526491"/>
                </a:lnTo>
                <a:lnTo>
                  <a:pt x="129006" y="533730"/>
                </a:lnTo>
                <a:lnTo>
                  <a:pt x="140792" y="542785"/>
                </a:lnTo>
                <a:lnTo>
                  <a:pt x="150202" y="542874"/>
                </a:lnTo>
                <a:lnTo>
                  <a:pt x="155956" y="538454"/>
                </a:lnTo>
                <a:lnTo>
                  <a:pt x="161683" y="534035"/>
                </a:lnTo>
                <a:close/>
              </a:path>
              <a:path w="286385" h="2159000">
                <a:moveTo>
                  <a:pt x="162102" y="601738"/>
                </a:moveTo>
                <a:lnTo>
                  <a:pt x="161975" y="594779"/>
                </a:lnTo>
                <a:lnTo>
                  <a:pt x="150685" y="586105"/>
                </a:lnTo>
                <a:lnTo>
                  <a:pt x="141655" y="586016"/>
                </a:lnTo>
                <a:lnTo>
                  <a:pt x="130632" y="594474"/>
                </a:lnTo>
                <a:lnTo>
                  <a:pt x="130721" y="601433"/>
                </a:lnTo>
                <a:lnTo>
                  <a:pt x="142036" y="610120"/>
                </a:lnTo>
                <a:lnTo>
                  <a:pt x="151091" y="610209"/>
                </a:lnTo>
                <a:lnTo>
                  <a:pt x="156591" y="605980"/>
                </a:lnTo>
                <a:lnTo>
                  <a:pt x="162102" y="601738"/>
                </a:lnTo>
                <a:close/>
              </a:path>
              <a:path w="286385" h="2159000">
                <a:moveTo>
                  <a:pt x="162521" y="669429"/>
                </a:moveTo>
                <a:lnTo>
                  <a:pt x="162420" y="662749"/>
                </a:lnTo>
                <a:lnTo>
                  <a:pt x="151587" y="654431"/>
                </a:lnTo>
                <a:lnTo>
                  <a:pt x="142913" y="654354"/>
                </a:lnTo>
                <a:lnTo>
                  <a:pt x="132346" y="662482"/>
                </a:lnTo>
                <a:lnTo>
                  <a:pt x="132473" y="669137"/>
                </a:lnTo>
                <a:lnTo>
                  <a:pt x="143281" y="677456"/>
                </a:lnTo>
                <a:lnTo>
                  <a:pt x="151968" y="677545"/>
                </a:lnTo>
                <a:lnTo>
                  <a:pt x="157238" y="673481"/>
                </a:lnTo>
                <a:lnTo>
                  <a:pt x="162521" y="669429"/>
                </a:lnTo>
                <a:close/>
              </a:path>
              <a:path w="286385" h="2159000">
                <a:moveTo>
                  <a:pt x="162928" y="737108"/>
                </a:moveTo>
                <a:lnTo>
                  <a:pt x="162839" y="730745"/>
                </a:lnTo>
                <a:lnTo>
                  <a:pt x="152476" y="722795"/>
                </a:lnTo>
                <a:lnTo>
                  <a:pt x="144208" y="722718"/>
                </a:lnTo>
                <a:lnTo>
                  <a:pt x="134112" y="730465"/>
                </a:lnTo>
                <a:lnTo>
                  <a:pt x="134226" y="736854"/>
                </a:lnTo>
                <a:lnTo>
                  <a:pt x="144538" y="744804"/>
                </a:lnTo>
                <a:lnTo>
                  <a:pt x="152844" y="744880"/>
                </a:lnTo>
                <a:lnTo>
                  <a:pt x="157899" y="740994"/>
                </a:lnTo>
                <a:lnTo>
                  <a:pt x="162928" y="737108"/>
                </a:lnTo>
                <a:close/>
              </a:path>
              <a:path w="286385" h="2159000">
                <a:moveTo>
                  <a:pt x="163360" y="804811"/>
                </a:moveTo>
                <a:lnTo>
                  <a:pt x="163258" y="798728"/>
                </a:lnTo>
                <a:lnTo>
                  <a:pt x="153403" y="791121"/>
                </a:lnTo>
                <a:lnTo>
                  <a:pt x="145478" y="791057"/>
                </a:lnTo>
                <a:lnTo>
                  <a:pt x="135851" y="798461"/>
                </a:lnTo>
                <a:lnTo>
                  <a:pt x="135940" y="804557"/>
                </a:lnTo>
                <a:lnTo>
                  <a:pt x="145821" y="812139"/>
                </a:lnTo>
                <a:lnTo>
                  <a:pt x="153720" y="812228"/>
                </a:lnTo>
                <a:lnTo>
                  <a:pt x="158534" y="808520"/>
                </a:lnTo>
                <a:lnTo>
                  <a:pt x="163360" y="804811"/>
                </a:lnTo>
                <a:close/>
              </a:path>
              <a:path w="286385" h="2159000">
                <a:moveTo>
                  <a:pt x="163753" y="872502"/>
                </a:moveTo>
                <a:lnTo>
                  <a:pt x="163690" y="866711"/>
                </a:lnTo>
                <a:lnTo>
                  <a:pt x="154254" y="859472"/>
                </a:lnTo>
                <a:lnTo>
                  <a:pt x="146735" y="859409"/>
                </a:lnTo>
                <a:lnTo>
                  <a:pt x="137591" y="866470"/>
                </a:lnTo>
                <a:lnTo>
                  <a:pt x="137655" y="872261"/>
                </a:lnTo>
                <a:lnTo>
                  <a:pt x="147066" y="879475"/>
                </a:lnTo>
                <a:lnTo>
                  <a:pt x="154584" y="879563"/>
                </a:lnTo>
                <a:lnTo>
                  <a:pt x="159169" y="876020"/>
                </a:lnTo>
                <a:lnTo>
                  <a:pt x="163753" y="872502"/>
                </a:lnTo>
                <a:close/>
              </a:path>
              <a:path w="286385" h="2159000">
                <a:moveTo>
                  <a:pt x="164172" y="940193"/>
                </a:moveTo>
                <a:lnTo>
                  <a:pt x="164084" y="934681"/>
                </a:lnTo>
                <a:lnTo>
                  <a:pt x="155168" y="927811"/>
                </a:lnTo>
                <a:lnTo>
                  <a:pt x="148018" y="927760"/>
                </a:lnTo>
                <a:lnTo>
                  <a:pt x="139293" y="934466"/>
                </a:lnTo>
                <a:lnTo>
                  <a:pt x="139395" y="939952"/>
                </a:lnTo>
                <a:lnTo>
                  <a:pt x="148323" y="946823"/>
                </a:lnTo>
                <a:lnTo>
                  <a:pt x="155473" y="946912"/>
                </a:lnTo>
                <a:lnTo>
                  <a:pt x="159829" y="943546"/>
                </a:lnTo>
                <a:lnTo>
                  <a:pt x="164172" y="940193"/>
                </a:lnTo>
                <a:close/>
              </a:path>
              <a:path w="286385" h="2159000">
                <a:moveTo>
                  <a:pt x="164592" y="1007884"/>
                </a:moveTo>
                <a:lnTo>
                  <a:pt x="164528" y="1002665"/>
                </a:lnTo>
                <a:lnTo>
                  <a:pt x="156070" y="996175"/>
                </a:lnTo>
                <a:lnTo>
                  <a:pt x="149288" y="996124"/>
                </a:lnTo>
                <a:lnTo>
                  <a:pt x="141033" y="1002449"/>
                </a:lnTo>
                <a:lnTo>
                  <a:pt x="141122" y="1007668"/>
                </a:lnTo>
                <a:lnTo>
                  <a:pt x="149593" y="1014158"/>
                </a:lnTo>
                <a:lnTo>
                  <a:pt x="156349" y="1014247"/>
                </a:lnTo>
                <a:lnTo>
                  <a:pt x="160477" y="1011059"/>
                </a:lnTo>
                <a:lnTo>
                  <a:pt x="164592" y="1007884"/>
                </a:lnTo>
                <a:close/>
              </a:path>
              <a:path w="286385" h="2159000">
                <a:moveTo>
                  <a:pt x="165023" y="1075575"/>
                </a:moveTo>
                <a:lnTo>
                  <a:pt x="164960" y="1070673"/>
                </a:lnTo>
                <a:lnTo>
                  <a:pt x="156972" y="1064526"/>
                </a:lnTo>
                <a:lnTo>
                  <a:pt x="150583" y="1064463"/>
                </a:lnTo>
                <a:lnTo>
                  <a:pt x="142786" y="1070457"/>
                </a:lnTo>
                <a:lnTo>
                  <a:pt x="142862" y="1075385"/>
                </a:lnTo>
                <a:lnTo>
                  <a:pt x="150850" y="1081506"/>
                </a:lnTo>
                <a:lnTo>
                  <a:pt x="157238" y="1081582"/>
                </a:lnTo>
                <a:lnTo>
                  <a:pt x="161124" y="1078572"/>
                </a:lnTo>
                <a:lnTo>
                  <a:pt x="165023" y="1075575"/>
                </a:lnTo>
                <a:close/>
              </a:path>
              <a:path w="286385" h="2159000">
                <a:moveTo>
                  <a:pt x="165430" y="1143266"/>
                </a:moveTo>
                <a:lnTo>
                  <a:pt x="165354" y="1138631"/>
                </a:lnTo>
                <a:lnTo>
                  <a:pt x="157848" y="1132852"/>
                </a:lnTo>
                <a:lnTo>
                  <a:pt x="151828" y="1132814"/>
                </a:lnTo>
                <a:lnTo>
                  <a:pt x="144513" y="1138440"/>
                </a:lnTo>
                <a:lnTo>
                  <a:pt x="144576" y="1143063"/>
                </a:lnTo>
                <a:lnTo>
                  <a:pt x="152069" y="1148842"/>
                </a:lnTo>
                <a:lnTo>
                  <a:pt x="158102" y="1148905"/>
                </a:lnTo>
                <a:lnTo>
                  <a:pt x="161785" y="1146086"/>
                </a:lnTo>
                <a:lnTo>
                  <a:pt x="165430" y="1143266"/>
                </a:lnTo>
                <a:close/>
              </a:path>
              <a:path w="286385" h="2159000">
                <a:moveTo>
                  <a:pt x="165862" y="1210945"/>
                </a:moveTo>
                <a:lnTo>
                  <a:pt x="165785" y="1206614"/>
                </a:lnTo>
                <a:lnTo>
                  <a:pt x="158737" y="1201204"/>
                </a:lnTo>
                <a:lnTo>
                  <a:pt x="153111" y="1201153"/>
                </a:lnTo>
                <a:lnTo>
                  <a:pt x="146240" y="1206436"/>
                </a:lnTo>
                <a:lnTo>
                  <a:pt x="146291" y="1210767"/>
                </a:lnTo>
                <a:lnTo>
                  <a:pt x="153352" y="1216177"/>
                </a:lnTo>
                <a:lnTo>
                  <a:pt x="158978" y="1216228"/>
                </a:lnTo>
                <a:lnTo>
                  <a:pt x="162420" y="1213586"/>
                </a:lnTo>
                <a:lnTo>
                  <a:pt x="165862" y="1210945"/>
                </a:lnTo>
                <a:close/>
              </a:path>
              <a:path w="286385" h="2159000">
                <a:moveTo>
                  <a:pt x="166268" y="1278636"/>
                </a:moveTo>
                <a:lnTo>
                  <a:pt x="166204" y="1274610"/>
                </a:lnTo>
                <a:lnTo>
                  <a:pt x="159626" y="1269568"/>
                </a:lnTo>
                <a:lnTo>
                  <a:pt x="154381" y="1269504"/>
                </a:lnTo>
                <a:lnTo>
                  <a:pt x="147967" y="1274432"/>
                </a:lnTo>
                <a:lnTo>
                  <a:pt x="148031" y="1278470"/>
                </a:lnTo>
                <a:lnTo>
                  <a:pt x="154584" y="1283538"/>
                </a:lnTo>
                <a:lnTo>
                  <a:pt x="159854" y="1283576"/>
                </a:lnTo>
                <a:lnTo>
                  <a:pt x="163055" y="1281112"/>
                </a:lnTo>
                <a:lnTo>
                  <a:pt x="166268" y="1278636"/>
                </a:lnTo>
                <a:close/>
              </a:path>
              <a:path w="286385" h="2159000">
                <a:moveTo>
                  <a:pt x="166700" y="1346327"/>
                </a:moveTo>
                <a:lnTo>
                  <a:pt x="166624" y="1342593"/>
                </a:lnTo>
                <a:lnTo>
                  <a:pt x="160528" y="1337894"/>
                </a:lnTo>
                <a:lnTo>
                  <a:pt x="155663" y="1337868"/>
                </a:lnTo>
                <a:lnTo>
                  <a:pt x="149707" y="1342428"/>
                </a:lnTo>
                <a:lnTo>
                  <a:pt x="149783" y="1346187"/>
                </a:lnTo>
                <a:lnTo>
                  <a:pt x="155854" y="1350886"/>
                </a:lnTo>
                <a:lnTo>
                  <a:pt x="160731" y="1350911"/>
                </a:lnTo>
                <a:lnTo>
                  <a:pt x="163728" y="1348625"/>
                </a:lnTo>
                <a:lnTo>
                  <a:pt x="166700" y="1346327"/>
                </a:lnTo>
                <a:close/>
              </a:path>
              <a:path w="286385" h="2159000">
                <a:moveTo>
                  <a:pt x="167093" y="1414030"/>
                </a:moveTo>
                <a:lnTo>
                  <a:pt x="167081" y="1410576"/>
                </a:lnTo>
                <a:lnTo>
                  <a:pt x="161442" y="1406258"/>
                </a:lnTo>
                <a:lnTo>
                  <a:pt x="156933" y="1406207"/>
                </a:lnTo>
                <a:lnTo>
                  <a:pt x="151460" y="1410411"/>
                </a:lnTo>
                <a:lnTo>
                  <a:pt x="151498" y="1413891"/>
                </a:lnTo>
                <a:lnTo>
                  <a:pt x="157111" y="1418221"/>
                </a:lnTo>
                <a:lnTo>
                  <a:pt x="161632" y="1418259"/>
                </a:lnTo>
                <a:lnTo>
                  <a:pt x="164363" y="1416138"/>
                </a:lnTo>
                <a:lnTo>
                  <a:pt x="167093" y="1414030"/>
                </a:lnTo>
                <a:close/>
              </a:path>
              <a:path w="286385" h="2159000">
                <a:moveTo>
                  <a:pt x="167525" y="1481721"/>
                </a:moveTo>
                <a:lnTo>
                  <a:pt x="167449" y="1478546"/>
                </a:lnTo>
                <a:lnTo>
                  <a:pt x="162293" y="1474584"/>
                </a:lnTo>
                <a:lnTo>
                  <a:pt x="158191" y="1474558"/>
                </a:lnTo>
                <a:lnTo>
                  <a:pt x="153174" y="1478407"/>
                </a:lnTo>
                <a:lnTo>
                  <a:pt x="153212" y="1481582"/>
                </a:lnTo>
                <a:lnTo>
                  <a:pt x="158381" y="1485544"/>
                </a:lnTo>
                <a:lnTo>
                  <a:pt x="162509" y="1485582"/>
                </a:lnTo>
                <a:lnTo>
                  <a:pt x="165011" y="1483664"/>
                </a:lnTo>
                <a:lnTo>
                  <a:pt x="167525" y="1481721"/>
                </a:lnTo>
                <a:close/>
              </a:path>
              <a:path w="286385" h="2159000">
                <a:moveTo>
                  <a:pt x="167944" y="1549425"/>
                </a:moveTo>
                <a:lnTo>
                  <a:pt x="167906" y="1546529"/>
                </a:lnTo>
                <a:lnTo>
                  <a:pt x="165544" y="1544751"/>
                </a:lnTo>
                <a:lnTo>
                  <a:pt x="163207" y="1542935"/>
                </a:lnTo>
                <a:lnTo>
                  <a:pt x="159486" y="1542910"/>
                </a:lnTo>
                <a:lnTo>
                  <a:pt x="154889" y="1546428"/>
                </a:lnTo>
                <a:lnTo>
                  <a:pt x="154914" y="1549311"/>
                </a:lnTo>
                <a:lnTo>
                  <a:pt x="157302" y="1551101"/>
                </a:lnTo>
                <a:lnTo>
                  <a:pt x="159626" y="1552892"/>
                </a:lnTo>
                <a:lnTo>
                  <a:pt x="163385" y="1552917"/>
                </a:lnTo>
                <a:lnTo>
                  <a:pt x="165658" y="1551178"/>
                </a:lnTo>
                <a:lnTo>
                  <a:pt x="167944" y="1549425"/>
                </a:lnTo>
                <a:close/>
              </a:path>
              <a:path w="286385" h="2159000">
                <a:moveTo>
                  <a:pt x="168351" y="1617116"/>
                </a:moveTo>
                <a:lnTo>
                  <a:pt x="168325" y="1614525"/>
                </a:lnTo>
                <a:lnTo>
                  <a:pt x="166204" y="1612912"/>
                </a:lnTo>
                <a:lnTo>
                  <a:pt x="164109" y="1611287"/>
                </a:lnTo>
                <a:lnTo>
                  <a:pt x="160731" y="1611274"/>
                </a:lnTo>
                <a:lnTo>
                  <a:pt x="156641" y="1614411"/>
                </a:lnTo>
                <a:lnTo>
                  <a:pt x="156679" y="1617014"/>
                </a:lnTo>
                <a:lnTo>
                  <a:pt x="160896" y="1620240"/>
                </a:lnTo>
                <a:lnTo>
                  <a:pt x="164261" y="1620266"/>
                </a:lnTo>
                <a:lnTo>
                  <a:pt x="166319" y="1618691"/>
                </a:lnTo>
                <a:lnTo>
                  <a:pt x="168351" y="1617116"/>
                </a:lnTo>
                <a:close/>
              </a:path>
              <a:path w="286385" h="2159000">
                <a:moveTo>
                  <a:pt x="168770" y="1684807"/>
                </a:moveTo>
                <a:lnTo>
                  <a:pt x="168732" y="1682508"/>
                </a:lnTo>
                <a:lnTo>
                  <a:pt x="166852" y="1681073"/>
                </a:lnTo>
                <a:lnTo>
                  <a:pt x="165023" y="1679625"/>
                </a:lnTo>
                <a:lnTo>
                  <a:pt x="162039" y="1679600"/>
                </a:lnTo>
                <a:lnTo>
                  <a:pt x="160210" y="1680984"/>
                </a:lnTo>
                <a:lnTo>
                  <a:pt x="158381" y="1682407"/>
                </a:lnTo>
                <a:lnTo>
                  <a:pt x="158407" y="1684693"/>
                </a:lnTo>
                <a:lnTo>
                  <a:pt x="162153" y="1687563"/>
                </a:lnTo>
                <a:lnTo>
                  <a:pt x="165138" y="1687588"/>
                </a:lnTo>
                <a:lnTo>
                  <a:pt x="166954" y="1686217"/>
                </a:lnTo>
                <a:lnTo>
                  <a:pt x="168770" y="1684807"/>
                </a:lnTo>
                <a:close/>
              </a:path>
              <a:path w="286385" h="2159000">
                <a:moveTo>
                  <a:pt x="169176" y="1752485"/>
                </a:moveTo>
                <a:lnTo>
                  <a:pt x="169164" y="1750504"/>
                </a:lnTo>
                <a:lnTo>
                  <a:pt x="165900" y="1748002"/>
                </a:lnTo>
                <a:lnTo>
                  <a:pt x="163271" y="1747964"/>
                </a:lnTo>
                <a:lnTo>
                  <a:pt x="160096" y="1750415"/>
                </a:lnTo>
                <a:lnTo>
                  <a:pt x="160134" y="1752409"/>
                </a:lnTo>
                <a:lnTo>
                  <a:pt x="163410" y="1754911"/>
                </a:lnTo>
                <a:lnTo>
                  <a:pt x="166014" y="1754949"/>
                </a:lnTo>
                <a:lnTo>
                  <a:pt x="167589" y="1753717"/>
                </a:lnTo>
                <a:lnTo>
                  <a:pt x="169176" y="1752485"/>
                </a:lnTo>
                <a:close/>
              </a:path>
              <a:path w="286385" h="2159000">
                <a:moveTo>
                  <a:pt x="169595" y="1820189"/>
                </a:moveTo>
                <a:lnTo>
                  <a:pt x="169583" y="1818474"/>
                </a:lnTo>
                <a:lnTo>
                  <a:pt x="168173" y="1817408"/>
                </a:lnTo>
                <a:lnTo>
                  <a:pt x="166789" y="1816328"/>
                </a:lnTo>
                <a:lnTo>
                  <a:pt x="164566" y="1816315"/>
                </a:lnTo>
                <a:lnTo>
                  <a:pt x="161836" y="1818398"/>
                </a:lnTo>
                <a:lnTo>
                  <a:pt x="161874" y="1820125"/>
                </a:lnTo>
                <a:lnTo>
                  <a:pt x="164642" y="1822259"/>
                </a:lnTo>
                <a:lnTo>
                  <a:pt x="166890" y="1822284"/>
                </a:lnTo>
                <a:lnTo>
                  <a:pt x="168236" y="1821243"/>
                </a:lnTo>
                <a:lnTo>
                  <a:pt x="169595" y="1820189"/>
                </a:lnTo>
                <a:close/>
              </a:path>
              <a:path w="286385" h="2159000">
                <a:moveTo>
                  <a:pt x="170027" y="1887880"/>
                </a:moveTo>
                <a:lnTo>
                  <a:pt x="169989" y="1886445"/>
                </a:lnTo>
                <a:lnTo>
                  <a:pt x="167690" y="1884667"/>
                </a:lnTo>
                <a:lnTo>
                  <a:pt x="165836" y="1884654"/>
                </a:lnTo>
                <a:lnTo>
                  <a:pt x="164706" y="1885530"/>
                </a:lnTo>
                <a:lnTo>
                  <a:pt x="163576" y="1886381"/>
                </a:lnTo>
                <a:lnTo>
                  <a:pt x="163588" y="1887816"/>
                </a:lnTo>
                <a:lnTo>
                  <a:pt x="164769" y="1888705"/>
                </a:lnTo>
                <a:lnTo>
                  <a:pt x="165925" y="1889594"/>
                </a:lnTo>
                <a:lnTo>
                  <a:pt x="167767" y="1889607"/>
                </a:lnTo>
                <a:lnTo>
                  <a:pt x="168884" y="1888744"/>
                </a:lnTo>
                <a:lnTo>
                  <a:pt x="170027" y="1887880"/>
                </a:lnTo>
                <a:close/>
              </a:path>
              <a:path w="286385" h="2159000">
                <a:moveTo>
                  <a:pt x="170446" y="1955571"/>
                </a:moveTo>
                <a:lnTo>
                  <a:pt x="170434" y="1954428"/>
                </a:lnTo>
                <a:lnTo>
                  <a:pt x="169494" y="1953729"/>
                </a:lnTo>
                <a:lnTo>
                  <a:pt x="168579" y="1953006"/>
                </a:lnTo>
                <a:lnTo>
                  <a:pt x="167093" y="1953006"/>
                </a:lnTo>
                <a:lnTo>
                  <a:pt x="165328" y="1954390"/>
                </a:lnTo>
                <a:lnTo>
                  <a:pt x="165328" y="1955507"/>
                </a:lnTo>
                <a:lnTo>
                  <a:pt x="166243" y="1956231"/>
                </a:lnTo>
                <a:lnTo>
                  <a:pt x="167170" y="1956943"/>
                </a:lnTo>
                <a:lnTo>
                  <a:pt x="168656" y="1956943"/>
                </a:lnTo>
                <a:lnTo>
                  <a:pt x="169557" y="1956257"/>
                </a:lnTo>
                <a:lnTo>
                  <a:pt x="170446" y="1955571"/>
                </a:lnTo>
                <a:close/>
              </a:path>
              <a:path w="286385" h="2159000">
                <a:moveTo>
                  <a:pt x="170865" y="2023262"/>
                </a:moveTo>
                <a:lnTo>
                  <a:pt x="170853" y="2022424"/>
                </a:lnTo>
                <a:lnTo>
                  <a:pt x="169481" y="2021357"/>
                </a:lnTo>
                <a:lnTo>
                  <a:pt x="168389" y="2021357"/>
                </a:lnTo>
                <a:lnTo>
                  <a:pt x="167043" y="2022373"/>
                </a:lnTo>
                <a:lnTo>
                  <a:pt x="167081" y="2023224"/>
                </a:lnTo>
                <a:lnTo>
                  <a:pt x="167741" y="2023757"/>
                </a:lnTo>
                <a:lnTo>
                  <a:pt x="168414" y="2024291"/>
                </a:lnTo>
                <a:lnTo>
                  <a:pt x="169532" y="2024291"/>
                </a:lnTo>
                <a:lnTo>
                  <a:pt x="170180" y="2023783"/>
                </a:lnTo>
                <a:lnTo>
                  <a:pt x="170865" y="2023262"/>
                </a:lnTo>
                <a:close/>
              </a:path>
              <a:path w="286385" h="2159000">
                <a:moveTo>
                  <a:pt x="171259" y="2090407"/>
                </a:moveTo>
                <a:lnTo>
                  <a:pt x="170802" y="2090064"/>
                </a:lnTo>
                <a:lnTo>
                  <a:pt x="170383" y="2089708"/>
                </a:lnTo>
                <a:lnTo>
                  <a:pt x="169633" y="2089708"/>
                </a:lnTo>
                <a:lnTo>
                  <a:pt x="169214" y="2090051"/>
                </a:lnTo>
                <a:lnTo>
                  <a:pt x="168770" y="2090381"/>
                </a:lnTo>
                <a:lnTo>
                  <a:pt x="168770" y="2090940"/>
                </a:lnTo>
                <a:lnTo>
                  <a:pt x="169227" y="2091283"/>
                </a:lnTo>
                <a:lnTo>
                  <a:pt x="169659" y="2091626"/>
                </a:lnTo>
                <a:lnTo>
                  <a:pt x="170395" y="2091626"/>
                </a:lnTo>
                <a:lnTo>
                  <a:pt x="170840" y="2091283"/>
                </a:lnTo>
                <a:lnTo>
                  <a:pt x="171259" y="2090966"/>
                </a:lnTo>
                <a:lnTo>
                  <a:pt x="171259" y="2090407"/>
                </a:lnTo>
                <a:close/>
              </a:path>
              <a:path w="286385" h="2159000">
                <a:moveTo>
                  <a:pt x="171691" y="2158377"/>
                </a:moveTo>
                <a:lnTo>
                  <a:pt x="171488" y="2158225"/>
                </a:lnTo>
                <a:lnTo>
                  <a:pt x="171259" y="2158060"/>
                </a:lnTo>
                <a:lnTo>
                  <a:pt x="170929" y="2158060"/>
                </a:lnTo>
                <a:lnTo>
                  <a:pt x="170700" y="2158225"/>
                </a:lnTo>
                <a:lnTo>
                  <a:pt x="170510" y="2158377"/>
                </a:lnTo>
                <a:lnTo>
                  <a:pt x="170510" y="2158631"/>
                </a:lnTo>
                <a:lnTo>
                  <a:pt x="170700" y="2158809"/>
                </a:lnTo>
                <a:lnTo>
                  <a:pt x="170929" y="2158974"/>
                </a:lnTo>
                <a:lnTo>
                  <a:pt x="171259" y="2158974"/>
                </a:lnTo>
                <a:lnTo>
                  <a:pt x="171488" y="2158809"/>
                </a:lnTo>
                <a:lnTo>
                  <a:pt x="171691" y="2158644"/>
                </a:lnTo>
                <a:lnTo>
                  <a:pt x="171691" y="2158377"/>
                </a:lnTo>
                <a:close/>
              </a:path>
              <a:path w="286385" h="2159000">
                <a:moveTo>
                  <a:pt x="273469" y="0"/>
                </a:moveTo>
                <a:lnTo>
                  <a:pt x="248183" y="0"/>
                </a:lnTo>
                <a:lnTo>
                  <a:pt x="253225" y="2616"/>
                </a:lnTo>
                <a:lnTo>
                  <a:pt x="260629" y="3797"/>
                </a:lnTo>
                <a:lnTo>
                  <a:pt x="268020" y="2755"/>
                </a:lnTo>
                <a:lnTo>
                  <a:pt x="273469" y="0"/>
                </a:lnTo>
                <a:close/>
              </a:path>
              <a:path w="286385" h="2159000">
                <a:moveTo>
                  <a:pt x="280543" y="56692"/>
                </a:moveTo>
                <a:lnTo>
                  <a:pt x="279057" y="51168"/>
                </a:lnTo>
                <a:lnTo>
                  <a:pt x="274789" y="46278"/>
                </a:lnTo>
                <a:lnTo>
                  <a:pt x="268439" y="43002"/>
                </a:lnTo>
                <a:lnTo>
                  <a:pt x="261239" y="41859"/>
                </a:lnTo>
                <a:lnTo>
                  <a:pt x="254088" y="42862"/>
                </a:lnTo>
                <a:lnTo>
                  <a:pt x="247840" y="46024"/>
                </a:lnTo>
                <a:lnTo>
                  <a:pt x="243725" y="50838"/>
                </a:lnTo>
                <a:lnTo>
                  <a:pt x="242404" y="56337"/>
                </a:lnTo>
                <a:lnTo>
                  <a:pt x="243890" y="61861"/>
                </a:lnTo>
                <a:lnTo>
                  <a:pt x="248158" y="66751"/>
                </a:lnTo>
                <a:lnTo>
                  <a:pt x="254508" y="70040"/>
                </a:lnTo>
                <a:lnTo>
                  <a:pt x="261696" y="71183"/>
                </a:lnTo>
                <a:lnTo>
                  <a:pt x="268846" y="70167"/>
                </a:lnTo>
                <a:lnTo>
                  <a:pt x="275094" y="67005"/>
                </a:lnTo>
                <a:lnTo>
                  <a:pt x="279222" y="62191"/>
                </a:lnTo>
                <a:lnTo>
                  <a:pt x="280543" y="56692"/>
                </a:lnTo>
                <a:close/>
              </a:path>
              <a:path w="286385" h="2159000">
                <a:moveTo>
                  <a:pt x="282879" y="129044"/>
                </a:moveTo>
                <a:lnTo>
                  <a:pt x="282752" y="120065"/>
                </a:lnTo>
                <a:lnTo>
                  <a:pt x="275437" y="114439"/>
                </a:lnTo>
                <a:lnTo>
                  <a:pt x="269278" y="111264"/>
                </a:lnTo>
                <a:lnTo>
                  <a:pt x="262318" y="110159"/>
                </a:lnTo>
                <a:lnTo>
                  <a:pt x="255397" y="111125"/>
                </a:lnTo>
                <a:lnTo>
                  <a:pt x="249339" y="114185"/>
                </a:lnTo>
                <a:lnTo>
                  <a:pt x="242214" y="119672"/>
                </a:lnTo>
                <a:lnTo>
                  <a:pt x="242366" y="128676"/>
                </a:lnTo>
                <a:lnTo>
                  <a:pt x="249643" y="134277"/>
                </a:lnTo>
                <a:lnTo>
                  <a:pt x="255816" y="137452"/>
                </a:lnTo>
                <a:lnTo>
                  <a:pt x="262788" y="138557"/>
                </a:lnTo>
                <a:lnTo>
                  <a:pt x="269709" y="137591"/>
                </a:lnTo>
                <a:lnTo>
                  <a:pt x="275780" y="134531"/>
                </a:lnTo>
                <a:lnTo>
                  <a:pt x="282879" y="129044"/>
                </a:lnTo>
                <a:close/>
              </a:path>
              <a:path w="286385" h="2159000">
                <a:moveTo>
                  <a:pt x="283311" y="196735"/>
                </a:moveTo>
                <a:lnTo>
                  <a:pt x="283159" y="188023"/>
                </a:lnTo>
                <a:lnTo>
                  <a:pt x="276110" y="182600"/>
                </a:lnTo>
                <a:lnTo>
                  <a:pt x="270141" y="179527"/>
                </a:lnTo>
                <a:lnTo>
                  <a:pt x="263398" y="178460"/>
                </a:lnTo>
                <a:lnTo>
                  <a:pt x="256692" y="179400"/>
                </a:lnTo>
                <a:lnTo>
                  <a:pt x="250850" y="182372"/>
                </a:lnTo>
                <a:lnTo>
                  <a:pt x="243916" y="187680"/>
                </a:lnTo>
                <a:lnTo>
                  <a:pt x="244068" y="196380"/>
                </a:lnTo>
                <a:lnTo>
                  <a:pt x="251167" y="201803"/>
                </a:lnTo>
                <a:lnTo>
                  <a:pt x="257111" y="204876"/>
                </a:lnTo>
                <a:lnTo>
                  <a:pt x="263842" y="205943"/>
                </a:lnTo>
                <a:lnTo>
                  <a:pt x="270548" y="205003"/>
                </a:lnTo>
                <a:lnTo>
                  <a:pt x="276415" y="202044"/>
                </a:lnTo>
                <a:lnTo>
                  <a:pt x="283311" y="196735"/>
                </a:lnTo>
                <a:close/>
              </a:path>
              <a:path w="286385" h="2159000">
                <a:moveTo>
                  <a:pt x="283730" y="264439"/>
                </a:moveTo>
                <a:lnTo>
                  <a:pt x="283578" y="256032"/>
                </a:lnTo>
                <a:lnTo>
                  <a:pt x="276771" y="250761"/>
                </a:lnTo>
                <a:lnTo>
                  <a:pt x="271005" y="247789"/>
                </a:lnTo>
                <a:lnTo>
                  <a:pt x="264490" y="246761"/>
                </a:lnTo>
                <a:lnTo>
                  <a:pt x="258013" y="247675"/>
                </a:lnTo>
                <a:lnTo>
                  <a:pt x="252361" y="250545"/>
                </a:lnTo>
                <a:lnTo>
                  <a:pt x="245681" y="255663"/>
                </a:lnTo>
                <a:lnTo>
                  <a:pt x="245808" y="264071"/>
                </a:lnTo>
                <a:lnTo>
                  <a:pt x="252628" y="269328"/>
                </a:lnTo>
                <a:lnTo>
                  <a:pt x="258394" y="272300"/>
                </a:lnTo>
                <a:lnTo>
                  <a:pt x="264909" y="273329"/>
                </a:lnTo>
                <a:lnTo>
                  <a:pt x="271386" y="272415"/>
                </a:lnTo>
                <a:lnTo>
                  <a:pt x="277063" y="269544"/>
                </a:lnTo>
                <a:lnTo>
                  <a:pt x="283730" y="264439"/>
                </a:lnTo>
                <a:close/>
              </a:path>
              <a:path w="286385" h="2159000">
                <a:moveTo>
                  <a:pt x="284124" y="332117"/>
                </a:moveTo>
                <a:lnTo>
                  <a:pt x="283997" y="323989"/>
                </a:lnTo>
                <a:lnTo>
                  <a:pt x="277406" y="318935"/>
                </a:lnTo>
                <a:lnTo>
                  <a:pt x="271856" y="316064"/>
                </a:lnTo>
                <a:lnTo>
                  <a:pt x="265569" y="315061"/>
                </a:lnTo>
                <a:lnTo>
                  <a:pt x="259321" y="315950"/>
                </a:lnTo>
                <a:lnTo>
                  <a:pt x="253847" y="318706"/>
                </a:lnTo>
                <a:lnTo>
                  <a:pt x="247396" y="323646"/>
                </a:lnTo>
                <a:lnTo>
                  <a:pt x="247535" y="331774"/>
                </a:lnTo>
                <a:lnTo>
                  <a:pt x="254127" y="336842"/>
                </a:lnTo>
                <a:lnTo>
                  <a:pt x="259689" y="339712"/>
                </a:lnTo>
                <a:lnTo>
                  <a:pt x="265976" y="340715"/>
                </a:lnTo>
                <a:lnTo>
                  <a:pt x="272224" y="339839"/>
                </a:lnTo>
                <a:lnTo>
                  <a:pt x="277710" y="337070"/>
                </a:lnTo>
                <a:lnTo>
                  <a:pt x="284124" y="332117"/>
                </a:lnTo>
                <a:close/>
              </a:path>
              <a:path w="286385" h="2159000">
                <a:moveTo>
                  <a:pt x="284568" y="399808"/>
                </a:moveTo>
                <a:lnTo>
                  <a:pt x="284429" y="391985"/>
                </a:lnTo>
                <a:lnTo>
                  <a:pt x="271729" y="382219"/>
                </a:lnTo>
                <a:lnTo>
                  <a:pt x="261543" y="382117"/>
                </a:lnTo>
                <a:lnTo>
                  <a:pt x="249161" y="391655"/>
                </a:lnTo>
                <a:lnTo>
                  <a:pt x="249250" y="399491"/>
                </a:lnTo>
                <a:lnTo>
                  <a:pt x="262001" y="409257"/>
                </a:lnTo>
                <a:lnTo>
                  <a:pt x="272161" y="409359"/>
                </a:lnTo>
                <a:lnTo>
                  <a:pt x="278345" y="404583"/>
                </a:lnTo>
                <a:lnTo>
                  <a:pt x="284568" y="399808"/>
                </a:lnTo>
                <a:close/>
              </a:path>
              <a:path w="286385" h="2159000">
                <a:moveTo>
                  <a:pt x="284975" y="467512"/>
                </a:moveTo>
                <a:lnTo>
                  <a:pt x="284848" y="459968"/>
                </a:lnTo>
                <a:lnTo>
                  <a:pt x="272605" y="450557"/>
                </a:lnTo>
                <a:lnTo>
                  <a:pt x="262826" y="450469"/>
                </a:lnTo>
                <a:lnTo>
                  <a:pt x="250875" y="459651"/>
                </a:lnTo>
                <a:lnTo>
                  <a:pt x="250990" y="467194"/>
                </a:lnTo>
                <a:lnTo>
                  <a:pt x="263220" y="476592"/>
                </a:lnTo>
                <a:lnTo>
                  <a:pt x="273050" y="476694"/>
                </a:lnTo>
                <a:lnTo>
                  <a:pt x="278993" y="472084"/>
                </a:lnTo>
                <a:lnTo>
                  <a:pt x="284975" y="467512"/>
                </a:lnTo>
                <a:close/>
              </a:path>
              <a:path w="286385" h="2159000">
                <a:moveTo>
                  <a:pt x="285394" y="535203"/>
                </a:moveTo>
                <a:lnTo>
                  <a:pt x="285280" y="527964"/>
                </a:lnTo>
                <a:lnTo>
                  <a:pt x="273507" y="518922"/>
                </a:lnTo>
                <a:lnTo>
                  <a:pt x="264096" y="518820"/>
                </a:lnTo>
                <a:lnTo>
                  <a:pt x="252590" y="527646"/>
                </a:lnTo>
                <a:lnTo>
                  <a:pt x="252730" y="534898"/>
                </a:lnTo>
                <a:lnTo>
                  <a:pt x="264502" y="543941"/>
                </a:lnTo>
                <a:lnTo>
                  <a:pt x="273913" y="544042"/>
                </a:lnTo>
                <a:lnTo>
                  <a:pt x="279654" y="539623"/>
                </a:lnTo>
                <a:lnTo>
                  <a:pt x="285394" y="535203"/>
                </a:lnTo>
                <a:close/>
              </a:path>
              <a:path w="286385" h="2159000">
                <a:moveTo>
                  <a:pt x="285800" y="602881"/>
                </a:moveTo>
                <a:lnTo>
                  <a:pt x="285686" y="595934"/>
                </a:lnTo>
                <a:lnTo>
                  <a:pt x="274396" y="587248"/>
                </a:lnTo>
                <a:lnTo>
                  <a:pt x="265341" y="587159"/>
                </a:lnTo>
                <a:lnTo>
                  <a:pt x="254342" y="595642"/>
                </a:lnTo>
                <a:lnTo>
                  <a:pt x="254457" y="602589"/>
                </a:lnTo>
                <a:lnTo>
                  <a:pt x="265734" y="611276"/>
                </a:lnTo>
                <a:lnTo>
                  <a:pt x="274777" y="611365"/>
                </a:lnTo>
                <a:lnTo>
                  <a:pt x="280289" y="607123"/>
                </a:lnTo>
                <a:lnTo>
                  <a:pt x="285800" y="602881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818596" y="12"/>
            <a:ext cx="280670" cy="2161540"/>
          </a:xfrm>
          <a:custGeom>
            <a:avLst/>
            <a:gdLst/>
            <a:ahLst/>
            <a:cxnLst/>
            <a:rect l="l" t="t" r="r" b="b"/>
            <a:pathLst>
              <a:path w="280670" h="2161540">
                <a:moveTo>
                  <a:pt x="31457" y="602869"/>
                </a:moveTo>
                <a:lnTo>
                  <a:pt x="31343" y="595922"/>
                </a:lnTo>
                <a:lnTo>
                  <a:pt x="20053" y="587235"/>
                </a:lnTo>
                <a:lnTo>
                  <a:pt x="10998" y="587146"/>
                </a:lnTo>
                <a:lnTo>
                  <a:pt x="0" y="595630"/>
                </a:lnTo>
                <a:lnTo>
                  <a:pt x="114" y="602576"/>
                </a:lnTo>
                <a:lnTo>
                  <a:pt x="11391" y="611263"/>
                </a:lnTo>
                <a:lnTo>
                  <a:pt x="20434" y="611352"/>
                </a:lnTo>
                <a:lnTo>
                  <a:pt x="25946" y="607110"/>
                </a:lnTo>
                <a:lnTo>
                  <a:pt x="31457" y="602869"/>
                </a:lnTo>
                <a:close/>
              </a:path>
              <a:path w="280670" h="2161540">
                <a:moveTo>
                  <a:pt x="31877" y="670572"/>
                </a:moveTo>
                <a:lnTo>
                  <a:pt x="31762" y="663905"/>
                </a:lnTo>
                <a:lnTo>
                  <a:pt x="20967" y="655586"/>
                </a:lnTo>
                <a:lnTo>
                  <a:pt x="12280" y="655510"/>
                </a:lnTo>
                <a:lnTo>
                  <a:pt x="1739" y="663625"/>
                </a:lnTo>
                <a:lnTo>
                  <a:pt x="1828" y="670293"/>
                </a:lnTo>
                <a:lnTo>
                  <a:pt x="12649" y="678599"/>
                </a:lnTo>
                <a:lnTo>
                  <a:pt x="21310" y="678688"/>
                </a:lnTo>
                <a:lnTo>
                  <a:pt x="26581" y="674624"/>
                </a:lnTo>
                <a:lnTo>
                  <a:pt x="31877" y="670572"/>
                </a:lnTo>
                <a:close/>
              </a:path>
              <a:path w="280670" h="2161540">
                <a:moveTo>
                  <a:pt x="32283" y="738263"/>
                </a:moveTo>
                <a:lnTo>
                  <a:pt x="32194" y="731875"/>
                </a:lnTo>
                <a:lnTo>
                  <a:pt x="21844" y="723925"/>
                </a:lnTo>
                <a:lnTo>
                  <a:pt x="13538" y="723836"/>
                </a:lnTo>
                <a:lnTo>
                  <a:pt x="3479" y="731608"/>
                </a:lnTo>
                <a:lnTo>
                  <a:pt x="3568" y="737984"/>
                </a:lnTo>
                <a:lnTo>
                  <a:pt x="13906" y="745947"/>
                </a:lnTo>
                <a:lnTo>
                  <a:pt x="22212" y="746023"/>
                </a:lnTo>
                <a:lnTo>
                  <a:pt x="27241" y="742149"/>
                </a:lnTo>
                <a:lnTo>
                  <a:pt x="32283" y="738263"/>
                </a:lnTo>
                <a:close/>
              </a:path>
              <a:path w="280670" h="2161540">
                <a:moveTo>
                  <a:pt x="32715" y="805954"/>
                </a:moveTo>
                <a:lnTo>
                  <a:pt x="32626" y="799858"/>
                </a:lnTo>
                <a:lnTo>
                  <a:pt x="27673" y="796086"/>
                </a:lnTo>
                <a:lnTo>
                  <a:pt x="22745" y="792264"/>
                </a:lnTo>
                <a:lnTo>
                  <a:pt x="14846" y="792200"/>
                </a:lnTo>
                <a:lnTo>
                  <a:pt x="5194" y="799617"/>
                </a:lnTo>
                <a:lnTo>
                  <a:pt x="5308" y="805688"/>
                </a:lnTo>
                <a:lnTo>
                  <a:pt x="15176" y="813295"/>
                </a:lnTo>
                <a:lnTo>
                  <a:pt x="23063" y="813358"/>
                </a:lnTo>
                <a:lnTo>
                  <a:pt x="27889" y="809650"/>
                </a:lnTo>
                <a:lnTo>
                  <a:pt x="32715" y="805954"/>
                </a:lnTo>
                <a:close/>
              </a:path>
              <a:path w="280670" h="2161540">
                <a:moveTo>
                  <a:pt x="33134" y="873633"/>
                </a:moveTo>
                <a:lnTo>
                  <a:pt x="33032" y="867867"/>
                </a:lnTo>
                <a:lnTo>
                  <a:pt x="23647" y="860615"/>
                </a:lnTo>
                <a:lnTo>
                  <a:pt x="16129" y="860552"/>
                </a:lnTo>
                <a:lnTo>
                  <a:pt x="6934" y="867613"/>
                </a:lnTo>
                <a:lnTo>
                  <a:pt x="7048" y="873404"/>
                </a:lnTo>
                <a:lnTo>
                  <a:pt x="16446" y="880630"/>
                </a:lnTo>
                <a:lnTo>
                  <a:pt x="23964" y="880706"/>
                </a:lnTo>
                <a:lnTo>
                  <a:pt x="28536" y="877176"/>
                </a:lnTo>
                <a:lnTo>
                  <a:pt x="33134" y="873633"/>
                </a:lnTo>
                <a:close/>
              </a:path>
              <a:path w="280670" h="2161540">
                <a:moveTo>
                  <a:pt x="33553" y="941336"/>
                </a:moveTo>
                <a:lnTo>
                  <a:pt x="33451" y="935837"/>
                </a:lnTo>
                <a:lnTo>
                  <a:pt x="24523" y="928979"/>
                </a:lnTo>
                <a:lnTo>
                  <a:pt x="17386" y="928903"/>
                </a:lnTo>
                <a:lnTo>
                  <a:pt x="8686" y="935609"/>
                </a:lnTo>
                <a:lnTo>
                  <a:pt x="8763" y="941108"/>
                </a:lnTo>
                <a:lnTo>
                  <a:pt x="17691" y="947966"/>
                </a:lnTo>
                <a:lnTo>
                  <a:pt x="24841" y="948042"/>
                </a:lnTo>
                <a:lnTo>
                  <a:pt x="29184" y="944689"/>
                </a:lnTo>
                <a:lnTo>
                  <a:pt x="33553" y="941336"/>
                </a:lnTo>
                <a:close/>
              </a:path>
              <a:path w="280670" h="2161540">
                <a:moveTo>
                  <a:pt x="33959" y="1009027"/>
                </a:moveTo>
                <a:lnTo>
                  <a:pt x="33870" y="1003808"/>
                </a:lnTo>
                <a:lnTo>
                  <a:pt x="25438" y="997331"/>
                </a:lnTo>
                <a:lnTo>
                  <a:pt x="18656" y="997242"/>
                </a:lnTo>
                <a:lnTo>
                  <a:pt x="10414" y="1003604"/>
                </a:lnTo>
                <a:lnTo>
                  <a:pt x="10464" y="1008811"/>
                </a:lnTo>
                <a:lnTo>
                  <a:pt x="18948" y="1015314"/>
                </a:lnTo>
                <a:lnTo>
                  <a:pt x="25730" y="1015365"/>
                </a:lnTo>
                <a:lnTo>
                  <a:pt x="29832" y="1012202"/>
                </a:lnTo>
                <a:lnTo>
                  <a:pt x="33959" y="1009027"/>
                </a:lnTo>
                <a:close/>
              </a:path>
              <a:path w="280670" h="2161540">
                <a:moveTo>
                  <a:pt x="34391" y="1076718"/>
                </a:moveTo>
                <a:lnTo>
                  <a:pt x="34315" y="1071803"/>
                </a:lnTo>
                <a:lnTo>
                  <a:pt x="26327" y="1065669"/>
                </a:lnTo>
                <a:lnTo>
                  <a:pt x="19939" y="1065606"/>
                </a:lnTo>
                <a:lnTo>
                  <a:pt x="12128" y="1071587"/>
                </a:lnTo>
                <a:lnTo>
                  <a:pt x="12217" y="1076515"/>
                </a:lnTo>
                <a:lnTo>
                  <a:pt x="20193" y="1082649"/>
                </a:lnTo>
                <a:lnTo>
                  <a:pt x="26581" y="1082700"/>
                </a:lnTo>
                <a:lnTo>
                  <a:pt x="30492" y="1079728"/>
                </a:lnTo>
                <a:lnTo>
                  <a:pt x="34391" y="1076718"/>
                </a:lnTo>
                <a:close/>
              </a:path>
              <a:path w="280670" h="2161540">
                <a:moveTo>
                  <a:pt x="34798" y="1144422"/>
                </a:moveTo>
                <a:lnTo>
                  <a:pt x="34721" y="1139786"/>
                </a:lnTo>
                <a:lnTo>
                  <a:pt x="27203" y="1134008"/>
                </a:lnTo>
                <a:lnTo>
                  <a:pt x="21209" y="1133957"/>
                </a:lnTo>
                <a:lnTo>
                  <a:pt x="13881" y="1139583"/>
                </a:lnTo>
                <a:lnTo>
                  <a:pt x="13944" y="1144219"/>
                </a:lnTo>
                <a:lnTo>
                  <a:pt x="21437" y="1149997"/>
                </a:lnTo>
                <a:lnTo>
                  <a:pt x="27457" y="1150048"/>
                </a:lnTo>
                <a:lnTo>
                  <a:pt x="31140" y="1147229"/>
                </a:lnTo>
                <a:lnTo>
                  <a:pt x="34798" y="1144422"/>
                </a:lnTo>
                <a:close/>
              </a:path>
              <a:path w="280670" h="2161540">
                <a:moveTo>
                  <a:pt x="35217" y="1212113"/>
                </a:moveTo>
                <a:lnTo>
                  <a:pt x="35153" y="1207782"/>
                </a:lnTo>
                <a:lnTo>
                  <a:pt x="28092" y="1202359"/>
                </a:lnTo>
                <a:lnTo>
                  <a:pt x="22453" y="1202296"/>
                </a:lnTo>
                <a:lnTo>
                  <a:pt x="15595" y="1207592"/>
                </a:lnTo>
                <a:lnTo>
                  <a:pt x="15646" y="1211922"/>
                </a:lnTo>
                <a:lnTo>
                  <a:pt x="22682" y="1217333"/>
                </a:lnTo>
                <a:lnTo>
                  <a:pt x="28333" y="1217396"/>
                </a:lnTo>
                <a:lnTo>
                  <a:pt x="31775" y="1214755"/>
                </a:lnTo>
                <a:lnTo>
                  <a:pt x="35217" y="1212113"/>
                </a:lnTo>
                <a:close/>
              </a:path>
              <a:path w="280670" h="2161540">
                <a:moveTo>
                  <a:pt x="35623" y="1279804"/>
                </a:moveTo>
                <a:lnTo>
                  <a:pt x="35560" y="1275753"/>
                </a:lnTo>
                <a:lnTo>
                  <a:pt x="29006" y="1270698"/>
                </a:lnTo>
                <a:lnTo>
                  <a:pt x="23736" y="1270647"/>
                </a:lnTo>
                <a:lnTo>
                  <a:pt x="17360" y="1275588"/>
                </a:lnTo>
                <a:lnTo>
                  <a:pt x="17399" y="1279626"/>
                </a:lnTo>
                <a:lnTo>
                  <a:pt x="23964" y="1284668"/>
                </a:lnTo>
                <a:lnTo>
                  <a:pt x="29222" y="1284732"/>
                </a:lnTo>
                <a:lnTo>
                  <a:pt x="32435" y="1282268"/>
                </a:lnTo>
                <a:lnTo>
                  <a:pt x="35623" y="1279804"/>
                </a:lnTo>
                <a:close/>
              </a:path>
              <a:path w="280670" h="2161540">
                <a:moveTo>
                  <a:pt x="36055" y="1347470"/>
                </a:moveTo>
                <a:lnTo>
                  <a:pt x="35991" y="1343723"/>
                </a:lnTo>
                <a:lnTo>
                  <a:pt x="32918" y="1341386"/>
                </a:lnTo>
                <a:lnTo>
                  <a:pt x="29921" y="1339037"/>
                </a:lnTo>
                <a:lnTo>
                  <a:pt x="24993" y="1338986"/>
                </a:lnTo>
                <a:lnTo>
                  <a:pt x="19075" y="1343571"/>
                </a:lnTo>
                <a:lnTo>
                  <a:pt x="19126" y="1347317"/>
                </a:lnTo>
                <a:lnTo>
                  <a:pt x="25209" y="1352003"/>
                </a:lnTo>
                <a:lnTo>
                  <a:pt x="30099" y="1352054"/>
                </a:lnTo>
                <a:lnTo>
                  <a:pt x="33070" y="1349768"/>
                </a:lnTo>
                <a:lnTo>
                  <a:pt x="36055" y="1347470"/>
                </a:lnTo>
                <a:close/>
              </a:path>
              <a:path w="280670" h="2161540">
                <a:moveTo>
                  <a:pt x="36461" y="1415173"/>
                </a:moveTo>
                <a:lnTo>
                  <a:pt x="36410" y="1411719"/>
                </a:lnTo>
                <a:lnTo>
                  <a:pt x="30784" y="1407388"/>
                </a:lnTo>
                <a:lnTo>
                  <a:pt x="26289" y="1407337"/>
                </a:lnTo>
                <a:lnTo>
                  <a:pt x="20802" y="1411566"/>
                </a:lnTo>
                <a:lnTo>
                  <a:pt x="20840" y="1415034"/>
                </a:lnTo>
                <a:lnTo>
                  <a:pt x="26479" y="1419364"/>
                </a:lnTo>
                <a:lnTo>
                  <a:pt x="30975" y="1419390"/>
                </a:lnTo>
                <a:lnTo>
                  <a:pt x="33718" y="1417294"/>
                </a:lnTo>
                <a:lnTo>
                  <a:pt x="36461" y="1415173"/>
                </a:lnTo>
                <a:close/>
              </a:path>
              <a:path w="280670" h="2161540">
                <a:moveTo>
                  <a:pt x="36893" y="1482877"/>
                </a:moveTo>
                <a:lnTo>
                  <a:pt x="36842" y="1479689"/>
                </a:lnTo>
                <a:lnTo>
                  <a:pt x="31699" y="1475752"/>
                </a:lnTo>
                <a:lnTo>
                  <a:pt x="27546" y="1475701"/>
                </a:lnTo>
                <a:lnTo>
                  <a:pt x="22542" y="1479562"/>
                </a:lnTo>
                <a:lnTo>
                  <a:pt x="22593" y="1482737"/>
                </a:lnTo>
                <a:lnTo>
                  <a:pt x="27736" y="1486700"/>
                </a:lnTo>
                <a:lnTo>
                  <a:pt x="31864" y="1486738"/>
                </a:lnTo>
                <a:lnTo>
                  <a:pt x="34378" y="1484807"/>
                </a:lnTo>
                <a:lnTo>
                  <a:pt x="36893" y="1482877"/>
                </a:lnTo>
                <a:close/>
              </a:path>
              <a:path w="280670" h="2161540">
                <a:moveTo>
                  <a:pt x="37274" y="1550568"/>
                </a:moveTo>
                <a:lnTo>
                  <a:pt x="37249" y="1547698"/>
                </a:lnTo>
                <a:lnTo>
                  <a:pt x="32575" y="1544091"/>
                </a:lnTo>
                <a:lnTo>
                  <a:pt x="28829" y="1544040"/>
                </a:lnTo>
                <a:lnTo>
                  <a:pt x="24257" y="1547558"/>
                </a:lnTo>
                <a:lnTo>
                  <a:pt x="24320" y="1550441"/>
                </a:lnTo>
                <a:lnTo>
                  <a:pt x="28994" y="1554048"/>
                </a:lnTo>
                <a:lnTo>
                  <a:pt x="32715" y="1554073"/>
                </a:lnTo>
                <a:lnTo>
                  <a:pt x="35013" y="1552321"/>
                </a:lnTo>
                <a:lnTo>
                  <a:pt x="37274" y="1550568"/>
                </a:lnTo>
                <a:close/>
              </a:path>
              <a:path w="280670" h="2161540">
                <a:moveTo>
                  <a:pt x="37719" y="1618246"/>
                </a:moveTo>
                <a:lnTo>
                  <a:pt x="37693" y="1615668"/>
                </a:lnTo>
                <a:lnTo>
                  <a:pt x="33477" y="1612430"/>
                </a:lnTo>
                <a:lnTo>
                  <a:pt x="30099" y="1612392"/>
                </a:lnTo>
                <a:lnTo>
                  <a:pt x="25996" y="1615567"/>
                </a:lnTo>
                <a:lnTo>
                  <a:pt x="26047" y="1618145"/>
                </a:lnTo>
                <a:lnTo>
                  <a:pt x="30251" y="1621396"/>
                </a:lnTo>
                <a:lnTo>
                  <a:pt x="33591" y="1621421"/>
                </a:lnTo>
                <a:lnTo>
                  <a:pt x="35648" y="1619834"/>
                </a:lnTo>
                <a:lnTo>
                  <a:pt x="37719" y="1618246"/>
                </a:lnTo>
                <a:close/>
              </a:path>
              <a:path w="280670" h="2161540">
                <a:moveTo>
                  <a:pt x="38150" y="1685950"/>
                </a:moveTo>
                <a:lnTo>
                  <a:pt x="38112" y="1683639"/>
                </a:lnTo>
                <a:lnTo>
                  <a:pt x="36233" y="1682216"/>
                </a:lnTo>
                <a:lnTo>
                  <a:pt x="34378" y="1680768"/>
                </a:lnTo>
                <a:lnTo>
                  <a:pt x="31369" y="1680743"/>
                </a:lnTo>
                <a:lnTo>
                  <a:pt x="29565" y="1682153"/>
                </a:lnTo>
                <a:lnTo>
                  <a:pt x="27724" y="1683550"/>
                </a:lnTo>
                <a:lnTo>
                  <a:pt x="27774" y="1685861"/>
                </a:lnTo>
                <a:lnTo>
                  <a:pt x="29654" y="1687296"/>
                </a:lnTo>
                <a:lnTo>
                  <a:pt x="31496" y="1688731"/>
                </a:lnTo>
                <a:lnTo>
                  <a:pt x="34480" y="1688757"/>
                </a:lnTo>
                <a:lnTo>
                  <a:pt x="36296" y="1687347"/>
                </a:lnTo>
                <a:lnTo>
                  <a:pt x="38150" y="1685950"/>
                </a:lnTo>
                <a:close/>
              </a:path>
              <a:path w="280670" h="2161540">
                <a:moveTo>
                  <a:pt x="38557" y="1753654"/>
                </a:moveTo>
                <a:lnTo>
                  <a:pt x="38519" y="1751634"/>
                </a:lnTo>
                <a:lnTo>
                  <a:pt x="35255" y="1749120"/>
                </a:lnTo>
                <a:lnTo>
                  <a:pt x="32651" y="1749094"/>
                </a:lnTo>
                <a:lnTo>
                  <a:pt x="29464" y="1751545"/>
                </a:lnTo>
                <a:lnTo>
                  <a:pt x="29514" y="1753565"/>
                </a:lnTo>
                <a:lnTo>
                  <a:pt x="32766" y="1756067"/>
                </a:lnTo>
                <a:lnTo>
                  <a:pt x="35394" y="1756092"/>
                </a:lnTo>
                <a:lnTo>
                  <a:pt x="36957" y="1754873"/>
                </a:lnTo>
                <a:lnTo>
                  <a:pt x="38557" y="1753654"/>
                </a:lnTo>
                <a:close/>
              </a:path>
              <a:path w="280670" h="2161540">
                <a:moveTo>
                  <a:pt x="38963" y="1821332"/>
                </a:moveTo>
                <a:lnTo>
                  <a:pt x="38938" y="1819630"/>
                </a:lnTo>
                <a:lnTo>
                  <a:pt x="37553" y="1818551"/>
                </a:lnTo>
                <a:lnTo>
                  <a:pt x="36144" y="1817471"/>
                </a:lnTo>
                <a:lnTo>
                  <a:pt x="33909" y="1817446"/>
                </a:lnTo>
                <a:lnTo>
                  <a:pt x="32562" y="1818513"/>
                </a:lnTo>
                <a:lnTo>
                  <a:pt x="31203" y="1819554"/>
                </a:lnTo>
                <a:lnTo>
                  <a:pt x="31229" y="1821268"/>
                </a:lnTo>
                <a:lnTo>
                  <a:pt x="32613" y="1822348"/>
                </a:lnTo>
                <a:lnTo>
                  <a:pt x="34023" y="1823415"/>
                </a:lnTo>
                <a:lnTo>
                  <a:pt x="36258" y="1823440"/>
                </a:lnTo>
                <a:lnTo>
                  <a:pt x="37592" y="1822386"/>
                </a:lnTo>
                <a:lnTo>
                  <a:pt x="38963" y="1821332"/>
                </a:lnTo>
                <a:close/>
              </a:path>
              <a:path w="280670" h="2161540">
                <a:moveTo>
                  <a:pt x="39395" y="1889036"/>
                </a:moveTo>
                <a:lnTo>
                  <a:pt x="39382" y="1887613"/>
                </a:lnTo>
                <a:lnTo>
                  <a:pt x="37033" y="1885823"/>
                </a:lnTo>
                <a:lnTo>
                  <a:pt x="35204" y="1885797"/>
                </a:lnTo>
                <a:lnTo>
                  <a:pt x="34074" y="1886673"/>
                </a:lnTo>
                <a:lnTo>
                  <a:pt x="32918" y="1887550"/>
                </a:lnTo>
                <a:lnTo>
                  <a:pt x="32969" y="1888972"/>
                </a:lnTo>
                <a:lnTo>
                  <a:pt x="34112" y="1889874"/>
                </a:lnTo>
                <a:lnTo>
                  <a:pt x="35255" y="1890750"/>
                </a:lnTo>
                <a:lnTo>
                  <a:pt x="37122" y="1890776"/>
                </a:lnTo>
                <a:lnTo>
                  <a:pt x="38265" y="1889899"/>
                </a:lnTo>
                <a:lnTo>
                  <a:pt x="39395" y="1889036"/>
                </a:lnTo>
                <a:close/>
              </a:path>
              <a:path w="280670" h="2161540">
                <a:moveTo>
                  <a:pt x="39789" y="1956727"/>
                </a:moveTo>
                <a:lnTo>
                  <a:pt x="39763" y="1955584"/>
                </a:lnTo>
                <a:lnTo>
                  <a:pt x="38862" y="1954885"/>
                </a:lnTo>
                <a:lnTo>
                  <a:pt x="37973" y="1954174"/>
                </a:lnTo>
                <a:lnTo>
                  <a:pt x="36461" y="1954161"/>
                </a:lnTo>
                <a:lnTo>
                  <a:pt x="34658" y="1955533"/>
                </a:lnTo>
                <a:lnTo>
                  <a:pt x="34658" y="1956676"/>
                </a:lnTo>
                <a:lnTo>
                  <a:pt x="36525" y="1958086"/>
                </a:lnTo>
                <a:lnTo>
                  <a:pt x="37998" y="1958111"/>
                </a:lnTo>
                <a:lnTo>
                  <a:pt x="38900" y="1957425"/>
                </a:lnTo>
                <a:lnTo>
                  <a:pt x="39789" y="1956727"/>
                </a:lnTo>
                <a:close/>
              </a:path>
              <a:path w="280670" h="2161540">
                <a:moveTo>
                  <a:pt x="40233" y="2024405"/>
                </a:moveTo>
                <a:lnTo>
                  <a:pt x="40208" y="2023567"/>
                </a:lnTo>
                <a:lnTo>
                  <a:pt x="39522" y="2023033"/>
                </a:lnTo>
                <a:lnTo>
                  <a:pt x="38836" y="2022525"/>
                </a:lnTo>
                <a:lnTo>
                  <a:pt x="37744" y="2022513"/>
                </a:lnTo>
                <a:lnTo>
                  <a:pt x="37084" y="2023033"/>
                </a:lnTo>
                <a:lnTo>
                  <a:pt x="36410" y="2023541"/>
                </a:lnTo>
                <a:lnTo>
                  <a:pt x="36410" y="2024380"/>
                </a:lnTo>
                <a:lnTo>
                  <a:pt x="37109" y="2024900"/>
                </a:lnTo>
                <a:lnTo>
                  <a:pt x="37782" y="2025434"/>
                </a:lnTo>
                <a:lnTo>
                  <a:pt x="38874" y="2025434"/>
                </a:lnTo>
                <a:lnTo>
                  <a:pt x="39560" y="2024913"/>
                </a:lnTo>
                <a:lnTo>
                  <a:pt x="40233" y="2024405"/>
                </a:lnTo>
                <a:close/>
              </a:path>
              <a:path w="280670" h="2161540">
                <a:moveTo>
                  <a:pt x="40640" y="2091563"/>
                </a:moveTo>
                <a:lnTo>
                  <a:pt x="40170" y="2091207"/>
                </a:lnTo>
                <a:lnTo>
                  <a:pt x="39738" y="2090864"/>
                </a:lnTo>
                <a:lnTo>
                  <a:pt x="39014" y="2090851"/>
                </a:lnTo>
                <a:lnTo>
                  <a:pt x="38150" y="2091537"/>
                </a:lnTo>
                <a:lnTo>
                  <a:pt x="38150" y="2092096"/>
                </a:lnTo>
                <a:lnTo>
                  <a:pt x="38582" y="2092426"/>
                </a:lnTo>
                <a:lnTo>
                  <a:pt x="39039" y="2092769"/>
                </a:lnTo>
                <a:lnTo>
                  <a:pt x="39776" y="2092782"/>
                </a:lnTo>
                <a:lnTo>
                  <a:pt x="40208" y="2092452"/>
                </a:lnTo>
                <a:lnTo>
                  <a:pt x="40640" y="2092109"/>
                </a:lnTo>
                <a:lnTo>
                  <a:pt x="40640" y="2091563"/>
                </a:lnTo>
                <a:close/>
              </a:path>
              <a:path w="280670" h="2161540">
                <a:moveTo>
                  <a:pt x="41046" y="2159546"/>
                </a:moveTo>
                <a:lnTo>
                  <a:pt x="40830" y="2159368"/>
                </a:lnTo>
                <a:lnTo>
                  <a:pt x="40627" y="2159216"/>
                </a:lnTo>
                <a:lnTo>
                  <a:pt x="40284" y="2159190"/>
                </a:lnTo>
                <a:lnTo>
                  <a:pt x="40068" y="2159355"/>
                </a:lnTo>
                <a:lnTo>
                  <a:pt x="39852" y="2159508"/>
                </a:lnTo>
                <a:lnTo>
                  <a:pt x="39852" y="2159787"/>
                </a:lnTo>
                <a:lnTo>
                  <a:pt x="40081" y="2159939"/>
                </a:lnTo>
                <a:lnTo>
                  <a:pt x="40284" y="2160105"/>
                </a:lnTo>
                <a:lnTo>
                  <a:pt x="40640" y="2160117"/>
                </a:lnTo>
                <a:lnTo>
                  <a:pt x="40830" y="2159952"/>
                </a:lnTo>
                <a:lnTo>
                  <a:pt x="41046" y="2159800"/>
                </a:lnTo>
                <a:lnTo>
                  <a:pt x="41046" y="2159546"/>
                </a:lnTo>
                <a:close/>
              </a:path>
              <a:path w="280670" h="2161540">
                <a:moveTo>
                  <a:pt x="144360" y="0"/>
                </a:moveTo>
                <a:lnTo>
                  <a:pt x="115684" y="0"/>
                </a:lnTo>
                <a:lnTo>
                  <a:pt x="116027" y="393"/>
                </a:lnTo>
                <a:lnTo>
                  <a:pt x="122580" y="3759"/>
                </a:lnTo>
                <a:lnTo>
                  <a:pt x="129997" y="4940"/>
                </a:lnTo>
                <a:lnTo>
                  <a:pt x="137363" y="3898"/>
                </a:lnTo>
                <a:lnTo>
                  <a:pt x="143814" y="647"/>
                </a:lnTo>
                <a:lnTo>
                  <a:pt x="144360" y="0"/>
                </a:lnTo>
                <a:close/>
              </a:path>
              <a:path w="280670" h="2161540">
                <a:moveTo>
                  <a:pt x="149898" y="57848"/>
                </a:moveTo>
                <a:lnTo>
                  <a:pt x="148412" y="52311"/>
                </a:lnTo>
                <a:lnTo>
                  <a:pt x="144157" y="47421"/>
                </a:lnTo>
                <a:lnTo>
                  <a:pt x="137795" y="44132"/>
                </a:lnTo>
                <a:lnTo>
                  <a:pt x="130606" y="42989"/>
                </a:lnTo>
                <a:lnTo>
                  <a:pt x="123444" y="44005"/>
                </a:lnTo>
                <a:lnTo>
                  <a:pt x="117195" y="47167"/>
                </a:lnTo>
                <a:lnTo>
                  <a:pt x="113080" y="51981"/>
                </a:lnTo>
                <a:lnTo>
                  <a:pt x="111772" y="57480"/>
                </a:lnTo>
                <a:lnTo>
                  <a:pt x="113258" y="63017"/>
                </a:lnTo>
                <a:lnTo>
                  <a:pt x="117513" y="67894"/>
                </a:lnTo>
                <a:lnTo>
                  <a:pt x="123875" y="71183"/>
                </a:lnTo>
                <a:lnTo>
                  <a:pt x="131064" y="72313"/>
                </a:lnTo>
                <a:lnTo>
                  <a:pt x="138226" y="71310"/>
                </a:lnTo>
                <a:lnTo>
                  <a:pt x="144487" y="68148"/>
                </a:lnTo>
                <a:lnTo>
                  <a:pt x="148602" y="63347"/>
                </a:lnTo>
                <a:lnTo>
                  <a:pt x="149898" y="57848"/>
                </a:lnTo>
                <a:close/>
              </a:path>
              <a:path w="280670" h="2161540">
                <a:moveTo>
                  <a:pt x="152247" y="130200"/>
                </a:moveTo>
                <a:lnTo>
                  <a:pt x="152095" y="121183"/>
                </a:lnTo>
                <a:lnTo>
                  <a:pt x="144818" y="115570"/>
                </a:lnTo>
                <a:lnTo>
                  <a:pt x="138658" y="112407"/>
                </a:lnTo>
                <a:lnTo>
                  <a:pt x="131699" y="111302"/>
                </a:lnTo>
                <a:lnTo>
                  <a:pt x="124764" y="112280"/>
                </a:lnTo>
                <a:lnTo>
                  <a:pt x="118706" y="115341"/>
                </a:lnTo>
                <a:lnTo>
                  <a:pt x="111569" y="120827"/>
                </a:lnTo>
                <a:lnTo>
                  <a:pt x="111721" y="129806"/>
                </a:lnTo>
                <a:lnTo>
                  <a:pt x="119011" y="135420"/>
                </a:lnTo>
                <a:lnTo>
                  <a:pt x="125171" y="138607"/>
                </a:lnTo>
                <a:lnTo>
                  <a:pt x="132130" y="139712"/>
                </a:lnTo>
                <a:lnTo>
                  <a:pt x="139065" y="138734"/>
                </a:lnTo>
                <a:lnTo>
                  <a:pt x="145122" y="135674"/>
                </a:lnTo>
                <a:lnTo>
                  <a:pt x="152247" y="130200"/>
                </a:lnTo>
                <a:close/>
              </a:path>
              <a:path w="280670" h="2161540">
                <a:moveTo>
                  <a:pt x="152666" y="197878"/>
                </a:moveTo>
                <a:lnTo>
                  <a:pt x="152539" y="189179"/>
                </a:lnTo>
                <a:lnTo>
                  <a:pt x="145478" y="183756"/>
                </a:lnTo>
                <a:lnTo>
                  <a:pt x="139509" y="180682"/>
                </a:lnTo>
                <a:lnTo>
                  <a:pt x="132765" y="179603"/>
                </a:lnTo>
                <a:lnTo>
                  <a:pt x="126060" y="180555"/>
                </a:lnTo>
                <a:lnTo>
                  <a:pt x="120205" y="183515"/>
                </a:lnTo>
                <a:lnTo>
                  <a:pt x="113296" y="188823"/>
                </a:lnTo>
                <a:lnTo>
                  <a:pt x="113449" y="197510"/>
                </a:lnTo>
                <a:lnTo>
                  <a:pt x="120523" y="202946"/>
                </a:lnTo>
                <a:lnTo>
                  <a:pt x="126466" y="206019"/>
                </a:lnTo>
                <a:lnTo>
                  <a:pt x="133197" y="207086"/>
                </a:lnTo>
                <a:lnTo>
                  <a:pt x="139903" y="206146"/>
                </a:lnTo>
                <a:lnTo>
                  <a:pt x="145770" y="203174"/>
                </a:lnTo>
                <a:lnTo>
                  <a:pt x="152666" y="197878"/>
                </a:lnTo>
                <a:close/>
              </a:path>
              <a:path w="280670" h="2161540">
                <a:moveTo>
                  <a:pt x="153098" y="265582"/>
                </a:moveTo>
                <a:lnTo>
                  <a:pt x="152946" y="257175"/>
                </a:lnTo>
                <a:lnTo>
                  <a:pt x="146126" y="251917"/>
                </a:lnTo>
                <a:lnTo>
                  <a:pt x="140373" y="248945"/>
                </a:lnTo>
                <a:lnTo>
                  <a:pt x="133858" y="247916"/>
                </a:lnTo>
                <a:lnTo>
                  <a:pt x="127381" y="248818"/>
                </a:lnTo>
                <a:lnTo>
                  <a:pt x="121716" y="251688"/>
                </a:lnTo>
                <a:lnTo>
                  <a:pt x="115049" y="256806"/>
                </a:lnTo>
                <a:lnTo>
                  <a:pt x="115176" y="265214"/>
                </a:lnTo>
                <a:lnTo>
                  <a:pt x="121983" y="270459"/>
                </a:lnTo>
                <a:lnTo>
                  <a:pt x="127749" y="273431"/>
                </a:lnTo>
                <a:lnTo>
                  <a:pt x="134277" y="274472"/>
                </a:lnTo>
                <a:lnTo>
                  <a:pt x="140766" y="273558"/>
                </a:lnTo>
                <a:lnTo>
                  <a:pt x="146431" y="270700"/>
                </a:lnTo>
                <a:lnTo>
                  <a:pt x="153098" y="265582"/>
                </a:lnTo>
                <a:close/>
              </a:path>
              <a:path w="280670" h="2161540">
                <a:moveTo>
                  <a:pt x="153504" y="333273"/>
                </a:moveTo>
                <a:lnTo>
                  <a:pt x="153365" y="325145"/>
                </a:lnTo>
                <a:lnTo>
                  <a:pt x="146799" y="320078"/>
                </a:lnTo>
                <a:lnTo>
                  <a:pt x="141224" y="317207"/>
                </a:lnTo>
                <a:lnTo>
                  <a:pt x="134924" y="316217"/>
                </a:lnTo>
                <a:lnTo>
                  <a:pt x="128676" y="317093"/>
                </a:lnTo>
                <a:lnTo>
                  <a:pt x="123215" y="319862"/>
                </a:lnTo>
                <a:lnTo>
                  <a:pt x="116776" y="324815"/>
                </a:lnTo>
                <a:lnTo>
                  <a:pt x="116916" y="332930"/>
                </a:lnTo>
                <a:lnTo>
                  <a:pt x="123494" y="337985"/>
                </a:lnTo>
                <a:lnTo>
                  <a:pt x="129057" y="340868"/>
                </a:lnTo>
                <a:lnTo>
                  <a:pt x="135343" y="341858"/>
                </a:lnTo>
                <a:lnTo>
                  <a:pt x="141605" y="340982"/>
                </a:lnTo>
                <a:lnTo>
                  <a:pt x="147066" y="338213"/>
                </a:lnTo>
                <a:lnTo>
                  <a:pt x="153504" y="333273"/>
                </a:lnTo>
                <a:close/>
              </a:path>
              <a:path w="280670" h="2161540">
                <a:moveTo>
                  <a:pt x="153911" y="400964"/>
                </a:moveTo>
                <a:lnTo>
                  <a:pt x="153797" y="393141"/>
                </a:lnTo>
                <a:lnTo>
                  <a:pt x="141084" y="383362"/>
                </a:lnTo>
                <a:lnTo>
                  <a:pt x="130911" y="383260"/>
                </a:lnTo>
                <a:lnTo>
                  <a:pt x="118478" y="392811"/>
                </a:lnTo>
                <a:lnTo>
                  <a:pt x="118643" y="400634"/>
                </a:lnTo>
                <a:lnTo>
                  <a:pt x="131330" y="410413"/>
                </a:lnTo>
                <a:lnTo>
                  <a:pt x="141528" y="410514"/>
                </a:lnTo>
                <a:lnTo>
                  <a:pt x="147713" y="405726"/>
                </a:lnTo>
                <a:lnTo>
                  <a:pt x="153911" y="400964"/>
                </a:lnTo>
                <a:close/>
              </a:path>
              <a:path w="280670" h="2161540">
                <a:moveTo>
                  <a:pt x="154317" y="468642"/>
                </a:moveTo>
                <a:lnTo>
                  <a:pt x="154203" y="461111"/>
                </a:lnTo>
                <a:lnTo>
                  <a:pt x="141973" y="451700"/>
                </a:lnTo>
                <a:lnTo>
                  <a:pt x="132181" y="451612"/>
                </a:lnTo>
                <a:lnTo>
                  <a:pt x="120243" y="460806"/>
                </a:lnTo>
                <a:lnTo>
                  <a:pt x="120357" y="468325"/>
                </a:lnTo>
                <a:lnTo>
                  <a:pt x="132613" y="477748"/>
                </a:lnTo>
                <a:lnTo>
                  <a:pt x="142379" y="477824"/>
                </a:lnTo>
                <a:lnTo>
                  <a:pt x="148361" y="473252"/>
                </a:lnTo>
                <a:lnTo>
                  <a:pt x="154317" y="468642"/>
                </a:lnTo>
                <a:close/>
              </a:path>
              <a:path w="280670" h="2161540">
                <a:moveTo>
                  <a:pt x="154749" y="536346"/>
                </a:moveTo>
                <a:lnTo>
                  <a:pt x="154622" y="529094"/>
                </a:lnTo>
                <a:lnTo>
                  <a:pt x="142875" y="520039"/>
                </a:lnTo>
                <a:lnTo>
                  <a:pt x="133438" y="519963"/>
                </a:lnTo>
                <a:lnTo>
                  <a:pt x="121983" y="528802"/>
                </a:lnTo>
                <a:lnTo>
                  <a:pt x="122072" y="536041"/>
                </a:lnTo>
                <a:lnTo>
                  <a:pt x="133845" y="545084"/>
                </a:lnTo>
                <a:lnTo>
                  <a:pt x="143268" y="545172"/>
                </a:lnTo>
                <a:lnTo>
                  <a:pt x="149009" y="540766"/>
                </a:lnTo>
                <a:lnTo>
                  <a:pt x="154749" y="536346"/>
                </a:lnTo>
                <a:close/>
              </a:path>
              <a:path w="280670" h="2161540">
                <a:moveTo>
                  <a:pt x="155168" y="604037"/>
                </a:moveTo>
                <a:lnTo>
                  <a:pt x="155067" y="597077"/>
                </a:lnTo>
                <a:lnTo>
                  <a:pt x="143764" y="588391"/>
                </a:lnTo>
                <a:lnTo>
                  <a:pt x="134734" y="588302"/>
                </a:lnTo>
                <a:lnTo>
                  <a:pt x="123710" y="596785"/>
                </a:lnTo>
                <a:lnTo>
                  <a:pt x="123812" y="603745"/>
                </a:lnTo>
                <a:lnTo>
                  <a:pt x="135102" y="612419"/>
                </a:lnTo>
                <a:lnTo>
                  <a:pt x="144157" y="612495"/>
                </a:lnTo>
                <a:lnTo>
                  <a:pt x="149656" y="608266"/>
                </a:lnTo>
                <a:lnTo>
                  <a:pt x="155168" y="604037"/>
                </a:lnTo>
                <a:close/>
              </a:path>
              <a:path w="280670" h="2161540">
                <a:moveTo>
                  <a:pt x="155587" y="671728"/>
                </a:moveTo>
                <a:lnTo>
                  <a:pt x="155473" y="665086"/>
                </a:lnTo>
                <a:lnTo>
                  <a:pt x="144653" y="656742"/>
                </a:lnTo>
                <a:lnTo>
                  <a:pt x="136004" y="656666"/>
                </a:lnTo>
                <a:lnTo>
                  <a:pt x="125437" y="664781"/>
                </a:lnTo>
                <a:lnTo>
                  <a:pt x="125552" y="671449"/>
                </a:lnTo>
                <a:lnTo>
                  <a:pt x="136359" y="679767"/>
                </a:lnTo>
                <a:lnTo>
                  <a:pt x="145034" y="679856"/>
                </a:lnTo>
                <a:lnTo>
                  <a:pt x="150304" y="675792"/>
                </a:lnTo>
                <a:lnTo>
                  <a:pt x="155587" y="671728"/>
                </a:lnTo>
                <a:close/>
              </a:path>
              <a:path w="280670" h="2161540">
                <a:moveTo>
                  <a:pt x="156006" y="739419"/>
                </a:moveTo>
                <a:lnTo>
                  <a:pt x="155905" y="733056"/>
                </a:lnTo>
                <a:lnTo>
                  <a:pt x="145542" y="725093"/>
                </a:lnTo>
                <a:lnTo>
                  <a:pt x="137287" y="725017"/>
                </a:lnTo>
                <a:lnTo>
                  <a:pt x="127165" y="732790"/>
                </a:lnTo>
                <a:lnTo>
                  <a:pt x="127266" y="739152"/>
                </a:lnTo>
                <a:lnTo>
                  <a:pt x="137617" y="747115"/>
                </a:lnTo>
                <a:lnTo>
                  <a:pt x="145910" y="747191"/>
                </a:lnTo>
                <a:lnTo>
                  <a:pt x="150964" y="743305"/>
                </a:lnTo>
                <a:lnTo>
                  <a:pt x="156006" y="739419"/>
                </a:lnTo>
                <a:close/>
              </a:path>
              <a:path w="280670" h="2161540">
                <a:moveTo>
                  <a:pt x="156425" y="807110"/>
                </a:moveTo>
                <a:lnTo>
                  <a:pt x="156311" y="801027"/>
                </a:lnTo>
                <a:lnTo>
                  <a:pt x="146431" y="793432"/>
                </a:lnTo>
                <a:lnTo>
                  <a:pt x="138531" y="793356"/>
                </a:lnTo>
                <a:lnTo>
                  <a:pt x="128905" y="800760"/>
                </a:lnTo>
                <a:lnTo>
                  <a:pt x="129006" y="806856"/>
                </a:lnTo>
                <a:lnTo>
                  <a:pt x="138861" y="814438"/>
                </a:lnTo>
                <a:lnTo>
                  <a:pt x="146786" y="814527"/>
                </a:lnTo>
                <a:lnTo>
                  <a:pt x="151587" y="810818"/>
                </a:lnTo>
                <a:lnTo>
                  <a:pt x="156425" y="807110"/>
                </a:lnTo>
                <a:close/>
              </a:path>
              <a:path w="280670" h="2161540">
                <a:moveTo>
                  <a:pt x="156845" y="874801"/>
                </a:moveTo>
                <a:lnTo>
                  <a:pt x="156743" y="869010"/>
                </a:lnTo>
                <a:lnTo>
                  <a:pt x="147358" y="861796"/>
                </a:lnTo>
                <a:lnTo>
                  <a:pt x="139814" y="861707"/>
                </a:lnTo>
                <a:lnTo>
                  <a:pt x="130657" y="868756"/>
                </a:lnTo>
                <a:lnTo>
                  <a:pt x="130733" y="874560"/>
                </a:lnTo>
                <a:lnTo>
                  <a:pt x="140131" y="881786"/>
                </a:lnTo>
                <a:lnTo>
                  <a:pt x="147675" y="881849"/>
                </a:lnTo>
                <a:lnTo>
                  <a:pt x="152247" y="878332"/>
                </a:lnTo>
                <a:lnTo>
                  <a:pt x="156845" y="874801"/>
                </a:lnTo>
                <a:close/>
              </a:path>
              <a:path w="280670" h="2161540">
                <a:moveTo>
                  <a:pt x="157251" y="942492"/>
                </a:moveTo>
                <a:lnTo>
                  <a:pt x="157162" y="936993"/>
                </a:lnTo>
                <a:lnTo>
                  <a:pt x="148259" y="930122"/>
                </a:lnTo>
                <a:lnTo>
                  <a:pt x="141084" y="930059"/>
                </a:lnTo>
                <a:lnTo>
                  <a:pt x="132372" y="936764"/>
                </a:lnTo>
                <a:lnTo>
                  <a:pt x="132473" y="942263"/>
                </a:lnTo>
                <a:lnTo>
                  <a:pt x="141401" y="949121"/>
                </a:lnTo>
                <a:lnTo>
                  <a:pt x="148526" y="949198"/>
                </a:lnTo>
                <a:lnTo>
                  <a:pt x="152908" y="945845"/>
                </a:lnTo>
                <a:lnTo>
                  <a:pt x="157251" y="942492"/>
                </a:lnTo>
                <a:close/>
              </a:path>
              <a:path w="280670" h="2161540">
                <a:moveTo>
                  <a:pt x="157670" y="1010196"/>
                </a:moveTo>
                <a:lnTo>
                  <a:pt x="157568" y="1004989"/>
                </a:lnTo>
                <a:lnTo>
                  <a:pt x="149110" y="998474"/>
                </a:lnTo>
                <a:lnTo>
                  <a:pt x="142354" y="998410"/>
                </a:lnTo>
                <a:lnTo>
                  <a:pt x="134112" y="1004760"/>
                </a:lnTo>
                <a:lnTo>
                  <a:pt x="134188" y="1009967"/>
                </a:lnTo>
                <a:lnTo>
                  <a:pt x="142659" y="1016469"/>
                </a:lnTo>
                <a:lnTo>
                  <a:pt x="149402" y="1016546"/>
                </a:lnTo>
                <a:lnTo>
                  <a:pt x="153530" y="1013371"/>
                </a:lnTo>
                <a:lnTo>
                  <a:pt x="157670" y="1010196"/>
                </a:lnTo>
                <a:close/>
              </a:path>
              <a:path w="280670" h="2161540">
                <a:moveTo>
                  <a:pt x="158089" y="1077899"/>
                </a:moveTo>
                <a:lnTo>
                  <a:pt x="158000" y="1072959"/>
                </a:lnTo>
                <a:lnTo>
                  <a:pt x="150025" y="1066825"/>
                </a:lnTo>
                <a:lnTo>
                  <a:pt x="143624" y="1066774"/>
                </a:lnTo>
                <a:lnTo>
                  <a:pt x="135839" y="1072756"/>
                </a:lnTo>
                <a:lnTo>
                  <a:pt x="135928" y="1077683"/>
                </a:lnTo>
                <a:lnTo>
                  <a:pt x="143891" y="1083818"/>
                </a:lnTo>
                <a:lnTo>
                  <a:pt x="150291" y="1083881"/>
                </a:lnTo>
                <a:lnTo>
                  <a:pt x="154203" y="1080871"/>
                </a:lnTo>
                <a:lnTo>
                  <a:pt x="158089" y="1077899"/>
                </a:lnTo>
                <a:close/>
              </a:path>
              <a:path w="280670" h="2161540">
                <a:moveTo>
                  <a:pt x="158496" y="1145578"/>
                </a:moveTo>
                <a:lnTo>
                  <a:pt x="158432" y="1140942"/>
                </a:lnTo>
                <a:lnTo>
                  <a:pt x="150914" y="1135164"/>
                </a:lnTo>
                <a:lnTo>
                  <a:pt x="144894" y="1135113"/>
                </a:lnTo>
                <a:lnTo>
                  <a:pt x="137553" y="1140764"/>
                </a:lnTo>
                <a:lnTo>
                  <a:pt x="137655" y="1145374"/>
                </a:lnTo>
                <a:lnTo>
                  <a:pt x="145173" y="1151166"/>
                </a:lnTo>
                <a:lnTo>
                  <a:pt x="151193" y="1151216"/>
                </a:lnTo>
                <a:lnTo>
                  <a:pt x="154838" y="1148397"/>
                </a:lnTo>
                <a:lnTo>
                  <a:pt x="158496" y="1145578"/>
                </a:lnTo>
                <a:close/>
              </a:path>
              <a:path w="280670" h="2161540">
                <a:moveTo>
                  <a:pt x="158927" y="1213269"/>
                </a:moveTo>
                <a:lnTo>
                  <a:pt x="158838" y="1208925"/>
                </a:lnTo>
                <a:lnTo>
                  <a:pt x="151828" y="1203515"/>
                </a:lnTo>
                <a:lnTo>
                  <a:pt x="146189" y="1203464"/>
                </a:lnTo>
                <a:lnTo>
                  <a:pt x="139319" y="1208747"/>
                </a:lnTo>
                <a:lnTo>
                  <a:pt x="139369" y="1213091"/>
                </a:lnTo>
                <a:lnTo>
                  <a:pt x="142913" y="1215796"/>
                </a:lnTo>
                <a:lnTo>
                  <a:pt x="146405" y="1218514"/>
                </a:lnTo>
                <a:lnTo>
                  <a:pt x="152044" y="1218552"/>
                </a:lnTo>
                <a:lnTo>
                  <a:pt x="155486" y="1215910"/>
                </a:lnTo>
                <a:lnTo>
                  <a:pt x="158927" y="1213269"/>
                </a:lnTo>
                <a:close/>
              </a:path>
              <a:path w="280670" h="2161540">
                <a:moveTo>
                  <a:pt x="159334" y="1280960"/>
                </a:moveTo>
                <a:lnTo>
                  <a:pt x="159270" y="1276908"/>
                </a:lnTo>
                <a:lnTo>
                  <a:pt x="152679" y="1271866"/>
                </a:lnTo>
                <a:lnTo>
                  <a:pt x="147421" y="1271816"/>
                </a:lnTo>
                <a:lnTo>
                  <a:pt x="141033" y="1276743"/>
                </a:lnTo>
                <a:lnTo>
                  <a:pt x="141097" y="1280782"/>
                </a:lnTo>
                <a:lnTo>
                  <a:pt x="144348" y="1283309"/>
                </a:lnTo>
                <a:lnTo>
                  <a:pt x="147662" y="1285836"/>
                </a:lnTo>
                <a:lnTo>
                  <a:pt x="152920" y="1285900"/>
                </a:lnTo>
                <a:lnTo>
                  <a:pt x="156121" y="1283423"/>
                </a:lnTo>
                <a:lnTo>
                  <a:pt x="159334" y="1280960"/>
                </a:lnTo>
                <a:close/>
              </a:path>
              <a:path w="280670" h="2161540">
                <a:moveTo>
                  <a:pt x="159740" y="1348651"/>
                </a:moveTo>
                <a:lnTo>
                  <a:pt x="159689" y="1344904"/>
                </a:lnTo>
                <a:lnTo>
                  <a:pt x="153593" y="1340218"/>
                </a:lnTo>
                <a:lnTo>
                  <a:pt x="148729" y="1340167"/>
                </a:lnTo>
                <a:lnTo>
                  <a:pt x="142773" y="1344739"/>
                </a:lnTo>
                <a:lnTo>
                  <a:pt x="142836" y="1348498"/>
                </a:lnTo>
                <a:lnTo>
                  <a:pt x="148932" y="1353185"/>
                </a:lnTo>
                <a:lnTo>
                  <a:pt x="153809" y="1353235"/>
                </a:lnTo>
                <a:lnTo>
                  <a:pt x="156781" y="1350949"/>
                </a:lnTo>
                <a:lnTo>
                  <a:pt x="159740" y="1348651"/>
                </a:lnTo>
                <a:close/>
              </a:path>
              <a:path w="280670" h="2161540">
                <a:moveTo>
                  <a:pt x="160197" y="1416342"/>
                </a:moveTo>
                <a:lnTo>
                  <a:pt x="160108" y="1412887"/>
                </a:lnTo>
                <a:lnTo>
                  <a:pt x="154508" y="1408557"/>
                </a:lnTo>
                <a:lnTo>
                  <a:pt x="149987" y="1408518"/>
                </a:lnTo>
                <a:lnTo>
                  <a:pt x="144487" y="1412735"/>
                </a:lnTo>
                <a:lnTo>
                  <a:pt x="144551" y="1416189"/>
                </a:lnTo>
                <a:lnTo>
                  <a:pt x="150190" y="1420533"/>
                </a:lnTo>
                <a:lnTo>
                  <a:pt x="154673" y="1420571"/>
                </a:lnTo>
                <a:lnTo>
                  <a:pt x="157429" y="1418450"/>
                </a:lnTo>
                <a:lnTo>
                  <a:pt x="160197" y="1416342"/>
                </a:lnTo>
                <a:close/>
              </a:path>
              <a:path w="280670" h="2161540">
                <a:moveTo>
                  <a:pt x="160591" y="1484033"/>
                </a:moveTo>
                <a:lnTo>
                  <a:pt x="160540" y="1480858"/>
                </a:lnTo>
                <a:lnTo>
                  <a:pt x="155384" y="1476908"/>
                </a:lnTo>
                <a:lnTo>
                  <a:pt x="151282" y="1476870"/>
                </a:lnTo>
                <a:lnTo>
                  <a:pt x="148780" y="1478800"/>
                </a:lnTo>
                <a:lnTo>
                  <a:pt x="146227" y="1480731"/>
                </a:lnTo>
                <a:lnTo>
                  <a:pt x="146278" y="1483893"/>
                </a:lnTo>
                <a:lnTo>
                  <a:pt x="148844" y="1485900"/>
                </a:lnTo>
                <a:lnTo>
                  <a:pt x="151434" y="1487868"/>
                </a:lnTo>
                <a:lnTo>
                  <a:pt x="155549" y="1487893"/>
                </a:lnTo>
                <a:lnTo>
                  <a:pt x="158064" y="1485976"/>
                </a:lnTo>
                <a:lnTo>
                  <a:pt x="160591" y="1484033"/>
                </a:lnTo>
                <a:close/>
              </a:path>
              <a:path w="280670" h="2161540">
                <a:moveTo>
                  <a:pt x="161036" y="1551736"/>
                </a:moveTo>
                <a:lnTo>
                  <a:pt x="160972" y="1548853"/>
                </a:lnTo>
                <a:lnTo>
                  <a:pt x="156298" y="1545247"/>
                </a:lnTo>
                <a:lnTo>
                  <a:pt x="152552" y="1545221"/>
                </a:lnTo>
                <a:lnTo>
                  <a:pt x="147980" y="1548726"/>
                </a:lnTo>
                <a:lnTo>
                  <a:pt x="148018" y="1551609"/>
                </a:lnTo>
                <a:lnTo>
                  <a:pt x="152679" y="1555203"/>
                </a:lnTo>
                <a:lnTo>
                  <a:pt x="156438" y="1555242"/>
                </a:lnTo>
                <a:lnTo>
                  <a:pt x="158724" y="1553489"/>
                </a:lnTo>
                <a:lnTo>
                  <a:pt x="161036" y="1551736"/>
                </a:lnTo>
                <a:close/>
              </a:path>
              <a:path w="280670" h="2161540">
                <a:moveTo>
                  <a:pt x="161404" y="1619415"/>
                </a:moveTo>
                <a:lnTo>
                  <a:pt x="161366" y="1616837"/>
                </a:lnTo>
                <a:lnTo>
                  <a:pt x="157162" y="1613585"/>
                </a:lnTo>
                <a:lnTo>
                  <a:pt x="153809" y="1613560"/>
                </a:lnTo>
                <a:lnTo>
                  <a:pt x="151726" y="1615135"/>
                </a:lnTo>
                <a:lnTo>
                  <a:pt x="149707" y="1616722"/>
                </a:lnTo>
                <a:lnTo>
                  <a:pt x="149733" y="1619300"/>
                </a:lnTo>
                <a:lnTo>
                  <a:pt x="151853" y="1620913"/>
                </a:lnTo>
                <a:lnTo>
                  <a:pt x="153949" y="1622539"/>
                </a:lnTo>
                <a:lnTo>
                  <a:pt x="157340" y="1622577"/>
                </a:lnTo>
                <a:lnTo>
                  <a:pt x="159359" y="1620989"/>
                </a:lnTo>
                <a:lnTo>
                  <a:pt x="161404" y="1619415"/>
                </a:lnTo>
                <a:close/>
              </a:path>
              <a:path w="280670" h="2161540">
                <a:moveTo>
                  <a:pt x="161861" y="1687118"/>
                </a:moveTo>
                <a:lnTo>
                  <a:pt x="161810" y="1684820"/>
                </a:lnTo>
                <a:lnTo>
                  <a:pt x="158064" y="1681949"/>
                </a:lnTo>
                <a:lnTo>
                  <a:pt x="155067" y="1681911"/>
                </a:lnTo>
                <a:lnTo>
                  <a:pt x="151422" y="1684718"/>
                </a:lnTo>
                <a:lnTo>
                  <a:pt x="151472" y="1687004"/>
                </a:lnTo>
                <a:lnTo>
                  <a:pt x="155206" y="1689887"/>
                </a:lnTo>
                <a:lnTo>
                  <a:pt x="158178" y="1689912"/>
                </a:lnTo>
                <a:lnTo>
                  <a:pt x="160020" y="1688515"/>
                </a:lnTo>
                <a:lnTo>
                  <a:pt x="161861" y="1687118"/>
                </a:lnTo>
                <a:close/>
              </a:path>
              <a:path w="280670" h="2161540">
                <a:moveTo>
                  <a:pt x="162242" y="1754809"/>
                </a:moveTo>
                <a:lnTo>
                  <a:pt x="162217" y="1752790"/>
                </a:lnTo>
                <a:lnTo>
                  <a:pt x="158965" y="1750288"/>
                </a:lnTo>
                <a:lnTo>
                  <a:pt x="156349" y="1750263"/>
                </a:lnTo>
                <a:lnTo>
                  <a:pt x="153174" y="1752714"/>
                </a:lnTo>
                <a:lnTo>
                  <a:pt x="153212" y="1754720"/>
                </a:lnTo>
                <a:lnTo>
                  <a:pt x="156464" y="1757235"/>
                </a:lnTo>
                <a:lnTo>
                  <a:pt x="159067" y="1757248"/>
                </a:lnTo>
                <a:lnTo>
                  <a:pt x="160667" y="1756029"/>
                </a:lnTo>
                <a:lnTo>
                  <a:pt x="162242" y="1754809"/>
                </a:lnTo>
                <a:close/>
              </a:path>
              <a:path w="280670" h="2161540">
                <a:moveTo>
                  <a:pt x="162674" y="1822500"/>
                </a:moveTo>
                <a:lnTo>
                  <a:pt x="162648" y="1820773"/>
                </a:lnTo>
                <a:lnTo>
                  <a:pt x="159867" y="1818652"/>
                </a:lnTo>
                <a:lnTo>
                  <a:pt x="157657" y="1818614"/>
                </a:lnTo>
                <a:lnTo>
                  <a:pt x="156260" y="1819656"/>
                </a:lnTo>
                <a:lnTo>
                  <a:pt x="154914" y="1820710"/>
                </a:lnTo>
                <a:lnTo>
                  <a:pt x="154927" y="1822437"/>
                </a:lnTo>
                <a:lnTo>
                  <a:pt x="156337" y="1823491"/>
                </a:lnTo>
                <a:lnTo>
                  <a:pt x="157734" y="1824570"/>
                </a:lnTo>
                <a:lnTo>
                  <a:pt x="159943" y="1824583"/>
                </a:lnTo>
                <a:lnTo>
                  <a:pt x="161328" y="1823542"/>
                </a:lnTo>
                <a:lnTo>
                  <a:pt x="162674" y="1822500"/>
                </a:lnTo>
                <a:close/>
              </a:path>
              <a:path w="280670" h="2161540">
                <a:moveTo>
                  <a:pt x="163055" y="1888769"/>
                </a:moveTo>
                <a:lnTo>
                  <a:pt x="160731" y="1886991"/>
                </a:lnTo>
                <a:lnTo>
                  <a:pt x="158902" y="1886978"/>
                </a:lnTo>
                <a:lnTo>
                  <a:pt x="157746" y="1887842"/>
                </a:lnTo>
                <a:lnTo>
                  <a:pt x="156654" y="1888705"/>
                </a:lnTo>
                <a:lnTo>
                  <a:pt x="156654" y="1890141"/>
                </a:lnTo>
                <a:lnTo>
                  <a:pt x="158991" y="1891919"/>
                </a:lnTo>
                <a:lnTo>
                  <a:pt x="160832" y="1891919"/>
                </a:lnTo>
                <a:lnTo>
                  <a:pt x="161963" y="1891068"/>
                </a:lnTo>
                <a:lnTo>
                  <a:pt x="163055" y="1890191"/>
                </a:lnTo>
                <a:lnTo>
                  <a:pt x="163055" y="1888769"/>
                </a:lnTo>
                <a:close/>
              </a:path>
              <a:path w="280670" h="2161540">
                <a:moveTo>
                  <a:pt x="163499" y="1957882"/>
                </a:moveTo>
                <a:lnTo>
                  <a:pt x="163474" y="1956752"/>
                </a:lnTo>
                <a:lnTo>
                  <a:pt x="161645" y="1955330"/>
                </a:lnTo>
                <a:lnTo>
                  <a:pt x="160197" y="1955330"/>
                </a:lnTo>
                <a:lnTo>
                  <a:pt x="159270" y="1956015"/>
                </a:lnTo>
                <a:lnTo>
                  <a:pt x="158369" y="1956701"/>
                </a:lnTo>
                <a:lnTo>
                  <a:pt x="158394" y="1957844"/>
                </a:lnTo>
                <a:lnTo>
                  <a:pt x="159308" y="1958543"/>
                </a:lnTo>
                <a:lnTo>
                  <a:pt x="160223" y="1959267"/>
                </a:lnTo>
                <a:lnTo>
                  <a:pt x="161721" y="1959267"/>
                </a:lnTo>
                <a:lnTo>
                  <a:pt x="162598" y="1958568"/>
                </a:lnTo>
                <a:lnTo>
                  <a:pt x="163499" y="1957882"/>
                </a:lnTo>
                <a:close/>
              </a:path>
              <a:path w="280670" h="2161540">
                <a:moveTo>
                  <a:pt x="163906" y="2024722"/>
                </a:moveTo>
                <a:lnTo>
                  <a:pt x="163233" y="2024189"/>
                </a:lnTo>
                <a:lnTo>
                  <a:pt x="162547" y="2023668"/>
                </a:lnTo>
                <a:lnTo>
                  <a:pt x="161429" y="2023668"/>
                </a:lnTo>
                <a:lnTo>
                  <a:pt x="160108" y="2024684"/>
                </a:lnTo>
                <a:lnTo>
                  <a:pt x="160121" y="2025535"/>
                </a:lnTo>
                <a:lnTo>
                  <a:pt x="161493" y="2026589"/>
                </a:lnTo>
                <a:lnTo>
                  <a:pt x="162585" y="2026589"/>
                </a:lnTo>
                <a:lnTo>
                  <a:pt x="163258" y="2026081"/>
                </a:lnTo>
                <a:lnTo>
                  <a:pt x="163906" y="2025561"/>
                </a:lnTo>
                <a:lnTo>
                  <a:pt x="163906" y="2024722"/>
                </a:lnTo>
                <a:close/>
              </a:path>
              <a:path w="280670" h="2161540">
                <a:moveTo>
                  <a:pt x="164350" y="2093264"/>
                </a:moveTo>
                <a:lnTo>
                  <a:pt x="164338" y="2092706"/>
                </a:lnTo>
                <a:lnTo>
                  <a:pt x="163868" y="2092350"/>
                </a:lnTo>
                <a:lnTo>
                  <a:pt x="163436" y="2092007"/>
                </a:lnTo>
                <a:lnTo>
                  <a:pt x="162712" y="2092007"/>
                </a:lnTo>
                <a:lnTo>
                  <a:pt x="162280" y="2092337"/>
                </a:lnTo>
                <a:lnTo>
                  <a:pt x="161861" y="2092680"/>
                </a:lnTo>
                <a:lnTo>
                  <a:pt x="161861" y="2093239"/>
                </a:lnTo>
                <a:lnTo>
                  <a:pt x="162306" y="2093582"/>
                </a:lnTo>
                <a:lnTo>
                  <a:pt x="162737" y="2093925"/>
                </a:lnTo>
                <a:lnTo>
                  <a:pt x="163487" y="2093925"/>
                </a:lnTo>
                <a:lnTo>
                  <a:pt x="163906" y="2093595"/>
                </a:lnTo>
                <a:lnTo>
                  <a:pt x="164350" y="2093264"/>
                </a:lnTo>
                <a:close/>
              </a:path>
              <a:path w="280670" h="2161540">
                <a:moveTo>
                  <a:pt x="164769" y="2160955"/>
                </a:moveTo>
                <a:lnTo>
                  <a:pt x="164744" y="2160689"/>
                </a:lnTo>
                <a:lnTo>
                  <a:pt x="164541" y="2160524"/>
                </a:lnTo>
                <a:lnTo>
                  <a:pt x="164338" y="2160371"/>
                </a:lnTo>
                <a:lnTo>
                  <a:pt x="163982" y="2160371"/>
                </a:lnTo>
                <a:lnTo>
                  <a:pt x="163791" y="2160524"/>
                </a:lnTo>
                <a:lnTo>
                  <a:pt x="163563" y="2160689"/>
                </a:lnTo>
                <a:lnTo>
                  <a:pt x="163588" y="2160955"/>
                </a:lnTo>
                <a:lnTo>
                  <a:pt x="163804" y="2161108"/>
                </a:lnTo>
                <a:lnTo>
                  <a:pt x="163995" y="2161273"/>
                </a:lnTo>
                <a:lnTo>
                  <a:pt x="164350" y="2161273"/>
                </a:lnTo>
                <a:lnTo>
                  <a:pt x="164553" y="2161108"/>
                </a:lnTo>
                <a:lnTo>
                  <a:pt x="164769" y="2160955"/>
                </a:lnTo>
                <a:close/>
              </a:path>
              <a:path w="280670" h="2161540">
                <a:moveTo>
                  <a:pt x="269062" y="0"/>
                </a:moveTo>
                <a:lnTo>
                  <a:pt x="238379" y="0"/>
                </a:lnTo>
                <a:lnTo>
                  <a:pt x="239725" y="1524"/>
                </a:lnTo>
                <a:lnTo>
                  <a:pt x="246278" y="4914"/>
                </a:lnTo>
                <a:lnTo>
                  <a:pt x="253695" y="6096"/>
                </a:lnTo>
                <a:lnTo>
                  <a:pt x="261073" y="5054"/>
                </a:lnTo>
                <a:lnTo>
                  <a:pt x="267512" y="1790"/>
                </a:lnTo>
                <a:lnTo>
                  <a:pt x="269062" y="0"/>
                </a:lnTo>
                <a:close/>
              </a:path>
              <a:path w="280670" h="2161540">
                <a:moveTo>
                  <a:pt x="273596" y="59004"/>
                </a:moveTo>
                <a:lnTo>
                  <a:pt x="272122" y="53467"/>
                </a:lnTo>
                <a:lnTo>
                  <a:pt x="267868" y="48590"/>
                </a:lnTo>
                <a:lnTo>
                  <a:pt x="261505" y="45313"/>
                </a:lnTo>
                <a:lnTo>
                  <a:pt x="254317" y="44170"/>
                </a:lnTo>
                <a:lnTo>
                  <a:pt x="247154" y="45173"/>
                </a:lnTo>
                <a:lnTo>
                  <a:pt x="240906" y="48336"/>
                </a:lnTo>
                <a:lnTo>
                  <a:pt x="236791" y="53149"/>
                </a:lnTo>
                <a:lnTo>
                  <a:pt x="235470" y="58648"/>
                </a:lnTo>
                <a:lnTo>
                  <a:pt x="236956" y="64173"/>
                </a:lnTo>
                <a:lnTo>
                  <a:pt x="241236" y="69062"/>
                </a:lnTo>
                <a:lnTo>
                  <a:pt x="247586" y="72339"/>
                </a:lnTo>
                <a:lnTo>
                  <a:pt x="254774" y="73482"/>
                </a:lnTo>
                <a:lnTo>
                  <a:pt x="261924" y="72478"/>
                </a:lnTo>
                <a:lnTo>
                  <a:pt x="268185" y="69329"/>
                </a:lnTo>
                <a:lnTo>
                  <a:pt x="272288" y="64503"/>
                </a:lnTo>
                <a:lnTo>
                  <a:pt x="273596" y="59004"/>
                </a:lnTo>
                <a:close/>
              </a:path>
              <a:path w="280670" h="2161540">
                <a:moveTo>
                  <a:pt x="275958" y="131356"/>
                </a:moveTo>
                <a:lnTo>
                  <a:pt x="275818" y="122351"/>
                </a:lnTo>
                <a:lnTo>
                  <a:pt x="268503" y="116738"/>
                </a:lnTo>
                <a:lnTo>
                  <a:pt x="262343" y="113576"/>
                </a:lnTo>
                <a:lnTo>
                  <a:pt x="255384" y="112471"/>
                </a:lnTo>
                <a:lnTo>
                  <a:pt x="248450" y="113436"/>
                </a:lnTo>
                <a:lnTo>
                  <a:pt x="242392" y="116509"/>
                </a:lnTo>
                <a:lnTo>
                  <a:pt x="235267" y="121983"/>
                </a:lnTo>
                <a:lnTo>
                  <a:pt x="235419" y="130975"/>
                </a:lnTo>
                <a:lnTo>
                  <a:pt x="242697" y="136588"/>
                </a:lnTo>
                <a:lnTo>
                  <a:pt x="248869" y="139763"/>
                </a:lnTo>
                <a:lnTo>
                  <a:pt x="255828" y="140868"/>
                </a:lnTo>
                <a:lnTo>
                  <a:pt x="262763" y="139890"/>
                </a:lnTo>
                <a:lnTo>
                  <a:pt x="268820" y="136829"/>
                </a:lnTo>
                <a:lnTo>
                  <a:pt x="275958" y="131356"/>
                </a:lnTo>
                <a:close/>
              </a:path>
              <a:path w="280670" h="2161540">
                <a:moveTo>
                  <a:pt x="276364" y="199059"/>
                </a:moveTo>
                <a:lnTo>
                  <a:pt x="276225" y="190347"/>
                </a:lnTo>
                <a:lnTo>
                  <a:pt x="269189" y="184912"/>
                </a:lnTo>
                <a:lnTo>
                  <a:pt x="263220" y="181838"/>
                </a:lnTo>
                <a:lnTo>
                  <a:pt x="256476" y="180771"/>
                </a:lnTo>
                <a:lnTo>
                  <a:pt x="249758" y="181724"/>
                </a:lnTo>
                <a:lnTo>
                  <a:pt x="243878" y="184683"/>
                </a:lnTo>
                <a:lnTo>
                  <a:pt x="237007" y="189979"/>
                </a:lnTo>
                <a:lnTo>
                  <a:pt x="237134" y="198678"/>
                </a:lnTo>
                <a:lnTo>
                  <a:pt x="244208" y="204101"/>
                </a:lnTo>
                <a:lnTo>
                  <a:pt x="250164" y="207175"/>
                </a:lnTo>
                <a:lnTo>
                  <a:pt x="256895" y="208241"/>
                </a:lnTo>
                <a:lnTo>
                  <a:pt x="263613" y="207302"/>
                </a:lnTo>
                <a:lnTo>
                  <a:pt x="269494" y="204343"/>
                </a:lnTo>
                <a:lnTo>
                  <a:pt x="276364" y="199059"/>
                </a:lnTo>
                <a:close/>
              </a:path>
              <a:path w="280670" h="2161540">
                <a:moveTo>
                  <a:pt x="276771" y="266738"/>
                </a:moveTo>
                <a:lnTo>
                  <a:pt x="276644" y="258318"/>
                </a:lnTo>
                <a:lnTo>
                  <a:pt x="269836" y="253072"/>
                </a:lnTo>
                <a:lnTo>
                  <a:pt x="264071" y="250101"/>
                </a:lnTo>
                <a:lnTo>
                  <a:pt x="257543" y="249072"/>
                </a:lnTo>
                <a:lnTo>
                  <a:pt x="251066" y="249974"/>
                </a:lnTo>
                <a:lnTo>
                  <a:pt x="245414" y="252831"/>
                </a:lnTo>
                <a:lnTo>
                  <a:pt x="238734" y="257975"/>
                </a:lnTo>
                <a:lnTo>
                  <a:pt x="238874" y="266382"/>
                </a:lnTo>
                <a:lnTo>
                  <a:pt x="245719" y="271627"/>
                </a:lnTo>
                <a:lnTo>
                  <a:pt x="251472" y="274599"/>
                </a:lnTo>
                <a:lnTo>
                  <a:pt x="257987" y="275628"/>
                </a:lnTo>
                <a:lnTo>
                  <a:pt x="264477" y="274726"/>
                </a:lnTo>
                <a:lnTo>
                  <a:pt x="270141" y="271856"/>
                </a:lnTo>
                <a:lnTo>
                  <a:pt x="276771" y="266738"/>
                </a:lnTo>
                <a:close/>
              </a:path>
              <a:path w="280670" h="2161540">
                <a:moveTo>
                  <a:pt x="277190" y="334416"/>
                </a:moveTo>
                <a:lnTo>
                  <a:pt x="277075" y="326301"/>
                </a:lnTo>
                <a:lnTo>
                  <a:pt x="270497" y="321246"/>
                </a:lnTo>
                <a:lnTo>
                  <a:pt x="264922" y="318376"/>
                </a:lnTo>
                <a:lnTo>
                  <a:pt x="258635" y="317373"/>
                </a:lnTo>
                <a:lnTo>
                  <a:pt x="252374" y="318249"/>
                </a:lnTo>
                <a:lnTo>
                  <a:pt x="246926" y="321017"/>
                </a:lnTo>
                <a:lnTo>
                  <a:pt x="240499" y="325958"/>
                </a:lnTo>
                <a:lnTo>
                  <a:pt x="240614" y="334073"/>
                </a:lnTo>
                <a:lnTo>
                  <a:pt x="247192" y="339153"/>
                </a:lnTo>
                <a:lnTo>
                  <a:pt x="252755" y="342023"/>
                </a:lnTo>
                <a:lnTo>
                  <a:pt x="259041" y="343014"/>
                </a:lnTo>
                <a:lnTo>
                  <a:pt x="265290" y="342138"/>
                </a:lnTo>
                <a:lnTo>
                  <a:pt x="270764" y="339369"/>
                </a:lnTo>
                <a:lnTo>
                  <a:pt x="277190" y="334416"/>
                </a:lnTo>
                <a:close/>
              </a:path>
              <a:path w="280670" h="2161540">
                <a:moveTo>
                  <a:pt x="277622" y="402120"/>
                </a:moveTo>
                <a:lnTo>
                  <a:pt x="277495" y="394296"/>
                </a:lnTo>
                <a:lnTo>
                  <a:pt x="264807" y="384517"/>
                </a:lnTo>
                <a:lnTo>
                  <a:pt x="254596" y="384429"/>
                </a:lnTo>
                <a:lnTo>
                  <a:pt x="242227" y="393954"/>
                </a:lnTo>
                <a:lnTo>
                  <a:pt x="242328" y="401789"/>
                </a:lnTo>
                <a:lnTo>
                  <a:pt x="255054" y="411568"/>
                </a:lnTo>
                <a:lnTo>
                  <a:pt x="265214" y="411657"/>
                </a:lnTo>
                <a:lnTo>
                  <a:pt x="271437" y="406895"/>
                </a:lnTo>
                <a:lnTo>
                  <a:pt x="277622" y="402120"/>
                </a:lnTo>
                <a:close/>
              </a:path>
              <a:path w="280670" h="2161540">
                <a:moveTo>
                  <a:pt x="278053" y="469823"/>
                </a:moveTo>
                <a:lnTo>
                  <a:pt x="277939" y="462292"/>
                </a:lnTo>
                <a:lnTo>
                  <a:pt x="265684" y="452869"/>
                </a:lnTo>
                <a:lnTo>
                  <a:pt x="255879" y="452767"/>
                </a:lnTo>
                <a:lnTo>
                  <a:pt x="243928" y="461962"/>
                </a:lnTo>
                <a:lnTo>
                  <a:pt x="244055" y="469506"/>
                </a:lnTo>
                <a:lnTo>
                  <a:pt x="256298" y="478904"/>
                </a:lnTo>
                <a:lnTo>
                  <a:pt x="266077" y="479005"/>
                </a:lnTo>
                <a:lnTo>
                  <a:pt x="272072" y="474395"/>
                </a:lnTo>
                <a:lnTo>
                  <a:pt x="278053" y="469823"/>
                </a:lnTo>
                <a:close/>
              </a:path>
              <a:path w="280670" h="2161540">
                <a:moveTo>
                  <a:pt x="278447" y="537502"/>
                </a:moveTo>
                <a:lnTo>
                  <a:pt x="278320" y="530263"/>
                </a:lnTo>
                <a:lnTo>
                  <a:pt x="266560" y="521220"/>
                </a:lnTo>
                <a:lnTo>
                  <a:pt x="257162" y="521119"/>
                </a:lnTo>
                <a:lnTo>
                  <a:pt x="245681" y="529945"/>
                </a:lnTo>
                <a:lnTo>
                  <a:pt x="245795" y="537197"/>
                </a:lnTo>
                <a:lnTo>
                  <a:pt x="257581" y="546239"/>
                </a:lnTo>
                <a:lnTo>
                  <a:pt x="266966" y="546341"/>
                </a:lnTo>
                <a:lnTo>
                  <a:pt x="272694" y="541921"/>
                </a:lnTo>
                <a:lnTo>
                  <a:pt x="278447" y="537502"/>
                </a:lnTo>
                <a:close/>
              </a:path>
              <a:path w="280670" h="2161540">
                <a:moveTo>
                  <a:pt x="278892" y="605205"/>
                </a:moveTo>
                <a:lnTo>
                  <a:pt x="278765" y="598246"/>
                </a:lnTo>
                <a:lnTo>
                  <a:pt x="267474" y="589572"/>
                </a:lnTo>
                <a:lnTo>
                  <a:pt x="258432" y="589470"/>
                </a:lnTo>
                <a:lnTo>
                  <a:pt x="247408" y="597954"/>
                </a:lnTo>
                <a:lnTo>
                  <a:pt x="247523" y="604901"/>
                </a:lnTo>
                <a:lnTo>
                  <a:pt x="258800" y="613613"/>
                </a:lnTo>
                <a:lnTo>
                  <a:pt x="267855" y="613676"/>
                </a:lnTo>
                <a:lnTo>
                  <a:pt x="273367" y="609434"/>
                </a:lnTo>
                <a:lnTo>
                  <a:pt x="278892" y="605205"/>
                </a:lnTo>
                <a:close/>
              </a:path>
              <a:path w="280670" h="2161540">
                <a:moveTo>
                  <a:pt x="279285" y="672896"/>
                </a:moveTo>
                <a:lnTo>
                  <a:pt x="279196" y="666216"/>
                </a:lnTo>
                <a:lnTo>
                  <a:pt x="268363" y="657910"/>
                </a:lnTo>
                <a:lnTo>
                  <a:pt x="259702" y="657821"/>
                </a:lnTo>
                <a:lnTo>
                  <a:pt x="249123" y="665949"/>
                </a:lnTo>
                <a:lnTo>
                  <a:pt x="249262" y="672604"/>
                </a:lnTo>
                <a:lnTo>
                  <a:pt x="260057" y="680935"/>
                </a:lnTo>
                <a:lnTo>
                  <a:pt x="268744" y="681012"/>
                </a:lnTo>
                <a:lnTo>
                  <a:pt x="274027" y="676948"/>
                </a:lnTo>
                <a:lnTo>
                  <a:pt x="279285" y="672896"/>
                </a:lnTo>
                <a:close/>
              </a:path>
              <a:path w="280670" h="2161540">
                <a:moveTo>
                  <a:pt x="279704" y="740587"/>
                </a:moveTo>
                <a:lnTo>
                  <a:pt x="279603" y="734212"/>
                </a:lnTo>
                <a:lnTo>
                  <a:pt x="269265" y="726249"/>
                </a:lnTo>
                <a:lnTo>
                  <a:pt x="260985" y="726173"/>
                </a:lnTo>
                <a:lnTo>
                  <a:pt x="250888" y="733945"/>
                </a:lnTo>
                <a:lnTo>
                  <a:pt x="250977" y="740321"/>
                </a:lnTo>
                <a:lnTo>
                  <a:pt x="261315" y="748284"/>
                </a:lnTo>
                <a:lnTo>
                  <a:pt x="269608" y="748360"/>
                </a:lnTo>
                <a:lnTo>
                  <a:pt x="274637" y="744474"/>
                </a:lnTo>
                <a:lnTo>
                  <a:pt x="279704" y="740587"/>
                </a:lnTo>
                <a:close/>
              </a:path>
              <a:path w="280670" h="2161540">
                <a:moveTo>
                  <a:pt x="280111" y="808266"/>
                </a:moveTo>
                <a:lnTo>
                  <a:pt x="280009" y="802195"/>
                </a:lnTo>
                <a:lnTo>
                  <a:pt x="270167" y="794588"/>
                </a:lnTo>
                <a:lnTo>
                  <a:pt x="262242" y="794512"/>
                </a:lnTo>
                <a:lnTo>
                  <a:pt x="252615" y="801928"/>
                </a:lnTo>
                <a:lnTo>
                  <a:pt x="252730" y="808012"/>
                </a:lnTo>
                <a:lnTo>
                  <a:pt x="262572" y="815619"/>
                </a:lnTo>
                <a:lnTo>
                  <a:pt x="270484" y="815682"/>
                </a:lnTo>
                <a:lnTo>
                  <a:pt x="275323" y="811974"/>
                </a:lnTo>
                <a:lnTo>
                  <a:pt x="280111" y="808266"/>
                </a:lnTo>
                <a:close/>
              </a:path>
              <a:path w="280670" h="2161540">
                <a:moveTo>
                  <a:pt x="280543" y="875969"/>
                </a:moveTo>
                <a:lnTo>
                  <a:pt x="280454" y="870178"/>
                </a:lnTo>
                <a:lnTo>
                  <a:pt x="271030" y="862939"/>
                </a:lnTo>
                <a:lnTo>
                  <a:pt x="263512" y="862876"/>
                </a:lnTo>
                <a:lnTo>
                  <a:pt x="254355" y="869950"/>
                </a:lnTo>
                <a:lnTo>
                  <a:pt x="254444" y="875715"/>
                </a:lnTo>
                <a:lnTo>
                  <a:pt x="263829" y="882954"/>
                </a:lnTo>
                <a:lnTo>
                  <a:pt x="271360" y="883031"/>
                </a:lnTo>
                <a:lnTo>
                  <a:pt x="275958" y="879500"/>
                </a:lnTo>
                <a:lnTo>
                  <a:pt x="280543" y="875969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072951" y="0"/>
            <a:ext cx="275590" cy="2164080"/>
          </a:xfrm>
          <a:custGeom>
            <a:avLst/>
            <a:gdLst/>
            <a:ahLst/>
            <a:cxnLst/>
            <a:rect l="l" t="t" r="r" b="b"/>
            <a:pathLst>
              <a:path w="275589" h="2164080">
                <a:moveTo>
                  <a:pt x="26187" y="875982"/>
                </a:moveTo>
                <a:lnTo>
                  <a:pt x="26098" y="870191"/>
                </a:lnTo>
                <a:lnTo>
                  <a:pt x="16675" y="862952"/>
                </a:lnTo>
                <a:lnTo>
                  <a:pt x="9156" y="862888"/>
                </a:lnTo>
                <a:lnTo>
                  <a:pt x="0" y="869962"/>
                </a:lnTo>
                <a:lnTo>
                  <a:pt x="88" y="875728"/>
                </a:lnTo>
                <a:lnTo>
                  <a:pt x="9474" y="882967"/>
                </a:lnTo>
                <a:lnTo>
                  <a:pt x="17005" y="883043"/>
                </a:lnTo>
                <a:lnTo>
                  <a:pt x="21602" y="879513"/>
                </a:lnTo>
                <a:lnTo>
                  <a:pt x="26187" y="875982"/>
                </a:lnTo>
                <a:close/>
              </a:path>
              <a:path w="275589" h="2164080">
                <a:moveTo>
                  <a:pt x="26593" y="943673"/>
                </a:moveTo>
                <a:lnTo>
                  <a:pt x="26517" y="938174"/>
                </a:lnTo>
                <a:lnTo>
                  <a:pt x="17589" y="931303"/>
                </a:lnTo>
                <a:lnTo>
                  <a:pt x="10439" y="931240"/>
                </a:lnTo>
                <a:lnTo>
                  <a:pt x="1714" y="937945"/>
                </a:lnTo>
                <a:lnTo>
                  <a:pt x="1816" y="943444"/>
                </a:lnTo>
                <a:lnTo>
                  <a:pt x="10756" y="950302"/>
                </a:lnTo>
                <a:lnTo>
                  <a:pt x="17894" y="950379"/>
                </a:lnTo>
                <a:lnTo>
                  <a:pt x="22212" y="947039"/>
                </a:lnTo>
                <a:lnTo>
                  <a:pt x="26593" y="943673"/>
                </a:lnTo>
                <a:close/>
              </a:path>
              <a:path w="275589" h="2164080">
                <a:moveTo>
                  <a:pt x="27012" y="1011364"/>
                </a:moveTo>
                <a:lnTo>
                  <a:pt x="26936" y="1006144"/>
                </a:lnTo>
                <a:lnTo>
                  <a:pt x="18478" y="999655"/>
                </a:lnTo>
                <a:lnTo>
                  <a:pt x="11696" y="999578"/>
                </a:lnTo>
                <a:lnTo>
                  <a:pt x="3454" y="1005941"/>
                </a:lnTo>
                <a:lnTo>
                  <a:pt x="3556" y="1011148"/>
                </a:lnTo>
                <a:lnTo>
                  <a:pt x="12014" y="1017638"/>
                </a:lnTo>
                <a:lnTo>
                  <a:pt x="18770" y="1017714"/>
                </a:lnTo>
                <a:lnTo>
                  <a:pt x="22910" y="1014526"/>
                </a:lnTo>
                <a:lnTo>
                  <a:pt x="27012" y="1011364"/>
                </a:lnTo>
                <a:close/>
              </a:path>
              <a:path w="275589" h="2164080">
                <a:moveTo>
                  <a:pt x="27419" y="1079042"/>
                </a:moveTo>
                <a:lnTo>
                  <a:pt x="27343" y="1074127"/>
                </a:lnTo>
                <a:lnTo>
                  <a:pt x="19380" y="1067993"/>
                </a:lnTo>
                <a:lnTo>
                  <a:pt x="12979" y="1067930"/>
                </a:lnTo>
                <a:lnTo>
                  <a:pt x="5207" y="1073924"/>
                </a:lnTo>
                <a:lnTo>
                  <a:pt x="5270" y="1078839"/>
                </a:lnTo>
                <a:lnTo>
                  <a:pt x="13258" y="1084973"/>
                </a:lnTo>
                <a:lnTo>
                  <a:pt x="19646" y="1085049"/>
                </a:lnTo>
                <a:lnTo>
                  <a:pt x="23533" y="1082052"/>
                </a:lnTo>
                <a:lnTo>
                  <a:pt x="27419" y="1079042"/>
                </a:lnTo>
                <a:close/>
              </a:path>
              <a:path w="275589" h="2164080">
                <a:moveTo>
                  <a:pt x="27851" y="1146733"/>
                </a:moveTo>
                <a:lnTo>
                  <a:pt x="27774" y="1142123"/>
                </a:lnTo>
                <a:lnTo>
                  <a:pt x="20243" y="1136345"/>
                </a:lnTo>
                <a:lnTo>
                  <a:pt x="14274" y="1136281"/>
                </a:lnTo>
                <a:lnTo>
                  <a:pt x="6934" y="1141920"/>
                </a:lnTo>
                <a:lnTo>
                  <a:pt x="6997" y="1146543"/>
                </a:lnTo>
                <a:lnTo>
                  <a:pt x="14503" y="1152321"/>
                </a:lnTo>
                <a:lnTo>
                  <a:pt x="20523" y="1152385"/>
                </a:lnTo>
                <a:lnTo>
                  <a:pt x="24193" y="1149565"/>
                </a:lnTo>
                <a:lnTo>
                  <a:pt x="27851" y="1146733"/>
                </a:lnTo>
                <a:close/>
              </a:path>
              <a:path w="275589" h="2164080">
                <a:moveTo>
                  <a:pt x="28282" y="1214437"/>
                </a:moveTo>
                <a:lnTo>
                  <a:pt x="28219" y="1210106"/>
                </a:lnTo>
                <a:lnTo>
                  <a:pt x="21158" y="1204683"/>
                </a:lnTo>
                <a:lnTo>
                  <a:pt x="15532" y="1204633"/>
                </a:lnTo>
                <a:lnTo>
                  <a:pt x="8648" y="1209916"/>
                </a:lnTo>
                <a:lnTo>
                  <a:pt x="8724" y="1214259"/>
                </a:lnTo>
                <a:lnTo>
                  <a:pt x="15786" y="1219669"/>
                </a:lnTo>
                <a:lnTo>
                  <a:pt x="21399" y="1219720"/>
                </a:lnTo>
                <a:lnTo>
                  <a:pt x="24841" y="1217079"/>
                </a:lnTo>
                <a:lnTo>
                  <a:pt x="28282" y="1214437"/>
                </a:lnTo>
                <a:close/>
              </a:path>
              <a:path w="275589" h="2164080">
                <a:moveTo>
                  <a:pt x="28702" y="1282128"/>
                </a:moveTo>
                <a:lnTo>
                  <a:pt x="28600" y="1278077"/>
                </a:lnTo>
                <a:lnTo>
                  <a:pt x="22072" y="1273035"/>
                </a:lnTo>
                <a:lnTo>
                  <a:pt x="16814" y="1272984"/>
                </a:lnTo>
                <a:lnTo>
                  <a:pt x="10401" y="1277924"/>
                </a:lnTo>
                <a:lnTo>
                  <a:pt x="10464" y="1281963"/>
                </a:lnTo>
                <a:lnTo>
                  <a:pt x="17005" y="1287005"/>
                </a:lnTo>
                <a:lnTo>
                  <a:pt x="22275" y="1287043"/>
                </a:lnTo>
                <a:lnTo>
                  <a:pt x="25488" y="1284605"/>
                </a:lnTo>
                <a:lnTo>
                  <a:pt x="28702" y="1282128"/>
                </a:lnTo>
                <a:close/>
              </a:path>
              <a:path w="275589" h="2164080">
                <a:moveTo>
                  <a:pt x="29095" y="1349832"/>
                </a:moveTo>
                <a:lnTo>
                  <a:pt x="29032" y="1346060"/>
                </a:lnTo>
                <a:lnTo>
                  <a:pt x="22948" y="1341374"/>
                </a:lnTo>
                <a:lnTo>
                  <a:pt x="18059" y="1341335"/>
                </a:lnTo>
                <a:lnTo>
                  <a:pt x="12115" y="1345907"/>
                </a:lnTo>
                <a:lnTo>
                  <a:pt x="12166" y="1349667"/>
                </a:lnTo>
                <a:lnTo>
                  <a:pt x="18262" y="1354353"/>
                </a:lnTo>
                <a:lnTo>
                  <a:pt x="23139" y="1354391"/>
                </a:lnTo>
                <a:lnTo>
                  <a:pt x="26123" y="1352118"/>
                </a:lnTo>
                <a:lnTo>
                  <a:pt x="29095" y="1349832"/>
                </a:lnTo>
                <a:close/>
              </a:path>
              <a:path w="275589" h="2164080">
                <a:moveTo>
                  <a:pt x="29514" y="1417523"/>
                </a:moveTo>
                <a:lnTo>
                  <a:pt x="29464" y="1414056"/>
                </a:lnTo>
                <a:lnTo>
                  <a:pt x="23863" y="1409738"/>
                </a:lnTo>
                <a:lnTo>
                  <a:pt x="19342" y="1409700"/>
                </a:lnTo>
                <a:lnTo>
                  <a:pt x="13868" y="1413903"/>
                </a:lnTo>
                <a:lnTo>
                  <a:pt x="13906" y="1417370"/>
                </a:lnTo>
                <a:lnTo>
                  <a:pt x="19532" y="1421714"/>
                </a:lnTo>
                <a:lnTo>
                  <a:pt x="24028" y="1421739"/>
                </a:lnTo>
                <a:lnTo>
                  <a:pt x="26771" y="1419631"/>
                </a:lnTo>
                <a:lnTo>
                  <a:pt x="29514" y="1417523"/>
                </a:lnTo>
                <a:close/>
              </a:path>
              <a:path w="275589" h="2164080">
                <a:moveTo>
                  <a:pt x="29933" y="1485201"/>
                </a:moveTo>
                <a:lnTo>
                  <a:pt x="29870" y="1482039"/>
                </a:lnTo>
                <a:lnTo>
                  <a:pt x="24739" y="1478076"/>
                </a:lnTo>
                <a:lnTo>
                  <a:pt x="20599" y="1478026"/>
                </a:lnTo>
                <a:lnTo>
                  <a:pt x="15582" y="1481899"/>
                </a:lnTo>
                <a:lnTo>
                  <a:pt x="15646" y="1485061"/>
                </a:lnTo>
                <a:lnTo>
                  <a:pt x="20789" y="1489036"/>
                </a:lnTo>
                <a:lnTo>
                  <a:pt x="24930" y="1489062"/>
                </a:lnTo>
                <a:lnTo>
                  <a:pt x="27419" y="1487131"/>
                </a:lnTo>
                <a:lnTo>
                  <a:pt x="29933" y="1485201"/>
                </a:lnTo>
                <a:close/>
              </a:path>
              <a:path w="275589" h="2164080">
                <a:moveTo>
                  <a:pt x="30353" y="1552879"/>
                </a:moveTo>
                <a:lnTo>
                  <a:pt x="30302" y="1550009"/>
                </a:lnTo>
                <a:lnTo>
                  <a:pt x="25641" y="1546428"/>
                </a:lnTo>
                <a:lnTo>
                  <a:pt x="21894" y="1546390"/>
                </a:lnTo>
                <a:lnTo>
                  <a:pt x="19621" y="1548142"/>
                </a:lnTo>
                <a:lnTo>
                  <a:pt x="17310" y="1549882"/>
                </a:lnTo>
                <a:lnTo>
                  <a:pt x="17373" y="1552778"/>
                </a:lnTo>
                <a:lnTo>
                  <a:pt x="19710" y="1554568"/>
                </a:lnTo>
                <a:lnTo>
                  <a:pt x="22034" y="1556385"/>
                </a:lnTo>
                <a:lnTo>
                  <a:pt x="25793" y="1556410"/>
                </a:lnTo>
                <a:lnTo>
                  <a:pt x="28067" y="1554645"/>
                </a:lnTo>
                <a:lnTo>
                  <a:pt x="30353" y="1552879"/>
                </a:lnTo>
                <a:close/>
              </a:path>
              <a:path w="275589" h="2164080">
                <a:moveTo>
                  <a:pt x="30772" y="1620583"/>
                </a:moveTo>
                <a:lnTo>
                  <a:pt x="30734" y="1617992"/>
                </a:lnTo>
                <a:lnTo>
                  <a:pt x="28600" y="1616379"/>
                </a:lnTo>
                <a:lnTo>
                  <a:pt x="26530" y="1614766"/>
                </a:lnTo>
                <a:lnTo>
                  <a:pt x="23152" y="1614741"/>
                </a:lnTo>
                <a:lnTo>
                  <a:pt x="19075" y="1617891"/>
                </a:lnTo>
                <a:lnTo>
                  <a:pt x="19113" y="1620481"/>
                </a:lnTo>
                <a:lnTo>
                  <a:pt x="23304" y="1623720"/>
                </a:lnTo>
                <a:lnTo>
                  <a:pt x="26657" y="1623745"/>
                </a:lnTo>
                <a:lnTo>
                  <a:pt x="28727" y="1622171"/>
                </a:lnTo>
                <a:lnTo>
                  <a:pt x="30772" y="1620583"/>
                </a:lnTo>
                <a:close/>
              </a:path>
              <a:path w="275589" h="2164080">
                <a:moveTo>
                  <a:pt x="31165" y="1688287"/>
                </a:moveTo>
                <a:lnTo>
                  <a:pt x="31140" y="1685988"/>
                </a:lnTo>
                <a:lnTo>
                  <a:pt x="29260" y="1684553"/>
                </a:lnTo>
                <a:lnTo>
                  <a:pt x="27419" y="1683118"/>
                </a:lnTo>
                <a:lnTo>
                  <a:pt x="24422" y="1683080"/>
                </a:lnTo>
                <a:lnTo>
                  <a:pt x="22631" y="1684489"/>
                </a:lnTo>
                <a:lnTo>
                  <a:pt x="20777" y="1685899"/>
                </a:lnTo>
                <a:lnTo>
                  <a:pt x="20802" y="1688172"/>
                </a:lnTo>
                <a:lnTo>
                  <a:pt x="24561" y="1691055"/>
                </a:lnTo>
                <a:lnTo>
                  <a:pt x="27520" y="1691081"/>
                </a:lnTo>
                <a:lnTo>
                  <a:pt x="29362" y="1689684"/>
                </a:lnTo>
                <a:lnTo>
                  <a:pt x="31165" y="1688287"/>
                </a:lnTo>
                <a:close/>
              </a:path>
              <a:path w="275589" h="2164080">
                <a:moveTo>
                  <a:pt x="31635" y="1755978"/>
                </a:moveTo>
                <a:lnTo>
                  <a:pt x="31584" y="1753984"/>
                </a:lnTo>
                <a:lnTo>
                  <a:pt x="28308" y="1751457"/>
                </a:lnTo>
                <a:lnTo>
                  <a:pt x="25692" y="1751431"/>
                </a:lnTo>
                <a:lnTo>
                  <a:pt x="22517" y="1753882"/>
                </a:lnTo>
                <a:lnTo>
                  <a:pt x="22529" y="1755889"/>
                </a:lnTo>
                <a:lnTo>
                  <a:pt x="25819" y="1758391"/>
                </a:lnTo>
                <a:lnTo>
                  <a:pt x="28422" y="1758416"/>
                </a:lnTo>
                <a:lnTo>
                  <a:pt x="30022" y="1757197"/>
                </a:lnTo>
                <a:lnTo>
                  <a:pt x="31635" y="1755978"/>
                </a:lnTo>
                <a:close/>
              </a:path>
              <a:path w="275589" h="2164080">
                <a:moveTo>
                  <a:pt x="32016" y="1823669"/>
                </a:moveTo>
                <a:lnTo>
                  <a:pt x="31991" y="1821954"/>
                </a:lnTo>
                <a:lnTo>
                  <a:pt x="30581" y="1820900"/>
                </a:lnTo>
                <a:lnTo>
                  <a:pt x="29197" y="1819808"/>
                </a:lnTo>
                <a:lnTo>
                  <a:pt x="26974" y="1819795"/>
                </a:lnTo>
                <a:lnTo>
                  <a:pt x="24257" y="1821865"/>
                </a:lnTo>
                <a:lnTo>
                  <a:pt x="24282" y="1823605"/>
                </a:lnTo>
                <a:lnTo>
                  <a:pt x="27076" y="1825739"/>
                </a:lnTo>
                <a:lnTo>
                  <a:pt x="29337" y="1825764"/>
                </a:lnTo>
                <a:lnTo>
                  <a:pt x="30670" y="1824723"/>
                </a:lnTo>
                <a:lnTo>
                  <a:pt x="32016" y="1823669"/>
                </a:lnTo>
                <a:close/>
              </a:path>
              <a:path w="275589" h="2164080">
                <a:moveTo>
                  <a:pt x="32461" y="1891372"/>
                </a:moveTo>
                <a:lnTo>
                  <a:pt x="32410" y="1889937"/>
                </a:lnTo>
                <a:lnTo>
                  <a:pt x="30124" y="1888147"/>
                </a:lnTo>
                <a:lnTo>
                  <a:pt x="28270" y="1888134"/>
                </a:lnTo>
                <a:lnTo>
                  <a:pt x="27114" y="1889010"/>
                </a:lnTo>
                <a:lnTo>
                  <a:pt x="25984" y="1889887"/>
                </a:lnTo>
                <a:lnTo>
                  <a:pt x="26009" y="1891309"/>
                </a:lnTo>
                <a:lnTo>
                  <a:pt x="28321" y="1893074"/>
                </a:lnTo>
                <a:lnTo>
                  <a:pt x="30175" y="1893100"/>
                </a:lnTo>
                <a:lnTo>
                  <a:pt x="31305" y="1892223"/>
                </a:lnTo>
                <a:lnTo>
                  <a:pt x="32461" y="1891372"/>
                </a:lnTo>
                <a:close/>
              </a:path>
              <a:path w="275589" h="2164080">
                <a:moveTo>
                  <a:pt x="32829" y="1957908"/>
                </a:moveTo>
                <a:lnTo>
                  <a:pt x="31902" y="1957222"/>
                </a:lnTo>
                <a:lnTo>
                  <a:pt x="30988" y="1956498"/>
                </a:lnTo>
                <a:lnTo>
                  <a:pt x="29514" y="1956485"/>
                </a:lnTo>
                <a:lnTo>
                  <a:pt x="28587" y="1957171"/>
                </a:lnTo>
                <a:lnTo>
                  <a:pt x="27724" y="1957870"/>
                </a:lnTo>
                <a:lnTo>
                  <a:pt x="27736" y="1959000"/>
                </a:lnTo>
                <a:lnTo>
                  <a:pt x="28625" y="1959724"/>
                </a:lnTo>
                <a:lnTo>
                  <a:pt x="29578" y="1960422"/>
                </a:lnTo>
                <a:lnTo>
                  <a:pt x="31076" y="1960448"/>
                </a:lnTo>
                <a:lnTo>
                  <a:pt x="31953" y="1959749"/>
                </a:lnTo>
                <a:lnTo>
                  <a:pt x="32829" y="1959063"/>
                </a:lnTo>
                <a:lnTo>
                  <a:pt x="32829" y="1957908"/>
                </a:lnTo>
                <a:close/>
              </a:path>
              <a:path w="275589" h="2164080">
                <a:moveTo>
                  <a:pt x="33286" y="2026742"/>
                </a:moveTo>
                <a:lnTo>
                  <a:pt x="33261" y="2025904"/>
                </a:lnTo>
                <a:lnTo>
                  <a:pt x="32575" y="2025396"/>
                </a:lnTo>
                <a:lnTo>
                  <a:pt x="31902" y="2024849"/>
                </a:lnTo>
                <a:lnTo>
                  <a:pt x="30784" y="2024837"/>
                </a:lnTo>
                <a:lnTo>
                  <a:pt x="30124" y="2025357"/>
                </a:lnTo>
                <a:lnTo>
                  <a:pt x="29438" y="2025865"/>
                </a:lnTo>
                <a:lnTo>
                  <a:pt x="29464" y="2026716"/>
                </a:lnTo>
                <a:lnTo>
                  <a:pt x="30149" y="2027237"/>
                </a:lnTo>
                <a:lnTo>
                  <a:pt x="30810" y="2027770"/>
                </a:lnTo>
                <a:lnTo>
                  <a:pt x="31940" y="2027783"/>
                </a:lnTo>
                <a:lnTo>
                  <a:pt x="32600" y="2027262"/>
                </a:lnTo>
                <a:lnTo>
                  <a:pt x="33286" y="2026742"/>
                </a:lnTo>
                <a:close/>
              </a:path>
              <a:path w="275589" h="2164080">
                <a:moveTo>
                  <a:pt x="33667" y="2093899"/>
                </a:moveTo>
                <a:lnTo>
                  <a:pt x="33235" y="2093544"/>
                </a:lnTo>
                <a:lnTo>
                  <a:pt x="32778" y="2093201"/>
                </a:lnTo>
                <a:lnTo>
                  <a:pt x="32042" y="2093188"/>
                </a:lnTo>
                <a:lnTo>
                  <a:pt x="31635" y="2093518"/>
                </a:lnTo>
                <a:lnTo>
                  <a:pt x="31165" y="2093861"/>
                </a:lnTo>
                <a:lnTo>
                  <a:pt x="31191" y="2094420"/>
                </a:lnTo>
                <a:lnTo>
                  <a:pt x="31661" y="2094763"/>
                </a:lnTo>
                <a:lnTo>
                  <a:pt x="32092" y="2095106"/>
                </a:lnTo>
                <a:lnTo>
                  <a:pt x="32804" y="2095119"/>
                </a:lnTo>
                <a:lnTo>
                  <a:pt x="33261" y="2094776"/>
                </a:lnTo>
                <a:lnTo>
                  <a:pt x="33667" y="2094445"/>
                </a:lnTo>
                <a:lnTo>
                  <a:pt x="33667" y="2093899"/>
                </a:lnTo>
                <a:close/>
              </a:path>
              <a:path w="275589" h="2164080">
                <a:moveTo>
                  <a:pt x="34112" y="2161883"/>
                </a:moveTo>
                <a:lnTo>
                  <a:pt x="33896" y="2161717"/>
                </a:lnTo>
                <a:lnTo>
                  <a:pt x="33667" y="2161552"/>
                </a:lnTo>
                <a:lnTo>
                  <a:pt x="33337" y="2161540"/>
                </a:lnTo>
                <a:lnTo>
                  <a:pt x="33121" y="2161705"/>
                </a:lnTo>
                <a:lnTo>
                  <a:pt x="32931" y="2161870"/>
                </a:lnTo>
                <a:lnTo>
                  <a:pt x="32931" y="2162124"/>
                </a:lnTo>
                <a:lnTo>
                  <a:pt x="33121" y="2162289"/>
                </a:lnTo>
                <a:lnTo>
                  <a:pt x="33337" y="2162454"/>
                </a:lnTo>
                <a:lnTo>
                  <a:pt x="33667" y="2162467"/>
                </a:lnTo>
                <a:lnTo>
                  <a:pt x="33896" y="2162302"/>
                </a:lnTo>
                <a:lnTo>
                  <a:pt x="34112" y="2162137"/>
                </a:lnTo>
                <a:lnTo>
                  <a:pt x="34112" y="2161883"/>
                </a:lnTo>
                <a:close/>
              </a:path>
              <a:path w="275589" h="2164080">
                <a:moveTo>
                  <a:pt x="139407" y="12"/>
                </a:moveTo>
                <a:lnTo>
                  <a:pt x="106730" y="12"/>
                </a:lnTo>
                <a:lnTo>
                  <a:pt x="109080" y="2717"/>
                </a:lnTo>
                <a:lnTo>
                  <a:pt x="115633" y="6096"/>
                </a:lnTo>
                <a:lnTo>
                  <a:pt x="123050" y="7277"/>
                </a:lnTo>
                <a:lnTo>
                  <a:pt x="130429" y="6235"/>
                </a:lnTo>
                <a:lnTo>
                  <a:pt x="136867" y="2971"/>
                </a:lnTo>
                <a:lnTo>
                  <a:pt x="139407" y="12"/>
                </a:lnTo>
                <a:close/>
              </a:path>
              <a:path w="275589" h="2164080">
                <a:moveTo>
                  <a:pt x="142938" y="60172"/>
                </a:moveTo>
                <a:lnTo>
                  <a:pt x="141452" y="54635"/>
                </a:lnTo>
                <a:lnTo>
                  <a:pt x="137185" y="49745"/>
                </a:lnTo>
                <a:lnTo>
                  <a:pt x="130848" y="46469"/>
                </a:lnTo>
                <a:lnTo>
                  <a:pt x="123659" y="45339"/>
                </a:lnTo>
                <a:lnTo>
                  <a:pt x="116497" y="46342"/>
                </a:lnTo>
                <a:lnTo>
                  <a:pt x="110236" y="49504"/>
                </a:lnTo>
                <a:lnTo>
                  <a:pt x="106133" y="54305"/>
                </a:lnTo>
                <a:lnTo>
                  <a:pt x="104813" y="59817"/>
                </a:lnTo>
                <a:lnTo>
                  <a:pt x="106299" y="65354"/>
                </a:lnTo>
                <a:lnTo>
                  <a:pt x="110553" y="70243"/>
                </a:lnTo>
                <a:lnTo>
                  <a:pt x="116928" y="73520"/>
                </a:lnTo>
                <a:lnTo>
                  <a:pt x="124117" y="74663"/>
                </a:lnTo>
                <a:lnTo>
                  <a:pt x="131267" y="73647"/>
                </a:lnTo>
                <a:lnTo>
                  <a:pt x="137528" y="70485"/>
                </a:lnTo>
                <a:lnTo>
                  <a:pt x="141630" y="65671"/>
                </a:lnTo>
                <a:lnTo>
                  <a:pt x="142938" y="60172"/>
                </a:lnTo>
                <a:close/>
              </a:path>
              <a:path w="275589" h="2164080">
                <a:moveTo>
                  <a:pt x="145288" y="132511"/>
                </a:moveTo>
                <a:lnTo>
                  <a:pt x="145161" y="123520"/>
                </a:lnTo>
                <a:lnTo>
                  <a:pt x="137858" y="117906"/>
                </a:lnTo>
                <a:lnTo>
                  <a:pt x="131686" y="114731"/>
                </a:lnTo>
                <a:lnTo>
                  <a:pt x="124726" y="113626"/>
                </a:lnTo>
                <a:lnTo>
                  <a:pt x="117792" y="114604"/>
                </a:lnTo>
                <a:lnTo>
                  <a:pt x="111747" y="117665"/>
                </a:lnTo>
                <a:lnTo>
                  <a:pt x="104609" y="123151"/>
                </a:lnTo>
                <a:lnTo>
                  <a:pt x="104762" y="132156"/>
                </a:lnTo>
                <a:lnTo>
                  <a:pt x="112052" y="137756"/>
                </a:lnTo>
                <a:lnTo>
                  <a:pt x="118211" y="140931"/>
                </a:lnTo>
                <a:lnTo>
                  <a:pt x="125183" y="142036"/>
                </a:lnTo>
                <a:lnTo>
                  <a:pt x="132118" y="141071"/>
                </a:lnTo>
                <a:lnTo>
                  <a:pt x="138188" y="137998"/>
                </a:lnTo>
                <a:lnTo>
                  <a:pt x="145288" y="132511"/>
                </a:lnTo>
                <a:close/>
              </a:path>
              <a:path w="275589" h="2164080">
                <a:moveTo>
                  <a:pt x="145694" y="200202"/>
                </a:moveTo>
                <a:lnTo>
                  <a:pt x="145592" y="191503"/>
                </a:lnTo>
                <a:lnTo>
                  <a:pt x="138518" y="186067"/>
                </a:lnTo>
                <a:lnTo>
                  <a:pt x="132549" y="183007"/>
                </a:lnTo>
                <a:lnTo>
                  <a:pt x="125806" y="181940"/>
                </a:lnTo>
                <a:lnTo>
                  <a:pt x="119100" y="182880"/>
                </a:lnTo>
                <a:lnTo>
                  <a:pt x="113245" y="185826"/>
                </a:lnTo>
                <a:lnTo>
                  <a:pt x="106349" y="191147"/>
                </a:lnTo>
                <a:lnTo>
                  <a:pt x="106502" y="199847"/>
                </a:lnTo>
                <a:lnTo>
                  <a:pt x="113563" y="205270"/>
                </a:lnTo>
                <a:lnTo>
                  <a:pt x="119507" y="208356"/>
                </a:lnTo>
                <a:lnTo>
                  <a:pt x="126250" y="209435"/>
                </a:lnTo>
                <a:lnTo>
                  <a:pt x="132956" y="208483"/>
                </a:lnTo>
                <a:lnTo>
                  <a:pt x="138823" y="205511"/>
                </a:lnTo>
                <a:lnTo>
                  <a:pt x="145694" y="200202"/>
                </a:lnTo>
                <a:close/>
              </a:path>
              <a:path w="275589" h="2164080">
                <a:moveTo>
                  <a:pt x="146151" y="267906"/>
                </a:moveTo>
                <a:lnTo>
                  <a:pt x="145999" y="259499"/>
                </a:lnTo>
                <a:lnTo>
                  <a:pt x="139153" y="254241"/>
                </a:lnTo>
                <a:lnTo>
                  <a:pt x="133400" y="251269"/>
                </a:lnTo>
                <a:lnTo>
                  <a:pt x="126885" y="250240"/>
                </a:lnTo>
                <a:lnTo>
                  <a:pt x="120408" y="251155"/>
                </a:lnTo>
                <a:lnTo>
                  <a:pt x="114744" y="254025"/>
                </a:lnTo>
                <a:lnTo>
                  <a:pt x="108089" y="259130"/>
                </a:lnTo>
                <a:lnTo>
                  <a:pt x="108204" y="267550"/>
                </a:lnTo>
                <a:lnTo>
                  <a:pt x="115036" y="272808"/>
                </a:lnTo>
                <a:lnTo>
                  <a:pt x="120789" y="275780"/>
                </a:lnTo>
                <a:lnTo>
                  <a:pt x="127304" y="276809"/>
                </a:lnTo>
                <a:lnTo>
                  <a:pt x="133794" y="275894"/>
                </a:lnTo>
                <a:lnTo>
                  <a:pt x="139471" y="273037"/>
                </a:lnTo>
                <a:lnTo>
                  <a:pt x="146151" y="267906"/>
                </a:lnTo>
                <a:close/>
              </a:path>
              <a:path w="275589" h="2164080">
                <a:moveTo>
                  <a:pt x="146570" y="335597"/>
                </a:moveTo>
                <a:lnTo>
                  <a:pt x="146431" y="327482"/>
                </a:lnTo>
                <a:lnTo>
                  <a:pt x="139814" y="322402"/>
                </a:lnTo>
                <a:lnTo>
                  <a:pt x="134264" y="319544"/>
                </a:lnTo>
                <a:lnTo>
                  <a:pt x="127990" y="318554"/>
                </a:lnTo>
                <a:lnTo>
                  <a:pt x="121729" y="319430"/>
                </a:lnTo>
                <a:lnTo>
                  <a:pt x="116268" y="322186"/>
                </a:lnTo>
                <a:lnTo>
                  <a:pt x="109829" y="327139"/>
                </a:lnTo>
                <a:lnTo>
                  <a:pt x="109956" y="335254"/>
                </a:lnTo>
                <a:lnTo>
                  <a:pt x="116547" y="340321"/>
                </a:lnTo>
                <a:lnTo>
                  <a:pt x="122110" y="343192"/>
                </a:lnTo>
                <a:lnTo>
                  <a:pt x="128397" y="344195"/>
                </a:lnTo>
                <a:lnTo>
                  <a:pt x="134645" y="343319"/>
                </a:lnTo>
                <a:lnTo>
                  <a:pt x="140119" y="340550"/>
                </a:lnTo>
                <a:lnTo>
                  <a:pt x="146570" y="335597"/>
                </a:lnTo>
                <a:close/>
              </a:path>
              <a:path w="275589" h="2164080">
                <a:moveTo>
                  <a:pt x="146977" y="403288"/>
                </a:moveTo>
                <a:lnTo>
                  <a:pt x="146850" y="395465"/>
                </a:lnTo>
                <a:lnTo>
                  <a:pt x="134150" y="385699"/>
                </a:lnTo>
                <a:lnTo>
                  <a:pt x="123977" y="385584"/>
                </a:lnTo>
                <a:lnTo>
                  <a:pt x="111556" y="395122"/>
                </a:lnTo>
                <a:lnTo>
                  <a:pt x="111683" y="402971"/>
                </a:lnTo>
                <a:lnTo>
                  <a:pt x="124371" y="412737"/>
                </a:lnTo>
                <a:lnTo>
                  <a:pt x="134569" y="412826"/>
                </a:lnTo>
                <a:lnTo>
                  <a:pt x="140754" y="408051"/>
                </a:lnTo>
                <a:lnTo>
                  <a:pt x="146977" y="403288"/>
                </a:lnTo>
                <a:close/>
              </a:path>
              <a:path w="275589" h="2164080">
                <a:moveTo>
                  <a:pt x="147421" y="470992"/>
                </a:moveTo>
                <a:lnTo>
                  <a:pt x="147256" y="463448"/>
                </a:lnTo>
                <a:lnTo>
                  <a:pt x="135039" y="454037"/>
                </a:lnTo>
                <a:lnTo>
                  <a:pt x="125222" y="453948"/>
                </a:lnTo>
                <a:lnTo>
                  <a:pt x="113284" y="463130"/>
                </a:lnTo>
                <a:lnTo>
                  <a:pt x="113411" y="470674"/>
                </a:lnTo>
                <a:lnTo>
                  <a:pt x="125628" y="480085"/>
                </a:lnTo>
                <a:lnTo>
                  <a:pt x="135470" y="480174"/>
                </a:lnTo>
                <a:lnTo>
                  <a:pt x="141414" y="475589"/>
                </a:lnTo>
                <a:lnTo>
                  <a:pt x="147421" y="470992"/>
                </a:lnTo>
                <a:close/>
              </a:path>
              <a:path w="275589" h="2164080">
                <a:moveTo>
                  <a:pt x="147802" y="538683"/>
                </a:moveTo>
                <a:lnTo>
                  <a:pt x="147675" y="531431"/>
                </a:lnTo>
                <a:lnTo>
                  <a:pt x="135940" y="522389"/>
                </a:lnTo>
                <a:lnTo>
                  <a:pt x="126492" y="522287"/>
                </a:lnTo>
                <a:lnTo>
                  <a:pt x="115011" y="531126"/>
                </a:lnTo>
                <a:lnTo>
                  <a:pt x="115150" y="538365"/>
                </a:lnTo>
                <a:lnTo>
                  <a:pt x="126911" y="547420"/>
                </a:lnTo>
                <a:lnTo>
                  <a:pt x="136321" y="547509"/>
                </a:lnTo>
                <a:lnTo>
                  <a:pt x="142062" y="543090"/>
                </a:lnTo>
                <a:lnTo>
                  <a:pt x="147802" y="538683"/>
                </a:lnTo>
                <a:close/>
              </a:path>
              <a:path w="275589" h="2164080">
                <a:moveTo>
                  <a:pt x="148234" y="606374"/>
                </a:moveTo>
                <a:lnTo>
                  <a:pt x="148120" y="599427"/>
                </a:lnTo>
                <a:lnTo>
                  <a:pt x="136804" y="590727"/>
                </a:lnTo>
                <a:lnTo>
                  <a:pt x="127774" y="590638"/>
                </a:lnTo>
                <a:lnTo>
                  <a:pt x="116776" y="599122"/>
                </a:lnTo>
                <a:lnTo>
                  <a:pt x="116865" y="606082"/>
                </a:lnTo>
                <a:lnTo>
                  <a:pt x="128168" y="614756"/>
                </a:lnTo>
                <a:lnTo>
                  <a:pt x="137172" y="614832"/>
                </a:lnTo>
                <a:lnTo>
                  <a:pt x="142722" y="610603"/>
                </a:lnTo>
                <a:lnTo>
                  <a:pt x="148234" y="606374"/>
                </a:lnTo>
                <a:close/>
              </a:path>
              <a:path w="275589" h="2164080">
                <a:moveTo>
                  <a:pt x="148653" y="674052"/>
                </a:moveTo>
                <a:lnTo>
                  <a:pt x="148539" y="667397"/>
                </a:lnTo>
                <a:lnTo>
                  <a:pt x="137731" y="659066"/>
                </a:lnTo>
                <a:lnTo>
                  <a:pt x="129057" y="658990"/>
                </a:lnTo>
                <a:lnTo>
                  <a:pt x="118491" y="667105"/>
                </a:lnTo>
                <a:lnTo>
                  <a:pt x="118592" y="673785"/>
                </a:lnTo>
                <a:lnTo>
                  <a:pt x="129400" y="682091"/>
                </a:lnTo>
                <a:lnTo>
                  <a:pt x="138087" y="682167"/>
                </a:lnTo>
                <a:lnTo>
                  <a:pt x="143344" y="678129"/>
                </a:lnTo>
                <a:lnTo>
                  <a:pt x="148653" y="674052"/>
                </a:lnTo>
                <a:close/>
              </a:path>
              <a:path w="275589" h="2164080">
                <a:moveTo>
                  <a:pt x="149059" y="741756"/>
                </a:moveTo>
                <a:lnTo>
                  <a:pt x="148971" y="735380"/>
                </a:lnTo>
                <a:lnTo>
                  <a:pt x="138595" y="727417"/>
                </a:lnTo>
                <a:lnTo>
                  <a:pt x="130352" y="727354"/>
                </a:lnTo>
                <a:lnTo>
                  <a:pt x="120230" y="735114"/>
                </a:lnTo>
                <a:lnTo>
                  <a:pt x="120345" y="741489"/>
                </a:lnTo>
                <a:lnTo>
                  <a:pt x="125488" y="745477"/>
                </a:lnTo>
                <a:lnTo>
                  <a:pt x="130683" y="749427"/>
                </a:lnTo>
                <a:lnTo>
                  <a:pt x="138976" y="749515"/>
                </a:lnTo>
                <a:lnTo>
                  <a:pt x="144005" y="745642"/>
                </a:lnTo>
                <a:lnTo>
                  <a:pt x="149059" y="741756"/>
                </a:lnTo>
                <a:close/>
              </a:path>
              <a:path w="275589" h="2164080">
                <a:moveTo>
                  <a:pt x="149466" y="809459"/>
                </a:moveTo>
                <a:lnTo>
                  <a:pt x="149364" y="803363"/>
                </a:lnTo>
                <a:lnTo>
                  <a:pt x="139496" y="795782"/>
                </a:lnTo>
                <a:lnTo>
                  <a:pt x="131584" y="795693"/>
                </a:lnTo>
                <a:lnTo>
                  <a:pt x="121958" y="803122"/>
                </a:lnTo>
                <a:lnTo>
                  <a:pt x="122059" y="809193"/>
                </a:lnTo>
                <a:lnTo>
                  <a:pt x="131914" y="816787"/>
                </a:lnTo>
                <a:lnTo>
                  <a:pt x="139839" y="816864"/>
                </a:lnTo>
                <a:lnTo>
                  <a:pt x="144665" y="813155"/>
                </a:lnTo>
                <a:lnTo>
                  <a:pt x="149466" y="809459"/>
                </a:lnTo>
                <a:close/>
              </a:path>
              <a:path w="275589" h="2164080">
                <a:moveTo>
                  <a:pt x="149885" y="877138"/>
                </a:moveTo>
                <a:lnTo>
                  <a:pt x="149771" y="871347"/>
                </a:lnTo>
                <a:lnTo>
                  <a:pt x="140398" y="864120"/>
                </a:lnTo>
                <a:lnTo>
                  <a:pt x="132854" y="864031"/>
                </a:lnTo>
                <a:lnTo>
                  <a:pt x="123685" y="871105"/>
                </a:lnTo>
                <a:lnTo>
                  <a:pt x="123786" y="876896"/>
                </a:lnTo>
                <a:lnTo>
                  <a:pt x="133172" y="884123"/>
                </a:lnTo>
                <a:lnTo>
                  <a:pt x="140728" y="884186"/>
                </a:lnTo>
                <a:lnTo>
                  <a:pt x="145275" y="880681"/>
                </a:lnTo>
                <a:lnTo>
                  <a:pt x="149885" y="877138"/>
                </a:lnTo>
                <a:close/>
              </a:path>
              <a:path w="275589" h="2164080">
                <a:moveTo>
                  <a:pt x="150304" y="944816"/>
                </a:moveTo>
                <a:lnTo>
                  <a:pt x="150228" y="939342"/>
                </a:lnTo>
                <a:lnTo>
                  <a:pt x="141312" y="932472"/>
                </a:lnTo>
                <a:lnTo>
                  <a:pt x="134150" y="932395"/>
                </a:lnTo>
                <a:lnTo>
                  <a:pt x="125437" y="939101"/>
                </a:lnTo>
                <a:lnTo>
                  <a:pt x="125526" y="944600"/>
                </a:lnTo>
                <a:lnTo>
                  <a:pt x="134467" y="951484"/>
                </a:lnTo>
                <a:lnTo>
                  <a:pt x="141592" y="951534"/>
                </a:lnTo>
                <a:lnTo>
                  <a:pt x="145935" y="948182"/>
                </a:lnTo>
                <a:lnTo>
                  <a:pt x="150304" y="944816"/>
                </a:lnTo>
                <a:close/>
              </a:path>
              <a:path w="275589" h="2164080">
                <a:moveTo>
                  <a:pt x="150723" y="1012520"/>
                </a:moveTo>
                <a:lnTo>
                  <a:pt x="150647" y="1007313"/>
                </a:lnTo>
                <a:lnTo>
                  <a:pt x="142151" y="1000810"/>
                </a:lnTo>
                <a:lnTo>
                  <a:pt x="135432" y="1000734"/>
                </a:lnTo>
                <a:lnTo>
                  <a:pt x="127152" y="1007110"/>
                </a:lnTo>
                <a:lnTo>
                  <a:pt x="127254" y="1012291"/>
                </a:lnTo>
                <a:lnTo>
                  <a:pt x="135712" y="1018819"/>
                </a:lnTo>
                <a:lnTo>
                  <a:pt x="142481" y="1018870"/>
                </a:lnTo>
                <a:lnTo>
                  <a:pt x="146608" y="1015695"/>
                </a:lnTo>
                <a:lnTo>
                  <a:pt x="150723" y="1012520"/>
                </a:lnTo>
                <a:close/>
              </a:path>
              <a:path w="275589" h="2164080">
                <a:moveTo>
                  <a:pt x="151130" y="1080211"/>
                </a:moveTo>
                <a:lnTo>
                  <a:pt x="151066" y="1075283"/>
                </a:lnTo>
                <a:lnTo>
                  <a:pt x="143065" y="1069162"/>
                </a:lnTo>
                <a:lnTo>
                  <a:pt x="136664" y="1069098"/>
                </a:lnTo>
                <a:lnTo>
                  <a:pt x="128879" y="1075080"/>
                </a:lnTo>
                <a:lnTo>
                  <a:pt x="129006" y="1080008"/>
                </a:lnTo>
                <a:lnTo>
                  <a:pt x="136944" y="1086154"/>
                </a:lnTo>
                <a:lnTo>
                  <a:pt x="143344" y="1086205"/>
                </a:lnTo>
                <a:lnTo>
                  <a:pt x="147256" y="1083208"/>
                </a:lnTo>
                <a:lnTo>
                  <a:pt x="151130" y="1080211"/>
                </a:lnTo>
                <a:close/>
              </a:path>
              <a:path w="275589" h="2164080">
                <a:moveTo>
                  <a:pt x="151549" y="1147889"/>
                </a:moveTo>
                <a:lnTo>
                  <a:pt x="151460" y="1143266"/>
                </a:lnTo>
                <a:lnTo>
                  <a:pt x="143967" y="1137488"/>
                </a:lnTo>
                <a:lnTo>
                  <a:pt x="137934" y="1137437"/>
                </a:lnTo>
                <a:lnTo>
                  <a:pt x="130619" y="1143088"/>
                </a:lnTo>
                <a:lnTo>
                  <a:pt x="130670" y="1147711"/>
                </a:lnTo>
                <a:lnTo>
                  <a:pt x="134454" y="1150581"/>
                </a:lnTo>
                <a:lnTo>
                  <a:pt x="138214" y="1153490"/>
                </a:lnTo>
                <a:lnTo>
                  <a:pt x="144208" y="1153541"/>
                </a:lnTo>
                <a:lnTo>
                  <a:pt x="147866" y="1150721"/>
                </a:lnTo>
                <a:lnTo>
                  <a:pt x="151549" y="1147889"/>
                </a:lnTo>
                <a:close/>
              </a:path>
              <a:path w="275589" h="2164080">
                <a:moveTo>
                  <a:pt x="151968" y="1215605"/>
                </a:moveTo>
                <a:lnTo>
                  <a:pt x="151917" y="1211262"/>
                </a:lnTo>
                <a:lnTo>
                  <a:pt x="144868" y="1205839"/>
                </a:lnTo>
                <a:lnTo>
                  <a:pt x="139230" y="1205788"/>
                </a:lnTo>
                <a:lnTo>
                  <a:pt x="132346" y="1211072"/>
                </a:lnTo>
                <a:lnTo>
                  <a:pt x="132410" y="1215415"/>
                </a:lnTo>
                <a:lnTo>
                  <a:pt x="139471" y="1220838"/>
                </a:lnTo>
                <a:lnTo>
                  <a:pt x="145110" y="1220889"/>
                </a:lnTo>
                <a:lnTo>
                  <a:pt x="148539" y="1218247"/>
                </a:lnTo>
                <a:lnTo>
                  <a:pt x="151968" y="1215605"/>
                </a:lnTo>
                <a:close/>
              </a:path>
              <a:path w="275589" h="2164080">
                <a:moveTo>
                  <a:pt x="152374" y="1283296"/>
                </a:moveTo>
                <a:lnTo>
                  <a:pt x="152311" y="1279258"/>
                </a:lnTo>
                <a:lnTo>
                  <a:pt x="145783" y="1274191"/>
                </a:lnTo>
                <a:lnTo>
                  <a:pt x="140500" y="1274140"/>
                </a:lnTo>
                <a:lnTo>
                  <a:pt x="134099" y="1279067"/>
                </a:lnTo>
                <a:lnTo>
                  <a:pt x="134150" y="1283106"/>
                </a:lnTo>
                <a:lnTo>
                  <a:pt x="140728" y="1288173"/>
                </a:lnTo>
                <a:lnTo>
                  <a:pt x="145973" y="1288224"/>
                </a:lnTo>
                <a:lnTo>
                  <a:pt x="149186" y="1285748"/>
                </a:lnTo>
                <a:lnTo>
                  <a:pt x="152374" y="1283296"/>
                </a:lnTo>
                <a:close/>
              </a:path>
              <a:path w="275589" h="2164080">
                <a:moveTo>
                  <a:pt x="152781" y="1350987"/>
                </a:moveTo>
                <a:lnTo>
                  <a:pt x="152742" y="1347228"/>
                </a:lnTo>
                <a:lnTo>
                  <a:pt x="146659" y="1342555"/>
                </a:lnTo>
                <a:lnTo>
                  <a:pt x="141795" y="1342491"/>
                </a:lnTo>
                <a:lnTo>
                  <a:pt x="135839" y="1347076"/>
                </a:lnTo>
                <a:lnTo>
                  <a:pt x="135864" y="1350822"/>
                </a:lnTo>
                <a:lnTo>
                  <a:pt x="141973" y="1355509"/>
                </a:lnTo>
                <a:lnTo>
                  <a:pt x="146862" y="1355572"/>
                </a:lnTo>
                <a:lnTo>
                  <a:pt x="149809" y="1353273"/>
                </a:lnTo>
                <a:lnTo>
                  <a:pt x="152781" y="1350987"/>
                </a:lnTo>
                <a:close/>
              </a:path>
              <a:path w="275589" h="2164080">
                <a:moveTo>
                  <a:pt x="153212" y="1418666"/>
                </a:moveTo>
                <a:lnTo>
                  <a:pt x="153174" y="1415199"/>
                </a:lnTo>
                <a:lnTo>
                  <a:pt x="147535" y="1410893"/>
                </a:lnTo>
                <a:lnTo>
                  <a:pt x="143027" y="1410830"/>
                </a:lnTo>
                <a:lnTo>
                  <a:pt x="137553" y="1415072"/>
                </a:lnTo>
                <a:lnTo>
                  <a:pt x="137591" y="1418539"/>
                </a:lnTo>
                <a:lnTo>
                  <a:pt x="140436" y="1420685"/>
                </a:lnTo>
                <a:lnTo>
                  <a:pt x="143243" y="1422844"/>
                </a:lnTo>
                <a:lnTo>
                  <a:pt x="147726" y="1422895"/>
                </a:lnTo>
                <a:lnTo>
                  <a:pt x="150469" y="1420774"/>
                </a:lnTo>
                <a:lnTo>
                  <a:pt x="153212" y="1418666"/>
                </a:lnTo>
                <a:close/>
              </a:path>
              <a:path w="275589" h="2164080">
                <a:moveTo>
                  <a:pt x="153644" y="1486369"/>
                </a:moveTo>
                <a:lnTo>
                  <a:pt x="153581" y="1483194"/>
                </a:lnTo>
                <a:lnTo>
                  <a:pt x="151028" y="1481213"/>
                </a:lnTo>
                <a:lnTo>
                  <a:pt x="148424" y="1479232"/>
                </a:lnTo>
                <a:lnTo>
                  <a:pt x="144310" y="1479194"/>
                </a:lnTo>
                <a:lnTo>
                  <a:pt x="139293" y="1483055"/>
                </a:lnTo>
                <a:lnTo>
                  <a:pt x="139344" y="1486230"/>
                </a:lnTo>
                <a:lnTo>
                  <a:pt x="144487" y="1490192"/>
                </a:lnTo>
                <a:lnTo>
                  <a:pt x="148590" y="1490243"/>
                </a:lnTo>
                <a:lnTo>
                  <a:pt x="151117" y="1488300"/>
                </a:lnTo>
                <a:lnTo>
                  <a:pt x="153644" y="1486369"/>
                </a:lnTo>
                <a:close/>
              </a:path>
              <a:path w="275589" h="2164080">
                <a:moveTo>
                  <a:pt x="154038" y="1554073"/>
                </a:moveTo>
                <a:lnTo>
                  <a:pt x="154000" y="1551178"/>
                </a:lnTo>
                <a:lnTo>
                  <a:pt x="149352" y="1547583"/>
                </a:lnTo>
                <a:lnTo>
                  <a:pt x="145592" y="1547545"/>
                </a:lnTo>
                <a:lnTo>
                  <a:pt x="141033" y="1551063"/>
                </a:lnTo>
                <a:lnTo>
                  <a:pt x="141046" y="1553933"/>
                </a:lnTo>
                <a:lnTo>
                  <a:pt x="145732" y="1557540"/>
                </a:lnTo>
                <a:lnTo>
                  <a:pt x="149491" y="1557578"/>
                </a:lnTo>
                <a:lnTo>
                  <a:pt x="151790" y="1555826"/>
                </a:lnTo>
                <a:lnTo>
                  <a:pt x="154038" y="1554073"/>
                </a:lnTo>
                <a:close/>
              </a:path>
              <a:path w="275589" h="2164080">
                <a:moveTo>
                  <a:pt x="154495" y="1621751"/>
                </a:moveTo>
                <a:lnTo>
                  <a:pt x="154406" y="1619173"/>
                </a:lnTo>
                <a:lnTo>
                  <a:pt x="152349" y="1617548"/>
                </a:lnTo>
                <a:lnTo>
                  <a:pt x="150228" y="1615922"/>
                </a:lnTo>
                <a:lnTo>
                  <a:pt x="146875" y="1615909"/>
                </a:lnTo>
                <a:lnTo>
                  <a:pt x="144805" y="1617484"/>
                </a:lnTo>
                <a:lnTo>
                  <a:pt x="142760" y="1619072"/>
                </a:lnTo>
                <a:lnTo>
                  <a:pt x="142786" y="1621650"/>
                </a:lnTo>
                <a:lnTo>
                  <a:pt x="147027" y="1624888"/>
                </a:lnTo>
                <a:lnTo>
                  <a:pt x="150368" y="1624914"/>
                </a:lnTo>
                <a:lnTo>
                  <a:pt x="152412" y="1623326"/>
                </a:lnTo>
                <a:lnTo>
                  <a:pt x="154495" y="1621751"/>
                </a:lnTo>
                <a:close/>
              </a:path>
              <a:path w="275589" h="2164080">
                <a:moveTo>
                  <a:pt x="154914" y="1689430"/>
                </a:moveTo>
                <a:lnTo>
                  <a:pt x="154876" y="1687144"/>
                </a:lnTo>
                <a:lnTo>
                  <a:pt x="151130" y="1684274"/>
                </a:lnTo>
                <a:lnTo>
                  <a:pt x="148120" y="1684235"/>
                </a:lnTo>
                <a:lnTo>
                  <a:pt x="146329" y="1685645"/>
                </a:lnTo>
                <a:lnTo>
                  <a:pt x="144487" y="1687029"/>
                </a:lnTo>
                <a:lnTo>
                  <a:pt x="144538" y="1689341"/>
                </a:lnTo>
                <a:lnTo>
                  <a:pt x="148259" y="1692211"/>
                </a:lnTo>
                <a:lnTo>
                  <a:pt x="151244" y="1692236"/>
                </a:lnTo>
                <a:lnTo>
                  <a:pt x="153060" y="1690839"/>
                </a:lnTo>
                <a:lnTo>
                  <a:pt x="154914" y="1689430"/>
                </a:lnTo>
                <a:close/>
              </a:path>
              <a:path w="275589" h="2164080">
                <a:moveTo>
                  <a:pt x="155308" y="1757133"/>
                </a:moveTo>
                <a:lnTo>
                  <a:pt x="155270" y="1755114"/>
                </a:lnTo>
                <a:lnTo>
                  <a:pt x="152031" y="1752612"/>
                </a:lnTo>
                <a:lnTo>
                  <a:pt x="149402" y="1752587"/>
                </a:lnTo>
                <a:lnTo>
                  <a:pt x="146215" y="1755038"/>
                </a:lnTo>
                <a:lnTo>
                  <a:pt x="146240" y="1757045"/>
                </a:lnTo>
                <a:lnTo>
                  <a:pt x="149491" y="1759559"/>
                </a:lnTo>
                <a:lnTo>
                  <a:pt x="152120" y="1759572"/>
                </a:lnTo>
                <a:lnTo>
                  <a:pt x="153720" y="1758353"/>
                </a:lnTo>
                <a:lnTo>
                  <a:pt x="155308" y="1757133"/>
                </a:lnTo>
                <a:close/>
              </a:path>
              <a:path w="275589" h="2164080">
                <a:moveTo>
                  <a:pt x="155740" y="1824824"/>
                </a:moveTo>
                <a:lnTo>
                  <a:pt x="155676" y="1823110"/>
                </a:lnTo>
                <a:lnTo>
                  <a:pt x="154305" y="1822030"/>
                </a:lnTo>
                <a:lnTo>
                  <a:pt x="152908" y="1820964"/>
                </a:lnTo>
                <a:lnTo>
                  <a:pt x="150685" y="1820951"/>
                </a:lnTo>
                <a:lnTo>
                  <a:pt x="147955" y="1823046"/>
                </a:lnTo>
                <a:lnTo>
                  <a:pt x="147993" y="1824748"/>
                </a:lnTo>
                <a:lnTo>
                  <a:pt x="149364" y="1825828"/>
                </a:lnTo>
                <a:lnTo>
                  <a:pt x="150787" y="1826907"/>
                </a:lnTo>
                <a:lnTo>
                  <a:pt x="153009" y="1826920"/>
                </a:lnTo>
                <a:lnTo>
                  <a:pt x="154355" y="1825866"/>
                </a:lnTo>
                <a:lnTo>
                  <a:pt x="155740" y="1824824"/>
                </a:lnTo>
                <a:close/>
              </a:path>
              <a:path w="275589" h="2164080">
                <a:moveTo>
                  <a:pt x="156159" y="1892515"/>
                </a:moveTo>
                <a:lnTo>
                  <a:pt x="156108" y="1891093"/>
                </a:lnTo>
                <a:lnTo>
                  <a:pt x="154978" y="1890204"/>
                </a:lnTo>
                <a:lnTo>
                  <a:pt x="153797" y="1889315"/>
                </a:lnTo>
                <a:lnTo>
                  <a:pt x="151968" y="1889290"/>
                </a:lnTo>
                <a:lnTo>
                  <a:pt x="150812" y="1890179"/>
                </a:lnTo>
                <a:lnTo>
                  <a:pt x="149682" y="1891017"/>
                </a:lnTo>
                <a:lnTo>
                  <a:pt x="149720" y="1892452"/>
                </a:lnTo>
                <a:lnTo>
                  <a:pt x="152044" y="1894243"/>
                </a:lnTo>
                <a:lnTo>
                  <a:pt x="153898" y="1894255"/>
                </a:lnTo>
                <a:lnTo>
                  <a:pt x="154990" y="1893392"/>
                </a:lnTo>
                <a:lnTo>
                  <a:pt x="156159" y="1892515"/>
                </a:lnTo>
                <a:close/>
              </a:path>
              <a:path w="275589" h="2164080">
                <a:moveTo>
                  <a:pt x="156565" y="1960206"/>
                </a:moveTo>
                <a:lnTo>
                  <a:pt x="156540" y="1959076"/>
                </a:lnTo>
                <a:lnTo>
                  <a:pt x="155625" y="1958365"/>
                </a:lnTo>
                <a:lnTo>
                  <a:pt x="154698" y="1957679"/>
                </a:lnTo>
                <a:lnTo>
                  <a:pt x="153225" y="1957641"/>
                </a:lnTo>
                <a:lnTo>
                  <a:pt x="152311" y="1958327"/>
                </a:lnTo>
                <a:lnTo>
                  <a:pt x="151434" y="1959025"/>
                </a:lnTo>
                <a:lnTo>
                  <a:pt x="151434" y="1960168"/>
                </a:lnTo>
                <a:lnTo>
                  <a:pt x="152374" y="1960867"/>
                </a:lnTo>
                <a:lnTo>
                  <a:pt x="153289" y="1961578"/>
                </a:lnTo>
                <a:lnTo>
                  <a:pt x="154787" y="1961591"/>
                </a:lnTo>
                <a:lnTo>
                  <a:pt x="155663" y="1960905"/>
                </a:lnTo>
                <a:lnTo>
                  <a:pt x="156565" y="1960206"/>
                </a:lnTo>
                <a:close/>
              </a:path>
              <a:path w="275589" h="2164080">
                <a:moveTo>
                  <a:pt x="156972" y="2027910"/>
                </a:moveTo>
                <a:lnTo>
                  <a:pt x="156933" y="2027059"/>
                </a:lnTo>
                <a:lnTo>
                  <a:pt x="156286" y="2026526"/>
                </a:lnTo>
                <a:lnTo>
                  <a:pt x="155587" y="2026018"/>
                </a:lnTo>
                <a:lnTo>
                  <a:pt x="154482" y="2025992"/>
                </a:lnTo>
                <a:lnTo>
                  <a:pt x="153847" y="2026513"/>
                </a:lnTo>
                <a:lnTo>
                  <a:pt x="153174" y="2027034"/>
                </a:lnTo>
                <a:lnTo>
                  <a:pt x="153174" y="2027872"/>
                </a:lnTo>
                <a:lnTo>
                  <a:pt x="153873" y="2028393"/>
                </a:lnTo>
                <a:lnTo>
                  <a:pt x="154546" y="2028926"/>
                </a:lnTo>
                <a:lnTo>
                  <a:pt x="155613" y="2028926"/>
                </a:lnTo>
                <a:lnTo>
                  <a:pt x="156311" y="2028418"/>
                </a:lnTo>
                <a:lnTo>
                  <a:pt x="156972" y="2027910"/>
                </a:lnTo>
                <a:close/>
              </a:path>
              <a:path w="275589" h="2164080">
                <a:moveTo>
                  <a:pt x="157403" y="2095042"/>
                </a:moveTo>
                <a:lnTo>
                  <a:pt x="156933" y="2094687"/>
                </a:lnTo>
                <a:lnTo>
                  <a:pt x="156489" y="2094357"/>
                </a:lnTo>
                <a:lnTo>
                  <a:pt x="155778" y="2094357"/>
                </a:lnTo>
                <a:lnTo>
                  <a:pt x="155308" y="2094687"/>
                </a:lnTo>
                <a:lnTo>
                  <a:pt x="154914" y="2095017"/>
                </a:lnTo>
                <a:lnTo>
                  <a:pt x="154914" y="2095576"/>
                </a:lnTo>
                <a:lnTo>
                  <a:pt x="155346" y="2095919"/>
                </a:lnTo>
                <a:lnTo>
                  <a:pt x="155803" y="2096262"/>
                </a:lnTo>
                <a:lnTo>
                  <a:pt x="156540" y="2096262"/>
                </a:lnTo>
                <a:lnTo>
                  <a:pt x="156933" y="2095944"/>
                </a:lnTo>
                <a:lnTo>
                  <a:pt x="157403" y="2095601"/>
                </a:lnTo>
                <a:lnTo>
                  <a:pt x="157403" y="2095042"/>
                </a:lnTo>
                <a:close/>
              </a:path>
              <a:path w="275589" h="2164080">
                <a:moveTo>
                  <a:pt x="157810" y="2163038"/>
                </a:moveTo>
                <a:lnTo>
                  <a:pt x="157594" y="2162860"/>
                </a:lnTo>
                <a:lnTo>
                  <a:pt x="157403" y="2162695"/>
                </a:lnTo>
                <a:lnTo>
                  <a:pt x="157048" y="2162695"/>
                </a:lnTo>
                <a:lnTo>
                  <a:pt x="156845" y="2162860"/>
                </a:lnTo>
                <a:lnTo>
                  <a:pt x="156629" y="2163026"/>
                </a:lnTo>
                <a:lnTo>
                  <a:pt x="156629" y="2163280"/>
                </a:lnTo>
                <a:lnTo>
                  <a:pt x="156845" y="2163445"/>
                </a:lnTo>
                <a:lnTo>
                  <a:pt x="157048" y="2163610"/>
                </a:lnTo>
                <a:lnTo>
                  <a:pt x="157403" y="2163610"/>
                </a:lnTo>
                <a:lnTo>
                  <a:pt x="157594" y="2163445"/>
                </a:lnTo>
                <a:lnTo>
                  <a:pt x="157810" y="2163280"/>
                </a:lnTo>
                <a:lnTo>
                  <a:pt x="157810" y="2163038"/>
                </a:lnTo>
                <a:close/>
              </a:path>
              <a:path w="275589" h="2164080">
                <a:moveTo>
                  <a:pt x="264109" y="0"/>
                </a:moveTo>
                <a:lnTo>
                  <a:pt x="229412" y="0"/>
                </a:lnTo>
                <a:lnTo>
                  <a:pt x="232791" y="3873"/>
                </a:lnTo>
                <a:lnTo>
                  <a:pt x="239344" y="7264"/>
                </a:lnTo>
                <a:lnTo>
                  <a:pt x="246748" y="8432"/>
                </a:lnTo>
                <a:lnTo>
                  <a:pt x="254127" y="7391"/>
                </a:lnTo>
                <a:lnTo>
                  <a:pt x="260565" y="4127"/>
                </a:lnTo>
                <a:lnTo>
                  <a:pt x="264109" y="0"/>
                </a:lnTo>
                <a:close/>
              </a:path>
              <a:path w="275589" h="2164080">
                <a:moveTo>
                  <a:pt x="266661" y="61328"/>
                </a:moveTo>
                <a:lnTo>
                  <a:pt x="265176" y="55803"/>
                </a:lnTo>
                <a:lnTo>
                  <a:pt x="260934" y="50914"/>
                </a:lnTo>
                <a:lnTo>
                  <a:pt x="254558" y="47637"/>
                </a:lnTo>
                <a:lnTo>
                  <a:pt x="247357" y="46494"/>
                </a:lnTo>
                <a:lnTo>
                  <a:pt x="240195" y="47498"/>
                </a:lnTo>
                <a:lnTo>
                  <a:pt x="233934" y="50647"/>
                </a:lnTo>
                <a:lnTo>
                  <a:pt x="229831" y="55473"/>
                </a:lnTo>
                <a:lnTo>
                  <a:pt x="228536" y="60972"/>
                </a:lnTo>
                <a:lnTo>
                  <a:pt x="230022" y="66497"/>
                </a:lnTo>
                <a:lnTo>
                  <a:pt x="234289" y="71386"/>
                </a:lnTo>
                <a:lnTo>
                  <a:pt x="240639" y="74663"/>
                </a:lnTo>
                <a:lnTo>
                  <a:pt x="247815" y="75806"/>
                </a:lnTo>
                <a:lnTo>
                  <a:pt x="254977" y="74803"/>
                </a:lnTo>
                <a:lnTo>
                  <a:pt x="261239" y="71653"/>
                </a:lnTo>
                <a:lnTo>
                  <a:pt x="265353" y="66840"/>
                </a:lnTo>
                <a:lnTo>
                  <a:pt x="266661" y="61328"/>
                </a:lnTo>
                <a:close/>
              </a:path>
              <a:path w="275589" h="2164080">
                <a:moveTo>
                  <a:pt x="269024" y="133680"/>
                </a:moveTo>
                <a:lnTo>
                  <a:pt x="268833" y="124701"/>
                </a:lnTo>
                <a:lnTo>
                  <a:pt x="261581" y="119087"/>
                </a:lnTo>
                <a:lnTo>
                  <a:pt x="255409" y="115912"/>
                </a:lnTo>
                <a:lnTo>
                  <a:pt x="248450" y="114795"/>
                </a:lnTo>
                <a:lnTo>
                  <a:pt x="241515" y="115773"/>
                </a:lnTo>
                <a:lnTo>
                  <a:pt x="235445" y="118833"/>
                </a:lnTo>
                <a:lnTo>
                  <a:pt x="228320" y="124320"/>
                </a:lnTo>
                <a:lnTo>
                  <a:pt x="228447" y="133299"/>
                </a:lnTo>
                <a:lnTo>
                  <a:pt x="235762" y="138912"/>
                </a:lnTo>
                <a:lnTo>
                  <a:pt x="241922" y="142087"/>
                </a:lnTo>
                <a:lnTo>
                  <a:pt x="248894" y="143192"/>
                </a:lnTo>
                <a:lnTo>
                  <a:pt x="255828" y="142227"/>
                </a:lnTo>
                <a:lnTo>
                  <a:pt x="261886" y="139166"/>
                </a:lnTo>
                <a:lnTo>
                  <a:pt x="269024" y="133680"/>
                </a:lnTo>
                <a:close/>
              </a:path>
              <a:path w="275589" h="2164080">
                <a:moveTo>
                  <a:pt x="269430" y="201383"/>
                </a:moveTo>
                <a:lnTo>
                  <a:pt x="269303" y="192684"/>
                </a:lnTo>
                <a:lnTo>
                  <a:pt x="262255" y="187248"/>
                </a:lnTo>
                <a:lnTo>
                  <a:pt x="256273" y="184175"/>
                </a:lnTo>
                <a:lnTo>
                  <a:pt x="249529" y="183108"/>
                </a:lnTo>
                <a:lnTo>
                  <a:pt x="242811" y="184048"/>
                </a:lnTo>
                <a:lnTo>
                  <a:pt x="236931" y="187007"/>
                </a:lnTo>
                <a:lnTo>
                  <a:pt x="230060" y="192316"/>
                </a:lnTo>
                <a:lnTo>
                  <a:pt x="230187" y="201015"/>
                </a:lnTo>
                <a:lnTo>
                  <a:pt x="237261" y="206438"/>
                </a:lnTo>
                <a:lnTo>
                  <a:pt x="243205" y="209499"/>
                </a:lnTo>
                <a:lnTo>
                  <a:pt x="249948" y="210578"/>
                </a:lnTo>
                <a:lnTo>
                  <a:pt x="256654" y="209638"/>
                </a:lnTo>
                <a:lnTo>
                  <a:pt x="262521" y="206679"/>
                </a:lnTo>
                <a:lnTo>
                  <a:pt x="269430" y="201383"/>
                </a:lnTo>
                <a:close/>
              </a:path>
              <a:path w="275589" h="2164080">
                <a:moveTo>
                  <a:pt x="269836" y="269062"/>
                </a:moveTo>
                <a:lnTo>
                  <a:pt x="269709" y="260654"/>
                </a:lnTo>
                <a:lnTo>
                  <a:pt x="262902" y="255422"/>
                </a:lnTo>
                <a:lnTo>
                  <a:pt x="257124" y="252437"/>
                </a:lnTo>
                <a:lnTo>
                  <a:pt x="250609" y="251396"/>
                </a:lnTo>
                <a:lnTo>
                  <a:pt x="244119" y="252310"/>
                </a:lnTo>
                <a:lnTo>
                  <a:pt x="238467" y="255181"/>
                </a:lnTo>
                <a:lnTo>
                  <a:pt x="231800" y="260311"/>
                </a:lnTo>
                <a:lnTo>
                  <a:pt x="231940" y="268719"/>
                </a:lnTo>
                <a:lnTo>
                  <a:pt x="238747" y="273964"/>
                </a:lnTo>
                <a:lnTo>
                  <a:pt x="244513" y="276923"/>
                </a:lnTo>
                <a:lnTo>
                  <a:pt x="251040" y="277964"/>
                </a:lnTo>
                <a:lnTo>
                  <a:pt x="257517" y="277050"/>
                </a:lnTo>
                <a:lnTo>
                  <a:pt x="263182" y="274205"/>
                </a:lnTo>
                <a:lnTo>
                  <a:pt x="269836" y="269062"/>
                </a:lnTo>
                <a:close/>
              </a:path>
              <a:path w="275589" h="2164080">
                <a:moveTo>
                  <a:pt x="270256" y="336765"/>
                </a:moveTo>
                <a:lnTo>
                  <a:pt x="270116" y="328637"/>
                </a:lnTo>
                <a:lnTo>
                  <a:pt x="263550" y="323583"/>
                </a:lnTo>
                <a:lnTo>
                  <a:pt x="257975" y="320700"/>
                </a:lnTo>
                <a:lnTo>
                  <a:pt x="251675" y="319709"/>
                </a:lnTo>
                <a:lnTo>
                  <a:pt x="245414" y="320586"/>
                </a:lnTo>
                <a:lnTo>
                  <a:pt x="239941" y="323354"/>
                </a:lnTo>
                <a:lnTo>
                  <a:pt x="233502" y="328307"/>
                </a:lnTo>
                <a:lnTo>
                  <a:pt x="233641" y="336423"/>
                </a:lnTo>
                <a:lnTo>
                  <a:pt x="240271" y="341490"/>
                </a:lnTo>
                <a:lnTo>
                  <a:pt x="245808" y="344347"/>
                </a:lnTo>
                <a:lnTo>
                  <a:pt x="252095" y="345351"/>
                </a:lnTo>
                <a:lnTo>
                  <a:pt x="258356" y="344474"/>
                </a:lnTo>
                <a:lnTo>
                  <a:pt x="263817" y="341706"/>
                </a:lnTo>
                <a:lnTo>
                  <a:pt x="270256" y="336765"/>
                </a:lnTo>
                <a:close/>
              </a:path>
              <a:path w="275589" h="2164080">
                <a:moveTo>
                  <a:pt x="270675" y="404469"/>
                </a:moveTo>
                <a:lnTo>
                  <a:pt x="270535" y="396621"/>
                </a:lnTo>
                <a:lnTo>
                  <a:pt x="257835" y="386842"/>
                </a:lnTo>
                <a:lnTo>
                  <a:pt x="247675" y="386765"/>
                </a:lnTo>
                <a:lnTo>
                  <a:pt x="235242" y="396290"/>
                </a:lnTo>
                <a:lnTo>
                  <a:pt x="235394" y="404114"/>
                </a:lnTo>
                <a:lnTo>
                  <a:pt x="248081" y="413893"/>
                </a:lnTo>
                <a:lnTo>
                  <a:pt x="258241" y="413994"/>
                </a:lnTo>
                <a:lnTo>
                  <a:pt x="264490" y="409232"/>
                </a:lnTo>
                <a:lnTo>
                  <a:pt x="270675" y="404469"/>
                </a:lnTo>
                <a:close/>
              </a:path>
              <a:path w="275589" h="2164080">
                <a:moveTo>
                  <a:pt x="271081" y="472147"/>
                </a:moveTo>
                <a:lnTo>
                  <a:pt x="270954" y="464616"/>
                </a:lnTo>
                <a:lnTo>
                  <a:pt x="258749" y="455193"/>
                </a:lnTo>
                <a:lnTo>
                  <a:pt x="248958" y="455117"/>
                </a:lnTo>
                <a:lnTo>
                  <a:pt x="242951" y="459689"/>
                </a:lnTo>
                <a:lnTo>
                  <a:pt x="237020" y="464299"/>
                </a:lnTo>
                <a:lnTo>
                  <a:pt x="237121" y="471830"/>
                </a:lnTo>
                <a:lnTo>
                  <a:pt x="249364" y="481241"/>
                </a:lnTo>
                <a:lnTo>
                  <a:pt x="259143" y="481330"/>
                </a:lnTo>
                <a:lnTo>
                  <a:pt x="265112" y="476745"/>
                </a:lnTo>
                <a:lnTo>
                  <a:pt x="271081" y="472147"/>
                </a:lnTo>
                <a:close/>
              </a:path>
              <a:path w="275589" h="2164080">
                <a:moveTo>
                  <a:pt x="271513" y="539826"/>
                </a:moveTo>
                <a:lnTo>
                  <a:pt x="271411" y="532587"/>
                </a:lnTo>
                <a:lnTo>
                  <a:pt x="259651" y="523544"/>
                </a:lnTo>
                <a:lnTo>
                  <a:pt x="250177" y="523455"/>
                </a:lnTo>
                <a:lnTo>
                  <a:pt x="238747" y="532282"/>
                </a:lnTo>
                <a:lnTo>
                  <a:pt x="238848" y="539534"/>
                </a:lnTo>
                <a:lnTo>
                  <a:pt x="250621" y="548589"/>
                </a:lnTo>
                <a:lnTo>
                  <a:pt x="260019" y="548665"/>
                </a:lnTo>
                <a:lnTo>
                  <a:pt x="265760" y="544245"/>
                </a:lnTo>
                <a:lnTo>
                  <a:pt x="271513" y="539826"/>
                </a:lnTo>
                <a:close/>
              </a:path>
              <a:path w="275589" h="2164080">
                <a:moveTo>
                  <a:pt x="271919" y="607542"/>
                </a:moveTo>
                <a:lnTo>
                  <a:pt x="271830" y="600570"/>
                </a:lnTo>
                <a:lnTo>
                  <a:pt x="260489" y="591896"/>
                </a:lnTo>
                <a:lnTo>
                  <a:pt x="251472" y="591820"/>
                </a:lnTo>
                <a:lnTo>
                  <a:pt x="240461" y="600290"/>
                </a:lnTo>
                <a:lnTo>
                  <a:pt x="240576" y="607237"/>
                </a:lnTo>
                <a:lnTo>
                  <a:pt x="251853" y="615937"/>
                </a:lnTo>
                <a:lnTo>
                  <a:pt x="260921" y="616013"/>
                </a:lnTo>
                <a:lnTo>
                  <a:pt x="266420" y="611784"/>
                </a:lnTo>
                <a:lnTo>
                  <a:pt x="271919" y="607542"/>
                </a:lnTo>
                <a:close/>
              </a:path>
              <a:path w="275589" h="2164080">
                <a:moveTo>
                  <a:pt x="272326" y="675233"/>
                </a:moveTo>
                <a:lnTo>
                  <a:pt x="272237" y="668566"/>
                </a:lnTo>
                <a:lnTo>
                  <a:pt x="261391" y="660234"/>
                </a:lnTo>
                <a:lnTo>
                  <a:pt x="252742" y="660171"/>
                </a:lnTo>
                <a:lnTo>
                  <a:pt x="247446" y="664210"/>
                </a:lnTo>
                <a:lnTo>
                  <a:pt x="242201" y="668286"/>
                </a:lnTo>
                <a:lnTo>
                  <a:pt x="242316" y="674941"/>
                </a:lnTo>
                <a:lnTo>
                  <a:pt x="253136" y="683272"/>
                </a:lnTo>
                <a:lnTo>
                  <a:pt x="261772" y="683348"/>
                </a:lnTo>
                <a:lnTo>
                  <a:pt x="267055" y="679284"/>
                </a:lnTo>
                <a:lnTo>
                  <a:pt x="272326" y="675233"/>
                </a:lnTo>
                <a:close/>
              </a:path>
              <a:path w="275589" h="2164080">
                <a:moveTo>
                  <a:pt x="272745" y="742899"/>
                </a:moveTo>
                <a:lnTo>
                  <a:pt x="272656" y="736536"/>
                </a:lnTo>
                <a:lnTo>
                  <a:pt x="262305" y="728586"/>
                </a:lnTo>
                <a:lnTo>
                  <a:pt x="254025" y="728510"/>
                </a:lnTo>
                <a:lnTo>
                  <a:pt x="243928" y="736269"/>
                </a:lnTo>
                <a:lnTo>
                  <a:pt x="244030" y="742645"/>
                </a:lnTo>
                <a:lnTo>
                  <a:pt x="254368" y="750595"/>
                </a:lnTo>
                <a:lnTo>
                  <a:pt x="262661" y="750671"/>
                </a:lnTo>
                <a:lnTo>
                  <a:pt x="267716" y="746785"/>
                </a:lnTo>
                <a:lnTo>
                  <a:pt x="272745" y="742899"/>
                </a:lnTo>
                <a:close/>
              </a:path>
              <a:path w="275589" h="2164080">
                <a:moveTo>
                  <a:pt x="273189" y="810590"/>
                </a:moveTo>
                <a:lnTo>
                  <a:pt x="273062" y="804519"/>
                </a:lnTo>
                <a:lnTo>
                  <a:pt x="263220" y="796925"/>
                </a:lnTo>
                <a:lnTo>
                  <a:pt x="255295" y="796848"/>
                </a:lnTo>
                <a:lnTo>
                  <a:pt x="245668" y="804252"/>
                </a:lnTo>
                <a:lnTo>
                  <a:pt x="245770" y="810348"/>
                </a:lnTo>
                <a:lnTo>
                  <a:pt x="255625" y="817943"/>
                </a:lnTo>
                <a:lnTo>
                  <a:pt x="263550" y="818019"/>
                </a:lnTo>
                <a:lnTo>
                  <a:pt x="268363" y="814298"/>
                </a:lnTo>
                <a:lnTo>
                  <a:pt x="273189" y="810590"/>
                </a:lnTo>
                <a:close/>
              </a:path>
              <a:path w="275589" h="2164080">
                <a:moveTo>
                  <a:pt x="273570" y="878306"/>
                </a:moveTo>
                <a:lnTo>
                  <a:pt x="273507" y="872502"/>
                </a:lnTo>
                <a:lnTo>
                  <a:pt x="264096" y="865289"/>
                </a:lnTo>
                <a:lnTo>
                  <a:pt x="256565" y="865212"/>
                </a:lnTo>
                <a:lnTo>
                  <a:pt x="247383" y="872274"/>
                </a:lnTo>
                <a:lnTo>
                  <a:pt x="247497" y="878065"/>
                </a:lnTo>
                <a:lnTo>
                  <a:pt x="256857" y="885278"/>
                </a:lnTo>
                <a:lnTo>
                  <a:pt x="264401" y="885367"/>
                </a:lnTo>
                <a:lnTo>
                  <a:pt x="269011" y="881824"/>
                </a:lnTo>
                <a:lnTo>
                  <a:pt x="273570" y="878306"/>
                </a:lnTo>
                <a:close/>
              </a:path>
              <a:path w="275589" h="2164080">
                <a:moveTo>
                  <a:pt x="274002" y="945984"/>
                </a:moveTo>
                <a:lnTo>
                  <a:pt x="273926" y="940485"/>
                </a:lnTo>
                <a:lnTo>
                  <a:pt x="264998" y="933615"/>
                </a:lnTo>
                <a:lnTo>
                  <a:pt x="257822" y="933564"/>
                </a:lnTo>
                <a:lnTo>
                  <a:pt x="249110" y="940257"/>
                </a:lnTo>
                <a:lnTo>
                  <a:pt x="249224" y="945756"/>
                </a:lnTo>
                <a:lnTo>
                  <a:pt x="258152" y="952627"/>
                </a:lnTo>
                <a:lnTo>
                  <a:pt x="265264" y="952703"/>
                </a:lnTo>
                <a:lnTo>
                  <a:pt x="269646" y="949337"/>
                </a:lnTo>
                <a:lnTo>
                  <a:pt x="274002" y="945984"/>
                </a:lnTo>
                <a:close/>
              </a:path>
              <a:path w="275589" h="2164080">
                <a:moveTo>
                  <a:pt x="274421" y="1013688"/>
                </a:moveTo>
                <a:lnTo>
                  <a:pt x="274332" y="1008481"/>
                </a:lnTo>
                <a:lnTo>
                  <a:pt x="265887" y="1001966"/>
                </a:lnTo>
                <a:lnTo>
                  <a:pt x="259118" y="1001915"/>
                </a:lnTo>
                <a:lnTo>
                  <a:pt x="250863" y="1008253"/>
                </a:lnTo>
                <a:lnTo>
                  <a:pt x="250964" y="1013472"/>
                </a:lnTo>
                <a:lnTo>
                  <a:pt x="259397" y="1019975"/>
                </a:lnTo>
                <a:lnTo>
                  <a:pt x="266179" y="1020038"/>
                </a:lnTo>
                <a:lnTo>
                  <a:pt x="270306" y="1016863"/>
                </a:lnTo>
                <a:lnTo>
                  <a:pt x="274421" y="1013688"/>
                </a:lnTo>
                <a:close/>
              </a:path>
              <a:path w="275589" h="2164080">
                <a:moveTo>
                  <a:pt x="274840" y="1081379"/>
                </a:moveTo>
                <a:lnTo>
                  <a:pt x="274764" y="1076464"/>
                </a:lnTo>
                <a:lnTo>
                  <a:pt x="266776" y="1070330"/>
                </a:lnTo>
                <a:lnTo>
                  <a:pt x="260400" y="1070267"/>
                </a:lnTo>
                <a:lnTo>
                  <a:pt x="252590" y="1076261"/>
                </a:lnTo>
                <a:lnTo>
                  <a:pt x="252691" y="1081189"/>
                </a:lnTo>
                <a:lnTo>
                  <a:pt x="260642" y="1087310"/>
                </a:lnTo>
                <a:lnTo>
                  <a:pt x="267055" y="1087361"/>
                </a:lnTo>
                <a:lnTo>
                  <a:pt x="270954" y="1084376"/>
                </a:lnTo>
                <a:lnTo>
                  <a:pt x="274840" y="1081379"/>
                </a:lnTo>
                <a:close/>
              </a:path>
              <a:path w="275589" h="2164080">
                <a:moveTo>
                  <a:pt x="275247" y="1149070"/>
                </a:moveTo>
                <a:lnTo>
                  <a:pt x="275183" y="1144447"/>
                </a:lnTo>
                <a:lnTo>
                  <a:pt x="267677" y="1138669"/>
                </a:lnTo>
                <a:lnTo>
                  <a:pt x="261645" y="1138618"/>
                </a:lnTo>
                <a:lnTo>
                  <a:pt x="254355" y="1144244"/>
                </a:lnTo>
                <a:lnTo>
                  <a:pt x="254419" y="1148880"/>
                </a:lnTo>
                <a:lnTo>
                  <a:pt x="261924" y="1154645"/>
                </a:lnTo>
                <a:lnTo>
                  <a:pt x="267957" y="1154709"/>
                </a:lnTo>
                <a:lnTo>
                  <a:pt x="271589" y="1151890"/>
                </a:lnTo>
                <a:lnTo>
                  <a:pt x="275247" y="1149070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327307" y="0"/>
            <a:ext cx="270510" cy="2165985"/>
          </a:xfrm>
          <a:custGeom>
            <a:avLst/>
            <a:gdLst/>
            <a:ahLst/>
            <a:cxnLst/>
            <a:rect l="l" t="t" r="r" b="b"/>
            <a:pathLst>
              <a:path w="270510" h="2165985">
                <a:moveTo>
                  <a:pt x="20891" y="1149070"/>
                </a:moveTo>
                <a:lnTo>
                  <a:pt x="20828" y="1144447"/>
                </a:lnTo>
                <a:lnTo>
                  <a:pt x="13322" y="1138669"/>
                </a:lnTo>
                <a:lnTo>
                  <a:pt x="7289" y="1138618"/>
                </a:lnTo>
                <a:lnTo>
                  <a:pt x="0" y="1144244"/>
                </a:lnTo>
                <a:lnTo>
                  <a:pt x="63" y="1148880"/>
                </a:lnTo>
                <a:lnTo>
                  <a:pt x="7569" y="1154645"/>
                </a:lnTo>
                <a:lnTo>
                  <a:pt x="13601" y="1154709"/>
                </a:lnTo>
                <a:lnTo>
                  <a:pt x="17233" y="1151890"/>
                </a:lnTo>
                <a:lnTo>
                  <a:pt x="20891" y="1149070"/>
                </a:lnTo>
                <a:close/>
              </a:path>
              <a:path w="270510" h="2165985">
                <a:moveTo>
                  <a:pt x="21310" y="1216748"/>
                </a:moveTo>
                <a:lnTo>
                  <a:pt x="21221" y="1212418"/>
                </a:lnTo>
                <a:lnTo>
                  <a:pt x="17741" y="1209700"/>
                </a:lnTo>
                <a:lnTo>
                  <a:pt x="14198" y="1207020"/>
                </a:lnTo>
                <a:lnTo>
                  <a:pt x="8585" y="1206969"/>
                </a:lnTo>
                <a:lnTo>
                  <a:pt x="1714" y="1212240"/>
                </a:lnTo>
                <a:lnTo>
                  <a:pt x="1778" y="1216571"/>
                </a:lnTo>
                <a:lnTo>
                  <a:pt x="8813" y="1221994"/>
                </a:lnTo>
                <a:lnTo>
                  <a:pt x="14452" y="1222044"/>
                </a:lnTo>
                <a:lnTo>
                  <a:pt x="17881" y="1219390"/>
                </a:lnTo>
                <a:lnTo>
                  <a:pt x="21310" y="1216748"/>
                </a:lnTo>
                <a:close/>
              </a:path>
              <a:path w="270510" h="2165985">
                <a:moveTo>
                  <a:pt x="21717" y="1284439"/>
                </a:moveTo>
                <a:lnTo>
                  <a:pt x="21704" y="1280401"/>
                </a:lnTo>
                <a:lnTo>
                  <a:pt x="18376" y="1277886"/>
                </a:lnTo>
                <a:lnTo>
                  <a:pt x="15100" y="1275346"/>
                </a:lnTo>
                <a:lnTo>
                  <a:pt x="9842" y="1275308"/>
                </a:lnTo>
                <a:lnTo>
                  <a:pt x="3454" y="1280236"/>
                </a:lnTo>
                <a:lnTo>
                  <a:pt x="3517" y="1284274"/>
                </a:lnTo>
                <a:lnTo>
                  <a:pt x="6756" y="1286814"/>
                </a:lnTo>
                <a:lnTo>
                  <a:pt x="10045" y="1289329"/>
                </a:lnTo>
                <a:lnTo>
                  <a:pt x="15316" y="1289380"/>
                </a:lnTo>
                <a:lnTo>
                  <a:pt x="18542" y="1286916"/>
                </a:lnTo>
                <a:lnTo>
                  <a:pt x="21717" y="1284439"/>
                </a:lnTo>
                <a:close/>
              </a:path>
              <a:path w="270510" h="2165985">
                <a:moveTo>
                  <a:pt x="22161" y="1352143"/>
                </a:moveTo>
                <a:lnTo>
                  <a:pt x="22098" y="1348384"/>
                </a:lnTo>
                <a:lnTo>
                  <a:pt x="16014" y="1343698"/>
                </a:lnTo>
                <a:lnTo>
                  <a:pt x="11125" y="1343660"/>
                </a:lnTo>
                <a:lnTo>
                  <a:pt x="5181" y="1348232"/>
                </a:lnTo>
                <a:lnTo>
                  <a:pt x="5257" y="1351991"/>
                </a:lnTo>
                <a:lnTo>
                  <a:pt x="11353" y="1356677"/>
                </a:lnTo>
                <a:lnTo>
                  <a:pt x="16230" y="1356715"/>
                </a:lnTo>
                <a:lnTo>
                  <a:pt x="19189" y="1354429"/>
                </a:lnTo>
                <a:lnTo>
                  <a:pt x="22161" y="1352143"/>
                </a:lnTo>
                <a:close/>
              </a:path>
              <a:path w="270510" h="2165985">
                <a:moveTo>
                  <a:pt x="22580" y="1419847"/>
                </a:moveTo>
                <a:lnTo>
                  <a:pt x="22529" y="1416392"/>
                </a:lnTo>
                <a:lnTo>
                  <a:pt x="16916" y="1412049"/>
                </a:lnTo>
                <a:lnTo>
                  <a:pt x="12382" y="1412011"/>
                </a:lnTo>
                <a:lnTo>
                  <a:pt x="6908" y="1416227"/>
                </a:lnTo>
                <a:lnTo>
                  <a:pt x="6946" y="1419682"/>
                </a:lnTo>
                <a:lnTo>
                  <a:pt x="12585" y="1424025"/>
                </a:lnTo>
                <a:lnTo>
                  <a:pt x="17081" y="1424051"/>
                </a:lnTo>
                <a:lnTo>
                  <a:pt x="19824" y="1421942"/>
                </a:lnTo>
                <a:lnTo>
                  <a:pt x="22580" y="1419847"/>
                </a:lnTo>
                <a:close/>
              </a:path>
              <a:path w="270510" h="2165985">
                <a:moveTo>
                  <a:pt x="22999" y="1487525"/>
                </a:moveTo>
                <a:lnTo>
                  <a:pt x="22936" y="1484363"/>
                </a:lnTo>
                <a:lnTo>
                  <a:pt x="17780" y="1480388"/>
                </a:lnTo>
                <a:lnTo>
                  <a:pt x="13652" y="1480362"/>
                </a:lnTo>
                <a:lnTo>
                  <a:pt x="8623" y="1484223"/>
                </a:lnTo>
                <a:lnTo>
                  <a:pt x="8648" y="1487385"/>
                </a:lnTo>
                <a:lnTo>
                  <a:pt x="13830" y="1491348"/>
                </a:lnTo>
                <a:lnTo>
                  <a:pt x="17945" y="1491373"/>
                </a:lnTo>
                <a:lnTo>
                  <a:pt x="20472" y="1489468"/>
                </a:lnTo>
                <a:lnTo>
                  <a:pt x="22999" y="1487525"/>
                </a:lnTo>
                <a:close/>
              </a:path>
              <a:path w="270510" h="2165985">
                <a:moveTo>
                  <a:pt x="23406" y="1555229"/>
                </a:moveTo>
                <a:lnTo>
                  <a:pt x="23355" y="1552333"/>
                </a:lnTo>
                <a:lnTo>
                  <a:pt x="18681" y="1548739"/>
                </a:lnTo>
                <a:lnTo>
                  <a:pt x="14947" y="1548714"/>
                </a:lnTo>
                <a:lnTo>
                  <a:pt x="12649" y="1550454"/>
                </a:lnTo>
                <a:lnTo>
                  <a:pt x="10375" y="1552219"/>
                </a:lnTo>
                <a:lnTo>
                  <a:pt x="10401" y="1555115"/>
                </a:lnTo>
                <a:lnTo>
                  <a:pt x="12763" y="1556880"/>
                </a:lnTo>
                <a:lnTo>
                  <a:pt x="15087" y="1558696"/>
                </a:lnTo>
                <a:lnTo>
                  <a:pt x="18846" y="1558721"/>
                </a:lnTo>
                <a:lnTo>
                  <a:pt x="21145" y="1556969"/>
                </a:lnTo>
                <a:lnTo>
                  <a:pt x="23406" y="1555229"/>
                </a:lnTo>
                <a:close/>
              </a:path>
              <a:path w="270510" h="2165985">
                <a:moveTo>
                  <a:pt x="23825" y="1622920"/>
                </a:moveTo>
                <a:lnTo>
                  <a:pt x="23787" y="1620316"/>
                </a:lnTo>
                <a:lnTo>
                  <a:pt x="19570" y="1617091"/>
                </a:lnTo>
                <a:lnTo>
                  <a:pt x="16217" y="1617065"/>
                </a:lnTo>
                <a:lnTo>
                  <a:pt x="12090" y="1620215"/>
                </a:lnTo>
                <a:lnTo>
                  <a:pt x="12141" y="1622806"/>
                </a:lnTo>
                <a:lnTo>
                  <a:pt x="16357" y="1626044"/>
                </a:lnTo>
                <a:lnTo>
                  <a:pt x="19723" y="1626069"/>
                </a:lnTo>
                <a:lnTo>
                  <a:pt x="21755" y="1624495"/>
                </a:lnTo>
                <a:lnTo>
                  <a:pt x="23825" y="1622920"/>
                </a:lnTo>
                <a:close/>
              </a:path>
              <a:path w="270510" h="2165985">
                <a:moveTo>
                  <a:pt x="24244" y="1690611"/>
                </a:moveTo>
                <a:lnTo>
                  <a:pt x="24206" y="1688299"/>
                </a:lnTo>
                <a:lnTo>
                  <a:pt x="20485" y="1685442"/>
                </a:lnTo>
                <a:lnTo>
                  <a:pt x="17513" y="1685417"/>
                </a:lnTo>
                <a:lnTo>
                  <a:pt x="15659" y="1686801"/>
                </a:lnTo>
                <a:lnTo>
                  <a:pt x="13830" y="1688211"/>
                </a:lnTo>
                <a:lnTo>
                  <a:pt x="13855" y="1690497"/>
                </a:lnTo>
                <a:lnTo>
                  <a:pt x="17602" y="1693379"/>
                </a:lnTo>
                <a:lnTo>
                  <a:pt x="20599" y="1693405"/>
                </a:lnTo>
                <a:lnTo>
                  <a:pt x="22415" y="1692008"/>
                </a:lnTo>
                <a:lnTo>
                  <a:pt x="24244" y="1690611"/>
                </a:lnTo>
                <a:close/>
              </a:path>
              <a:path w="270510" h="2165985">
                <a:moveTo>
                  <a:pt x="24663" y="1758289"/>
                </a:moveTo>
                <a:lnTo>
                  <a:pt x="24638" y="1756308"/>
                </a:lnTo>
                <a:lnTo>
                  <a:pt x="21386" y="1753793"/>
                </a:lnTo>
                <a:lnTo>
                  <a:pt x="18732" y="1753768"/>
                </a:lnTo>
                <a:lnTo>
                  <a:pt x="15582" y="1756219"/>
                </a:lnTo>
                <a:lnTo>
                  <a:pt x="15595" y="1758213"/>
                </a:lnTo>
                <a:lnTo>
                  <a:pt x="17233" y="1759470"/>
                </a:lnTo>
                <a:lnTo>
                  <a:pt x="18897" y="1760715"/>
                </a:lnTo>
                <a:lnTo>
                  <a:pt x="21475" y="1760740"/>
                </a:lnTo>
                <a:lnTo>
                  <a:pt x="23088" y="1759521"/>
                </a:lnTo>
                <a:lnTo>
                  <a:pt x="24663" y="1758289"/>
                </a:lnTo>
                <a:close/>
              </a:path>
              <a:path w="270510" h="2165985">
                <a:moveTo>
                  <a:pt x="25057" y="1825993"/>
                </a:moveTo>
                <a:lnTo>
                  <a:pt x="25044" y="1824278"/>
                </a:lnTo>
                <a:lnTo>
                  <a:pt x="23647" y="1823212"/>
                </a:lnTo>
                <a:lnTo>
                  <a:pt x="22263" y="1822132"/>
                </a:lnTo>
                <a:lnTo>
                  <a:pt x="20015" y="1822119"/>
                </a:lnTo>
                <a:lnTo>
                  <a:pt x="18681" y="1823161"/>
                </a:lnTo>
                <a:lnTo>
                  <a:pt x="17272" y="1824189"/>
                </a:lnTo>
                <a:lnTo>
                  <a:pt x="17322" y="1825929"/>
                </a:lnTo>
                <a:lnTo>
                  <a:pt x="20129" y="1828063"/>
                </a:lnTo>
                <a:lnTo>
                  <a:pt x="22339" y="1828088"/>
                </a:lnTo>
                <a:lnTo>
                  <a:pt x="23723" y="1827047"/>
                </a:lnTo>
                <a:lnTo>
                  <a:pt x="25057" y="1825993"/>
                </a:lnTo>
                <a:close/>
              </a:path>
              <a:path w="270510" h="2165985">
                <a:moveTo>
                  <a:pt x="25476" y="1893671"/>
                </a:moveTo>
                <a:lnTo>
                  <a:pt x="25450" y="1892236"/>
                </a:lnTo>
                <a:lnTo>
                  <a:pt x="23126" y="1890458"/>
                </a:lnTo>
                <a:lnTo>
                  <a:pt x="21310" y="1890458"/>
                </a:lnTo>
                <a:lnTo>
                  <a:pt x="20154" y="1891309"/>
                </a:lnTo>
                <a:lnTo>
                  <a:pt x="19037" y="1892185"/>
                </a:lnTo>
                <a:lnTo>
                  <a:pt x="19037" y="1893608"/>
                </a:lnTo>
                <a:lnTo>
                  <a:pt x="21386" y="1895386"/>
                </a:lnTo>
                <a:lnTo>
                  <a:pt x="23228" y="1895398"/>
                </a:lnTo>
                <a:lnTo>
                  <a:pt x="24345" y="1894547"/>
                </a:lnTo>
                <a:lnTo>
                  <a:pt x="25476" y="1893671"/>
                </a:lnTo>
                <a:close/>
              </a:path>
              <a:path w="270510" h="2165985">
                <a:moveTo>
                  <a:pt x="25895" y="1961362"/>
                </a:moveTo>
                <a:lnTo>
                  <a:pt x="25869" y="1960232"/>
                </a:lnTo>
                <a:lnTo>
                  <a:pt x="24980" y="1959533"/>
                </a:lnTo>
                <a:lnTo>
                  <a:pt x="24041" y="1958809"/>
                </a:lnTo>
                <a:lnTo>
                  <a:pt x="22580" y="1958809"/>
                </a:lnTo>
                <a:lnTo>
                  <a:pt x="20789" y="1960181"/>
                </a:lnTo>
                <a:lnTo>
                  <a:pt x="20789" y="1961311"/>
                </a:lnTo>
                <a:lnTo>
                  <a:pt x="22606" y="1962734"/>
                </a:lnTo>
                <a:lnTo>
                  <a:pt x="24104" y="1962746"/>
                </a:lnTo>
                <a:lnTo>
                  <a:pt x="25019" y="1962061"/>
                </a:lnTo>
                <a:lnTo>
                  <a:pt x="25895" y="1961362"/>
                </a:lnTo>
                <a:close/>
              </a:path>
              <a:path w="270510" h="2165985">
                <a:moveTo>
                  <a:pt x="26339" y="2028215"/>
                </a:moveTo>
                <a:lnTo>
                  <a:pt x="25628" y="2027694"/>
                </a:lnTo>
                <a:lnTo>
                  <a:pt x="24930" y="2027161"/>
                </a:lnTo>
                <a:lnTo>
                  <a:pt x="23825" y="2027161"/>
                </a:lnTo>
                <a:lnTo>
                  <a:pt x="23164" y="2027669"/>
                </a:lnTo>
                <a:lnTo>
                  <a:pt x="22529" y="2028177"/>
                </a:lnTo>
                <a:lnTo>
                  <a:pt x="22529" y="2029028"/>
                </a:lnTo>
                <a:lnTo>
                  <a:pt x="23215" y="2029561"/>
                </a:lnTo>
                <a:lnTo>
                  <a:pt x="23914" y="2030082"/>
                </a:lnTo>
                <a:lnTo>
                  <a:pt x="24980" y="2030095"/>
                </a:lnTo>
                <a:lnTo>
                  <a:pt x="25666" y="2029587"/>
                </a:lnTo>
                <a:lnTo>
                  <a:pt x="26339" y="2029053"/>
                </a:lnTo>
                <a:lnTo>
                  <a:pt x="26339" y="2028215"/>
                </a:lnTo>
                <a:close/>
              </a:path>
              <a:path w="270510" h="2165985">
                <a:moveTo>
                  <a:pt x="26746" y="2096211"/>
                </a:moveTo>
                <a:lnTo>
                  <a:pt x="26289" y="2095855"/>
                </a:lnTo>
                <a:lnTo>
                  <a:pt x="25857" y="2095512"/>
                </a:lnTo>
                <a:lnTo>
                  <a:pt x="25107" y="2095512"/>
                </a:lnTo>
                <a:lnTo>
                  <a:pt x="24663" y="2095830"/>
                </a:lnTo>
                <a:lnTo>
                  <a:pt x="24244" y="2096173"/>
                </a:lnTo>
                <a:lnTo>
                  <a:pt x="24244" y="2096731"/>
                </a:lnTo>
                <a:lnTo>
                  <a:pt x="24714" y="2097087"/>
                </a:lnTo>
                <a:lnTo>
                  <a:pt x="25146" y="2097430"/>
                </a:lnTo>
                <a:lnTo>
                  <a:pt x="25882" y="2097430"/>
                </a:lnTo>
                <a:lnTo>
                  <a:pt x="26289" y="2097087"/>
                </a:lnTo>
                <a:lnTo>
                  <a:pt x="26746" y="2096744"/>
                </a:lnTo>
                <a:lnTo>
                  <a:pt x="26746" y="2096211"/>
                </a:lnTo>
                <a:close/>
              </a:path>
              <a:path w="270510" h="2165985">
                <a:moveTo>
                  <a:pt x="27165" y="2164181"/>
                </a:moveTo>
                <a:lnTo>
                  <a:pt x="26949" y="2164029"/>
                </a:lnTo>
                <a:lnTo>
                  <a:pt x="26733" y="2163864"/>
                </a:lnTo>
                <a:lnTo>
                  <a:pt x="26390" y="2163864"/>
                </a:lnTo>
                <a:lnTo>
                  <a:pt x="26187" y="2164029"/>
                </a:lnTo>
                <a:lnTo>
                  <a:pt x="25971" y="2164181"/>
                </a:lnTo>
                <a:lnTo>
                  <a:pt x="25971" y="2164435"/>
                </a:lnTo>
                <a:lnTo>
                  <a:pt x="26187" y="2164600"/>
                </a:lnTo>
                <a:lnTo>
                  <a:pt x="26390" y="2164765"/>
                </a:lnTo>
                <a:lnTo>
                  <a:pt x="26733" y="2164765"/>
                </a:lnTo>
                <a:lnTo>
                  <a:pt x="26949" y="2164613"/>
                </a:lnTo>
                <a:lnTo>
                  <a:pt x="27165" y="2164448"/>
                </a:lnTo>
                <a:lnTo>
                  <a:pt x="27165" y="2164181"/>
                </a:lnTo>
                <a:close/>
              </a:path>
              <a:path w="270510" h="2165985">
                <a:moveTo>
                  <a:pt x="134264" y="12"/>
                </a:moveTo>
                <a:lnTo>
                  <a:pt x="97751" y="12"/>
                </a:lnTo>
                <a:lnTo>
                  <a:pt x="102158" y="5041"/>
                </a:lnTo>
                <a:lnTo>
                  <a:pt x="108712" y="8420"/>
                </a:lnTo>
                <a:lnTo>
                  <a:pt x="116116" y="9601"/>
                </a:lnTo>
                <a:lnTo>
                  <a:pt x="123494" y="8559"/>
                </a:lnTo>
                <a:lnTo>
                  <a:pt x="129946" y="5308"/>
                </a:lnTo>
                <a:lnTo>
                  <a:pt x="134188" y="342"/>
                </a:lnTo>
                <a:lnTo>
                  <a:pt x="134264" y="12"/>
                </a:lnTo>
                <a:close/>
              </a:path>
              <a:path w="270510" h="2165985">
                <a:moveTo>
                  <a:pt x="136004" y="62496"/>
                </a:moveTo>
                <a:lnTo>
                  <a:pt x="134531" y="56959"/>
                </a:lnTo>
                <a:lnTo>
                  <a:pt x="130263" y="52057"/>
                </a:lnTo>
                <a:lnTo>
                  <a:pt x="123913" y="48793"/>
                </a:lnTo>
                <a:lnTo>
                  <a:pt x="116713" y="47650"/>
                </a:lnTo>
                <a:lnTo>
                  <a:pt x="109562" y="48653"/>
                </a:lnTo>
                <a:lnTo>
                  <a:pt x="103301" y="51816"/>
                </a:lnTo>
                <a:lnTo>
                  <a:pt x="99187" y="56629"/>
                </a:lnTo>
                <a:lnTo>
                  <a:pt x="97866" y="62128"/>
                </a:lnTo>
                <a:lnTo>
                  <a:pt x="99339" y="67665"/>
                </a:lnTo>
                <a:lnTo>
                  <a:pt x="103606" y="72555"/>
                </a:lnTo>
                <a:lnTo>
                  <a:pt x="109982" y="75844"/>
                </a:lnTo>
                <a:lnTo>
                  <a:pt x="117182" y="76987"/>
                </a:lnTo>
                <a:lnTo>
                  <a:pt x="124333" y="75971"/>
                </a:lnTo>
                <a:lnTo>
                  <a:pt x="130556" y="72809"/>
                </a:lnTo>
                <a:lnTo>
                  <a:pt x="134683" y="67995"/>
                </a:lnTo>
                <a:lnTo>
                  <a:pt x="136004" y="62496"/>
                </a:lnTo>
                <a:close/>
              </a:path>
              <a:path w="270510" h="2165985">
                <a:moveTo>
                  <a:pt x="138353" y="134835"/>
                </a:moveTo>
                <a:lnTo>
                  <a:pt x="138226" y="125844"/>
                </a:lnTo>
                <a:lnTo>
                  <a:pt x="130911" y="120230"/>
                </a:lnTo>
                <a:lnTo>
                  <a:pt x="124752" y="117055"/>
                </a:lnTo>
                <a:lnTo>
                  <a:pt x="117779" y="115951"/>
                </a:lnTo>
                <a:lnTo>
                  <a:pt x="110845" y="116928"/>
                </a:lnTo>
                <a:lnTo>
                  <a:pt x="104787" y="119989"/>
                </a:lnTo>
                <a:lnTo>
                  <a:pt x="97663" y="125463"/>
                </a:lnTo>
                <a:lnTo>
                  <a:pt x="97802" y="134467"/>
                </a:lnTo>
                <a:lnTo>
                  <a:pt x="105092" y="140081"/>
                </a:lnTo>
                <a:lnTo>
                  <a:pt x="111264" y="143256"/>
                </a:lnTo>
                <a:lnTo>
                  <a:pt x="118237" y="144360"/>
                </a:lnTo>
                <a:lnTo>
                  <a:pt x="125171" y="143395"/>
                </a:lnTo>
                <a:lnTo>
                  <a:pt x="131229" y="140322"/>
                </a:lnTo>
                <a:lnTo>
                  <a:pt x="138353" y="134835"/>
                </a:lnTo>
                <a:close/>
              </a:path>
              <a:path w="270510" h="2165985">
                <a:moveTo>
                  <a:pt x="138785" y="202539"/>
                </a:moveTo>
                <a:lnTo>
                  <a:pt x="138620" y="193827"/>
                </a:lnTo>
                <a:lnTo>
                  <a:pt x="131572" y="188404"/>
                </a:lnTo>
                <a:lnTo>
                  <a:pt x="125628" y="185331"/>
                </a:lnTo>
                <a:lnTo>
                  <a:pt x="118884" y="184251"/>
                </a:lnTo>
                <a:lnTo>
                  <a:pt x="112179" y="185204"/>
                </a:lnTo>
                <a:lnTo>
                  <a:pt x="106311" y="188163"/>
                </a:lnTo>
                <a:lnTo>
                  <a:pt x="99402" y="193471"/>
                </a:lnTo>
                <a:lnTo>
                  <a:pt x="99542" y="202171"/>
                </a:lnTo>
                <a:lnTo>
                  <a:pt x="106591" y="207594"/>
                </a:lnTo>
                <a:lnTo>
                  <a:pt x="112560" y="210680"/>
                </a:lnTo>
                <a:lnTo>
                  <a:pt x="119303" y="211747"/>
                </a:lnTo>
                <a:lnTo>
                  <a:pt x="126022" y="210807"/>
                </a:lnTo>
                <a:lnTo>
                  <a:pt x="131902" y="207848"/>
                </a:lnTo>
                <a:lnTo>
                  <a:pt x="138785" y="202539"/>
                </a:lnTo>
                <a:close/>
              </a:path>
              <a:path w="270510" h="2165985">
                <a:moveTo>
                  <a:pt x="139179" y="270230"/>
                </a:moveTo>
                <a:lnTo>
                  <a:pt x="139065" y="261823"/>
                </a:lnTo>
                <a:lnTo>
                  <a:pt x="132232" y="256565"/>
                </a:lnTo>
                <a:lnTo>
                  <a:pt x="126466" y="253593"/>
                </a:lnTo>
                <a:lnTo>
                  <a:pt x="119951" y="252552"/>
                </a:lnTo>
                <a:lnTo>
                  <a:pt x="113461" y="253466"/>
                </a:lnTo>
                <a:lnTo>
                  <a:pt x="107810" y="256336"/>
                </a:lnTo>
                <a:lnTo>
                  <a:pt x="101117" y="261454"/>
                </a:lnTo>
                <a:lnTo>
                  <a:pt x="101269" y="269875"/>
                </a:lnTo>
                <a:lnTo>
                  <a:pt x="108115" y="275132"/>
                </a:lnTo>
                <a:lnTo>
                  <a:pt x="113868" y="278104"/>
                </a:lnTo>
                <a:lnTo>
                  <a:pt x="120370" y="279133"/>
                </a:lnTo>
                <a:lnTo>
                  <a:pt x="126847" y="278218"/>
                </a:lnTo>
                <a:lnTo>
                  <a:pt x="132499" y="275348"/>
                </a:lnTo>
                <a:lnTo>
                  <a:pt x="139179" y="270230"/>
                </a:lnTo>
                <a:close/>
              </a:path>
              <a:path w="270510" h="2165985">
                <a:moveTo>
                  <a:pt x="139611" y="337921"/>
                </a:moveTo>
                <a:lnTo>
                  <a:pt x="139471" y="329806"/>
                </a:lnTo>
                <a:lnTo>
                  <a:pt x="132905" y="324739"/>
                </a:lnTo>
                <a:lnTo>
                  <a:pt x="127330" y="321856"/>
                </a:lnTo>
                <a:lnTo>
                  <a:pt x="121031" y="320865"/>
                </a:lnTo>
                <a:lnTo>
                  <a:pt x="114769" y="321741"/>
                </a:lnTo>
                <a:lnTo>
                  <a:pt x="109296" y="324510"/>
                </a:lnTo>
                <a:lnTo>
                  <a:pt x="102895" y="329463"/>
                </a:lnTo>
                <a:lnTo>
                  <a:pt x="102997" y="337578"/>
                </a:lnTo>
                <a:lnTo>
                  <a:pt x="109613" y="342646"/>
                </a:lnTo>
                <a:lnTo>
                  <a:pt x="115150" y="345516"/>
                </a:lnTo>
                <a:lnTo>
                  <a:pt x="121437" y="346519"/>
                </a:lnTo>
                <a:lnTo>
                  <a:pt x="127685" y="345643"/>
                </a:lnTo>
                <a:lnTo>
                  <a:pt x="133172" y="342874"/>
                </a:lnTo>
                <a:lnTo>
                  <a:pt x="139611" y="337921"/>
                </a:lnTo>
                <a:close/>
              </a:path>
              <a:path w="270510" h="2165985">
                <a:moveTo>
                  <a:pt x="140017" y="405612"/>
                </a:moveTo>
                <a:lnTo>
                  <a:pt x="139877" y="397776"/>
                </a:lnTo>
                <a:lnTo>
                  <a:pt x="127190" y="388010"/>
                </a:lnTo>
                <a:lnTo>
                  <a:pt x="117017" y="387908"/>
                </a:lnTo>
                <a:lnTo>
                  <a:pt x="104622" y="397459"/>
                </a:lnTo>
                <a:lnTo>
                  <a:pt x="104724" y="405282"/>
                </a:lnTo>
                <a:lnTo>
                  <a:pt x="117462" y="415048"/>
                </a:lnTo>
                <a:lnTo>
                  <a:pt x="127622" y="415163"/>
                </a:lnTo>
                <a:lnTo>
                  <a:pt x="133832" y="410387"/>
                </a:lnTo>
                <a:lnTo>
                  <a:pt x="140017" y="405612"/>
                </a:lnTo>
                <a:close/>
              </a:path>
              <a:path w="270510" h="2165985">
                <a:moveTo>
                  <a:pt x="140436" y="473303"/>
                </a:moveTo>
                <a:lnTo>
                  <a:pt x="140335" y="465772"/>
                </a:lnTo>
                <a:lnTo>
                  <a:pt x="128092" y="456361"/>
                </a:lnTo>
                <a:lnTo>
                  <a:pt x="118287" y="456247"/>
                </a:lnTo>
                <a:lnTo>
                  <a:pt x="106349" y="465455"/>
                </a:lnTo>
                <a:lnTo>
                  <a:pt x="106464" y="472973"/>
                </a:lnTo>
                <a:lnTo>
                  <a:pt x="118719" y="482384"/>
                </a:lnTo>
                <a:lnTo>
                  <a:pt x="128498" y="482485"/>
                </a:lnTo>
                <a:lnTo>
                  <a:pt x="134429" y="477888"/>
                </a:lnTo>
                <a:lnTo>
                  <a:pt x="140436" y="473303"/>
                </a:lnTo>
                <a:close/>
              </a:path>
              <a:path w="270510" h="2165985">
                <a:moveTo>
                  <a:pt x="140843" y="540994"/>
                </a:moveTo>
                <a:lnTo>
                  <a:pt x="140741" y="533742"/>
                </a:lnTo>
                <a:lnTo>
                  <a:pt x="128981" y="524713"/>
                </a:lnTo>
                <a:lnTo>
                  <a:pt x="119557" y="524598"/>
                </a:lnTo>
                <a:lnTo>
                  <a:pt x="108089" y="533438"/>
                </a:lnTo>
                <a:lnTo>
                  <a:pt x="108191" y="540677"/>
                </a:lnTo>
                <a:lnTo>
                  <a:pt x="119951" y="549719"/>
                </a:lnTo>
                <a:lnTo>
                  <a:pt x="129374" y="549821"/>
                </a:lnTo>
                <a:lnTo>
                  <a:pt x="135102" y="545414"/>
                </a:lnTo>
                <a:lnTo>
                  <a:pt x="140843" y="540994"/>
                </a:lnTo>
                <a:close/>
              </a:path>
              <a:path w="270510" h="2165985">
                <a:moveTo>
                  <a:pt x="141262" y="608685"/>
                </a:moveTo>
                <a:lnTo>
                  <a:pt x="141160" y="601751"/>
                </a:lnTo>
                <a:lnTo>
                  <a:pt x="129882" y="593051"/>
                </a:lnTo>
                <a:lnTo>
                  <a:pt x="120802" y="592950"/>
                </a:lnTo>
                <a:lnTo>
                  <a:pt x="109816" y="601446"/>
                </a:lnTo>
                <a:lnTo>
                  <a:pt x="109931" y="608393"/>
                </a:lnTo>
                <a:lnTo>
                  <a:pt x="121196" y="617067"/>
                </a:lnTo>
                <a:lnTo>
                  <a:pt x="130263" y="617156"/>
                </a:lnTo>
                <a:lnTo>
                  <a:pt x="135775" y="612914"/>
                </a:lnTo>
                <a:lnTo>
                  <a:pt x="141262" y="608685"/>
                </a:lnTo>
                <a:close/>
              </a:path>
              <a:path w="270510" h="2165985">
                <a:moveTo>
                  <a:pt x="141668" y="676376"/>
                </a:moveTo>
                <a:lnTo>
                  <a:pt x="141554" y="669721"/>
                </a:lnTo>
                <a:lnTo>
                  <a:pt x="130784" y="661390"/>
                </a:lnTo>
                <a:lnTo>
                  <a:pt x="122097" y="661314"/>
                </a:lnTo>
                <a:lnTo>
                  <a:pt x="111544" y="669442"/>
                </a:lnTo>
                <a:lnTo>
                  <a:pt x="111645" y="676097"/>
                </a:lnTo>
                <a:lnTo>
                  <a:pt x="122466" y="684428"/>
                </a:lnTo>
                <a:lnTo>
                  <a:pt x="131114" y="684504"/>
                </a:lnTo>
                <a:lnTo>
                  <a:pt x="136410" y="680440"/>
                </a:lnTo>
                <a:lnTo>
                  <a:pt x="141668" y="676376"/>
                </a:lnTo>
                <a:close/>
              </a:path>
              <a:path w="270510" h="2165985">
                <a:moveTo>
                  <a:pt x="142087" y="744067"/>
                </a:moveTo>
                <a:lnTo>
                  <a:pt x="141986" y="737692"/>
                </a:lnTo>
                <a:lnTo>
                  <a:pt x="131648" y="729742"/>
                </a:lnTo>
                <a:lnTo>
                  <a:pt x="123367" y="729665"/>
                </a:lnTo>
                <a:lnTo>
                  <a:pt x="113271" y="737425"/>
                </a:lnTo>
                <a:lnTo>
                  <a:pt x="113372" y="743800"/>
                </a:lnTo>
                <a:lnTo>
                  <a:pt x="123723" y="751763"/>
                </a:lnTo>
                <a:lnTo>
                  <a:pt x="131991" y="751840"/>
                </a:lnTo>
                <a:lnTo>
                  <a:pt x="137033" y="747953"/>
                </a:lnTo>
                <a:lnTo>
                  <a:pt x="142087" y="744067"/>
                </a:lnTo>
                <a:close/>
              </a:path>
              <a:path w="270510" h="2165985">
                <a:moveTo>
                  <a:pt x="142494" y="811771"/>
                </a:moveTo>
                <a:lnTo>
                  <a:pt x="142443" y="805688"/>
                </a:lnTo>
                <a:lnTo>
                  <a:pt x="132537" y="798093"/>
                </a:lnTo>
                <a:lnTo>
                  <a:pt x="124675" y="798004"/>
                </a:lnTo>
                <a:lnTo>
                  <a:pt x="114998" y="805434"/>
                </a:lnTo>
                <a:lnTo>
                  <a:pt x="115112" y="811504"/>
                </a:lnTo>
                <a:lnTo>
                  <a:pt x="124968" y="819124"/>
                </a:lnTo>
                <a:lnTo>
                  <a:pt x="132905" y="819175"/>
                </a:lnTo>
                <a:lnTo>
                  <a:pt x="137693" y="815467"/>
                </a:lnTo>
                <a:lnTo>
                  <a:pt x="142494" y="811771"/>
                </a:lnTo>
                <a:close/>
              </a:path>
              <a:path w="270510" h="2165985">
                <a:moveTo>
                  <a:pt x="142925" y="879462"/>
                </a:moveTo>
                <a:lnTo>
                  <a:pt x="142849" y="873683"/>
                </a:lnTo>
                <a:lnTo>
                  <a:pt x="133438" y="866444"/>
                </a:lnTo>
                <a:lnTo>
                  <a:pt x="125920" y="866355"/>
                </a:lnTo>
                <a:lnTo>
                  <a:pt x="116738" y="873429"/>
                </a:lnTo>
                <a:lnTo>
                  <a:pt x="116852" y="879221"/>
                </a:lnTo>
                <a:lnTo>
                  <a:pt x="126250" y="886447"/>
                </a:lnTo>
                <a:lnTo>
                  <a:pt x="133756" y="886523"/>
                </a:lnTo>
                <a:lnTo>
                  <a:pt x="138353" y="882992"/>
                </a:lnTo>
                <a:lnTo>
                  <a:pt x="142925" y="879462"/>
                </a:lnTo>
                <a:close/>
              </a:path>
              <a:path w="270510" h="2165985">
                <a:moveTo>
                  <a:pt x="143344" y="947153"/>
                </a:moveTo>
                <a:lnTo>
                  <a:pt x="143281" y="941666"/>
                </a:lnTo>
                <a:lnTo>
                  <a:pt x="134353" y="934796"/>
                </a:lnTo>
                <a:lnTo>
                  <a:pt x="127177" y="934720"/>
                </a:lnTo>
                <a:lnTo>
                  <a:pt x="118465" y="941425"/>
                </a:lnTo>
                <a:lnTo>
                  <a:pt x="118554" y="946937"/>
                </a:lnTo>
                <a:lnTo>
                  <a:pt x="127482" y="953795"/>
                </a:lnTo>
                <a:lnTo>
                  <a:pt x="134658" y="953858"/>
                </a:lnTo>
                <a:lnTo>
                  <a:pt x="139026" y="950506"/>
                </a:lnTo>
                <a:lnTo>
                  <a:pt x="143344" y="947153"/>
                </a:lnTo>
                <a:close/>
              </a:path>
              <a:path w="270510" h="2165985">
                <a:moveTo>
                  <a:pt x="143738" y="1014844"/>
                </a:moveTo>
                <a:lnTo>
                  <a:pt x="143675" y="1009624"/>
                </a:lnTo>
                <a:lnTo>
                  <a:pt x="135242" y="1003134"/>
                </a:lnTo>
                <a:lnTo>
                  <a:pt x="128460" y="1003058"/>
                </a:lnTo>
                <a:lnTo>
                  <a:pt x="120192" y="1009421"/>
                </a:lnTo>
                <a:lnTo>
                  <a:pt x="120294" y="1014628"/>
                </a:lnTo>
                <a:lnTo>
                  <a:pt x="128739" y="1021130"/>
                </a:lnTo>
                <a:lnTo>
                  <a:pt x="135534" y="1021181"/>
                </a:lnTo>
                <a:lnTo>
                  <a:pt x="139623" y="1018019"/>
                </a:lnTo>
                <a:lnTo>
                  <a:pt x="143738" y="1014844"/>
                </a:lnTo>
                <a:close/>
              </a:path>
              <a:path w="270510" h="2165985">
                <a:moveTo>
                  <a:pt x="144221" y="1082535"/>
                </a:moveTo>
                <a:lnTo>
                  <a:pt x="144106" y="1077607"/>
                </a:lnTo>
                <a:lnTo>
                  <a:pt x="136156" y="1071473"/>
                </a:lnTo>
                <a:lnTo>
                  <a:pt x="129743" y="1071410"/>
                </a:lnTo>
                <a:lnTo>
                  <a:pt x="121970" y="1077404"/>
                </a:lnTo>
                <a:lnTo>
                  <a:pt x="122034" y="1082332"/>
                </a:lnTo>
                <a:lnTo>
                  <a:pt x="125996" y="1085418"/>
                </a:lnTo>
                <a:lnTo>
                  <a:pt x="130022" y="1088466"/>
                </a:lnTo>
                <a:lnTo>
                  <a:pt x="136372" y="1088517"/>
                </a:lnTo>
                <a:lnTo>
                  <a:pt x="140284" y="1085545"/>
                </a:lnTo>
                <a:lnTo>
                  <a:pt x="144221" y="1082535"/>
                </a:lnTo>
                <a:close/>
              </a:path>
              <a:path w="270510" h="2165985">
                <a:moveTo>
                  <a:pt x="144627" y="1150213"/>
                </a:moveTo>
                <a:lnTo>
                  <a:pt x="144526" y="1145603"/>
                </a:lnTo>
                <a:lnTo>
                  <a:pt x="137007" y="1139825"/>
                </a:lnTo>
                <a:lnTo>
                  <a:pt x="131038" y="1139761"/>
                </a:lnTo>
                <a:lnTo>
                  <a:pt x="123685" y="1145400"/>
                </a:lnTo>
                <a:lnTo>
                  <a:pt x="123761" y="1150035"/>
                </a:lnTo>
                <a:lnTo>
                  <a:pt x="131267" y="1155801"/>
                </a:lnTo>
                <a:lnTo>
                  <a:pt x="137287" y="1155865"/>
                </a:lnTo>
                <a:lnTo>
                  <a:pt x="140970" y="1153033"/>
                </a:lnTo>
                <a:lnTo>
                  <a:pt x="144627" y="1150213"/>
                </a:lnTo>
                <a:close/>
              </a:path>
              <a:path w="270510" h="2165985">
                <a:moveTo>
                  <a:pt x="145034" y="1217917"/>
                </a:moveTo>
                <a:lnTo>
                  <a:pt x="144983" y="1213599"/>
                </a:lnTo>
                <a:lnTo>
                  <a:pt x="137922" y="1208163"/>
                </a:lnTo>
                <a:lnTo>
                  <a:pt x="132283" y="1208112"/>
                </a:lnTo>
                <a:lnTo>
                  <a:pt x="125425" y="1213408"/>
                </a:lnTo>
                <a:lnTo>
                  <a:pt x="125501" y="1217752"/>
                </a:lnTo>
                <a:lnTo>
                  <a:pt x="132499" y="1223149"/>
                </a:lnTo>
                <a:lnTo>
                  <a:pt x="138150" y="1223213"/>
                </a:lnTo>
                <a:lnTo>
                  <a:pt x="141566" y="1220571"/>
                </a:lnTo>
                <a:lnTo>
                  <a:pt x="145034" y="1217917"/>
                </a:lnTo>
                <a:close/>
              </a:path>
              <a:path w="270510" h="2165985">
                <a:moveTo>
                  <a:pt x="145453" y="1285621"/>
                </a:moveTo>
                <a:lnTo>
                  <a:pt x="145364" y="1281569"/>
                </a:lnTo>
                <a:lnTo>
                  <a:pt x="138798" y="1276515"/>
                </a:lnTo>
                <a:lnTo>
                  <a:pt x="133553" y="1276464"/>
                </a:lnTo>
                <a:lnTo>
                  <a:pt x="127152" y="1281404"/>
                </a:lnTo>
                <a:lnTo>
                  <a:pt x="127203" y="1285443"/>
                </a:lnTo>
                <a:lnTo>
                  <a:pt x="133781" y="1290485"/>
                </a:lnTo>
                <a:lnTo>
                  <a:pt x="139026" y="1290548"/>
                </a:lnTo>
                <a:lnTo>
                  <a:pt x="142214" y="1288084"/>
                </a:lnTo>
                <a:lnTo>
                  <a:pt x="145453" y="1285621"/>
                </a:lnTo>
                <a:close/>
              </a:path>
              <a:path w="270510" h="2165985">
                <a:moveTo>
                  <a:pt x="145859" y="1353299"/>
                </a:moveTo>
                <a:lnTo>
                  <a:pt x="145808" y="1349540"/>
                </a:lnTo>
                <a:lnTo>
                  <a:pt x="139712" y="1344853"/>
                </a:lnTo>
                <a:lnTo>
                  <a:pt x="134835" y="1344803"/>
                </a:lnTo>
                <a:lnTo>
                  <a:pt x="128879" y="1349387"/>
                </a:lnTo>
                <a:lnTo>
                  <a:pt x="128930" y="1353146"/>
                </a:lnTo>
                <a:lnTo>
                  <a:pt x="135039" y="1357833"/>
                </a:lnTo>
                <a:lnTo>
                  <a:pt x="139915" y="1357884"/>
                </a:lnTo>
                <a:lnTo>
                  <a:pt x="142900" y="1355585"/>
                </a:lnTo>
                <a:lnTo>
                  <a:pt x="145859" y="1353299"/>
                </a:lnTo>
                <a:close/>
              </a:path>
              <a:path w="270510" h="2165985">
                <a:moveTo>
                  <a:pt x="146291" y="1420990"/>
                </a:moveTo>
                <a:lnTo>
                  <a:pt x="146215" y="1417523"/>
                </a:lnTo>
                <a:lnTo>
                  <a:pt x="140601" y="1413205"/>
                </a:lnTo>
                <a:lnTo>
                  <a:pt x="136093" y="1413154"/>
                </a:lnTo>
                <a:lnTo>
                  <a:pt x="130594" y="1417383"/>
                </a:lnTo>
                <a:lnTo>
                  <a:pt x="130683" y="1420850"/>
                </a:lnTo>
                <a:lnTo>
                  <a:pt x="136296" y="1425155"/>
                </a:lnTo>
                <a:lnTo>
                  <a:pt x="140792" y="1425219"/>
                </a:lnTo>
                <a:lnTo>
                  <a:pt x="143522" y="1423111"/>
                </a:lnTo>
                <a:lnTo>
                  <a:pt x="146291" y="1420990"/>
                </a:lnTo>
                <a:close/>
              </a:path>
              <a:path w="270510" h="2165985">
                <a:moveTo>
                  <a:pt x="146685" y="1488694"/>
                </a:moveTo>
                <a:lnTo>
                  <a:pt x="146621" y="1485506"/>
                </a:lnTo>
                <a:lnTo>
                  <a:pt x="141503" y="1481556"/>
                </a:lnTo>
                <a:lnTo>
                  <a:pt x="137363" y="1481505"/>
                </a:lnTo>
                <a:lnTo>
                  <a:pt x="134874" y="1483448"/>
                </a:lnTo>
                <a:lnTo>
                  <a:pt x="132346" y="1485379"/>
                </a:lnTo>
                <a:lnTo>
                  <a:pt x="132410" y="1488554"/>
                </a:lnTo>
                <a:lnTo>
                  <a:pt x="137541" y="1492504"/>
                </a:lnTo>
                <a:lnTo>
                  <a:pt x="141681" y="1492554"/>
                </a:lnTo>
                <a:lnTo>
                  <a:pt x="144170" y="1490611"/>
                </a:lnTo>
                <a:lnTo>
                  <a:pt x="146685" y="1488694"/>
                </a:lnTo>
                <a:close/>
              </a:path>
              <a:path w="270510" h="2165985">
                <a:moveTo>
                  <a:pt x="147129" y="1556385"/>
                </a:moveTo>
                <a:lnTo>
                  <a:pt x="147104" y="1553514"/>
                </a:lnTo>
                <a:lnTo>
                  <a:pt x="142379" y="1549895"/>
                </a:lnTo>
                <a:lnTo>
                  <a:pt x="138633" y="1549869"/>
                </a:lnTo>
                <a:lnTo>
                  <a:pt x="134061" y="1553375"/>
                </a:lnTo>
                <a:lnTo>
                  <a:pt x="134150" y="1556270"/>
                </a:lnTo>
                <a:lnTo>
                  <a:pt x="138811" y="1559852"/>
                </a:lnTo>
                <a:lnTo>
                  <a:pt x="142544" y="1559902"/>
                </a:lnTo>
                <a:lnTo>
                  <a:pt x="144818" y="1558137"/>
                </a:lnTo>
                <a:lnTo>
                  <a:pt x="147129" y="1556385"/>
                </a:lnTo>
                <a:close/>
              </a:path>
              <a:path w="270510" h="2165985">
                <a:moveTo>
                  <a:pt x="147523" y="1624063"/>
                </a:moveTo>
                <a:lnTo>
                  <a:pt x="147497" y="1621485"/>
                </a:lnTo>
                <a:lnTo>
                  <a:pt x="143281" y="1618246"/>
                </a:lnTo>
                <a:lnTo>
                  <a:pt x="139915" y="1618208"/>
                </a:lnTo>
                <a:lnTo>
                  <a:pt x="135801" y="1621383"/>
                </a:lnTo>
                <a:lnTo>
                  <a:pt x="135864" y="1623961"/>
                </a:lnTo>
                <a:lnTo>
                  <a:pt x="137934" y="1625587"/>
                </a:lnTo>
                <a:lnTo>
                  <a:pt x="140042" y="1627200"/>
                </a:lnTo>
                <a:lnTo>
                  <a:pt x="143408" y="1627238"/>
                </a:lnTo>
                <a:lnTo>
                  <a:pt x="145491" y="1625650"/>
                </a:lnTo>
                <a:lnTo>
                  <a:pt x="147523" y="1624063"/>
                </a:lnTo>
                <a:close/>
              </a:path>
              <a:path w="270510" h="2165985">
                <a:moveTo>
                  <a:pt x="147942" y="1691767"/>
                </a:moveTo>
                <a:lnTo>
                  <a:pt x="147916" y="1689455"/>
                </a:lnTo>
                <a:lnTo>
                  <a:pt x="144170" y="1686585"/>
                </a:lnTo>
                <a:lnTo>
                  <a:pt x="141185" y="1686560"/>
                </a:lnTo>
                <a:lnTo>
                  <a:pt x="139369" y="1687969"/>
                </a:lnTo>
                <a:lnTo>
                  <a:pt x="137528" y="1689366"/>
                </a:lnTo>
                <a:lnTo>
                  <a:pt x="137591" y="1691665"/>
                </a:lnTo>
                <a:lnTo>
                  <a:pt x="141300" y="1694548"/>
                </a:lnTo>
                <a:lnTo>
                  <a:pt x="144297" y="1694573"/>
                </a:lnTo>
                <a:lnTo>
                  <a:pt x="146126" y="1693164"/>
                </a:lnTo>
                <a:lnTo>
                  <a:pt x="147942" y="1691767"/>
                </a:lnTo>
                <a:close/>
              </a:path>
              <a:path w="270510" h="2165985">
                <a:moveTo>
                  <a:pt x="148348" y="1759458"/>
                </a:moveTo>
                <a:lnTo>
                  <a:pt x="148323" y="1757438"/>
                </a:lnTo>
                <a:lnTo>
                  <a:pt x="145059" y="1754936"/>
                </a:lnTo>
                <a:lnTo>
                  <a:pt x="142443" y="1754898"/>
                </a:lnTo>
                <a:lnTo>
                  <a:pt x="140843" y="1756130"/>
                </a:lnTo>
                <a:lnTo>
                  <a:pt x="139293" y="1757349"/>
                </a:lnTo>
                <a:lnTo>
                  <a:pt x="139293" y="1759356"/>
                </a:lnTo>
                <a:lnTo>
                  <a:pt x="140970" y="1760626"/>
                </a:lnTo>
                <a:lnTo>
                  <a:pt x="142595" y="1761883"/>
                </a:lnTo>
                <a:lnTo>
                  <a:pt x="145186" y="1761909"/>
                </a:lnTo>
                <a:lnTo>
                  <a:pt x="146748" y="1760677"/>
                </a:lnTo>
                <a:lnTo>
                  <a:pt x="148348" y="1759458"/>
                </a:lnTo>
                <a:close/>
              </a:path>
              <a:path w="270510" h="2165985">
                <a:moveTo>
                  <a:pt x="148780" y="1827136"/>
                </a:moveTo>
                <a:lnTo>
                  <a:pt x="148755" y="1825421"/>
                </a:lnTo>
                <a:lnTo>
                  <a:pt x="145986" y="1823275"/>
                </a:lnTo>
                <a:lnTo>
                  <a:pt x="143725" y="1823250"/>
                </a:lnTo>
                <a:lnTo>
                  <a:pt x="141033" y="1825358"/>
                </a:lnTo>
                <a:lnTo>
                  <a:pt x="141033" y="1827072"/>
                </a:lnTo>
                <a:lnTo>
                  <a:pt x="143840" y="1829219"/>
                </a:lnTo>
                <a:lnTo>
                  <a:pt x="146050" y="1829244"/>
                </a:lnTo>
                <a:lnTo>
                  <a:pt x="147434" y="1828177"/>
                </a:lnTo>
                <a:lnTo>
                  <a:pt x="148780" y="1827136"/>
                </a:lnTo>
                <a:close/>
              </a:path>
              <a:path w="270510" h="2165985">
                <a:moveTo>
                  <a:pt x="149174" y="1894827"/>
                </a:moveTo>
                <a:lnTo>
                  <a:pt x="149161" y="1893417"/>
                </a:lnTo>
                <a:lnTo>
                  <a:pt x="148018" y="1892515"/>
                </a:lnTo>
                <a:lnTo>
                  <a:pt x="146862" y="1891639"/>
                </a:lnTo>
                <a:lnTo>
                  <a:pt x="145008" y="1891614"/>
                </a:lnTo>
                <a:lnTo>
                  <a:pt x="142748" y="1893354"/>
                </a:lnTo>
                <a:lnTo>
                  <a:pt x="142748" y="1894776"/>
                </a:lnTo>
                <a:lnTo>
                  <a:pt x="145059" y="1896554"/>
                </a:lnTo>
                <a:lnTo>
                  <a:pt x="146939" y="1896592"/>
                </a:lnTo>
                <a:lnTo>
                  <a:pt x="148056" y="1895716"/>
                </a:lnTo>
                <a:lnTo>
                  <a:pt x="149174" y="1894827"/>
                </a:lnTo>
                <a:close/>
              </a:path>
              <a:path w="270510" h="2165985">
                <a:moveTo>
                  <a:pt x="149593" y="1961388"/>
                </a:moveTo>
                <a:lnTo>
                  <a:pt x="148653" y="1960689"/>
                </a:lnTo>
                <a:lnTo>
                  <a:pt x="147751" y="1959991"/>
                </a:lnTo>
                <a:lnTo>
                  <a:pt x="146291" y="1959952"/>
                </a:lnTo>
                <a:lnTo>
                  <a:pt x="145364" y="1960651"/>
                </a:lnTo>
                <a:lnTo>
                  <a:pt x="144475" y="1961349"/>
                </a:lnTo>
                <a:lnTo>
                  <a:pt x="144475" y="1962480"/>
                </a:lnTo>
                <a:lnTo>
                  <a:pt x="145415" y="1963204"/>
                </a:lnTo>
                <a:lnTo>
                  <a:pt x="146342" y="1963902"/>
                </a:lnTo>
                <a:lnTo>
                  <a:pt x="147802" y="1963902"/>
                </a:lnTo>
                <a:lnTo>
                  <a:pt x="148717" y="1963229"/>
                </a:lnTo>
                <a:lnTo>
                  <a:pt x="149593" y="1962531"/>
                </a:lnTo>
                <a:lnTo>
                  <a:pt x="149593" y="1961388"/>
                </a:lnTo>
                <a:close/>
              </a:path>
              <a:path w="270510" h="2165985">
                <a:moveTo>
                  <a:pt x="150037" y="2029383"/>
                </a:moveTo>
                <a:lnTo>
                  <a:pt x="149313" y="2028863"/>
                </a:lnTo>
                <a:lnTo>
                  <a:pt x="148628" y="2028342"/>
                </a:lnTo>
                <a:lnTo>
                  <a:pt x="147548" y="2028304"/>
                </a:lnTo>
                <a:lnTo>
                  <a:pt x="146875" y="2028825"/>
                </a:lnTo>
                <a:lnTo>
                  <a:pt x="146215" y="2029345"/>
                </a:lnTo>
                <a:lnTo>
                  <a:pt x="146215" y="2030183"/>
                </a:lnTo>
                <a:lnTo>
                  <a:pt x="146913" y="2030704"/>
                </a:lnTo>
                <a:lnTo>
                  <a:pt x="147599" y="2031238"/>
                </a:lnTo>
                <a:lnTo>
                  <a:pt x="148717" y="2031250"/>
                </a:lnTo>
                <a:lnTo>
                  <a:pt x="149364" y="2030730"/>
                </a:lnTo>
                <a:lnTo>
                  <a:pt x="150037" y="2030222"/>
                </a:lnTo>
                <a:lnTo>
                  <a:pt x="150037" y="2029383"/>
                </a:lnTo>
                <a:close/>
              </a:path>
              <a:path w="270510" h="2165985">
                <a:moveTo>
                  <a:pt x="150431" y="2097379"/>
                </a:moveTo>
                <a:lnTo>
                  <a:pt x="149999" y="2097024"/>
                </a:lnTo>
                <a:lnTo>
                  <a:pt x="149542" y="2096681"/>
                </a:lnTo>
                <a:lnTo>
                  <a:pt x="148805" y="2096668"/>
                </a:lnTo>
                <a:lnTo>
                  <a:pt x="148386" y="2097011"/>
                </a:lnTo>
                <a:lnTo>
                  <a:pt x="147942" y="2097354"/>
                </a:lnTo>
                <a:lnTo>
                  <a:pt x="147942" y="2097887"/>
                </a:lnTo>
                <a:lnTo>
                  <a:pt x="148386" y="2098243"/>
                </a:lnTo>
                <a:lnTo>
                  <a:pt x="148856" y="2098586"/>
                </a:lnTo>
                <a:lnTo>
                  <a:pt x="149567" y="2098598"/>
                </a:lnTo>
                <a:lnTo>
                  <a:pt x="150037" y="2098268"/>
                </a:lnTo>
                <a:lnTo>
                  <a:pt x="150431" y="2097913"/>
                </a:lnTo>
                <a:lnTo>
                  <a:pt x="150431" y="2097379"/>
                </a:lnTo>
                <a:close/>
              </a:path>
              <a:path w="270510" h="2165985">
                <a:moveTo>
                  <a:pt x="150850" y="2165350"/>
                </a:moveTo>
                <a:lnTo>
                  <a:pt x="150647" y="2165185"/>
                </a:lnTo>
                <a:lnTo>
                  <a:pt x="150418" y="2165007"/>
                </a:lnTo>
                <a:lnTo>
                  <a:pt x="150088" y="2165007"/>
                </a:lnTo>
                <a:lnTo>
                  <a:pt x="149860" y="2165172"/>
                </a:lnTo>
                <a:lnTo>
                  <a:pt x="149682" y="2165324"/>
                </a:lnTo>
                <a:lnTo>
                  <a:pt x="149682" y="2165591"/>
                </a:lnTo>
                <a:lnTo>
                  <a:pt x="149860" y="2165756"/>
                </a:lnTo>
                <a:lnTo>
                  <a:pt x="150114" y="2165921"/>
                </a:lnTo>
                <a:lnTo>
                  <a:pt x="150418" y="2165934"/>
                </a:lnTo>
                <a:lnTo>
                  <a:pt x="150647" y="2165769"/>
                </a:lnTo>
                <a:lnTo>
                  <a:pt x="150850" y="2165604"/>
                </a:lnTo>
                <a:lnTo>
                  <a:pt x="150850" y="2165350"/>
                </a:lnTo>
                <a:close/>
              </a:path>
              <a:path w="270510" h="2165985">
                <a:moveTo>
                  <a:pt x="258241" y="0"/>
                </a:moveTo>
                <a:lnTo>
                  <a:pt x="221132" y="0"/>
                </a:lnTo>
                <a:lnTo>
                  <a:pt x="221437" y="1143"/>
                </a:lnTo>
                <a:lnTo>
                  <a:pt x="225831" y="6197"/>
                </a:lnTo>
                <a:lnTo>
                  <a:pt x="232397" y="9575"/>
                </a:lnTo>
                <a:lnTo>
                  <a:pt x="239814" y="10756"/>
                </a:lnTo>
                <a:lnTo>
                  <a:pt x="247192" y="9715"/>
                </a:lnTo>
                <a:lnTo>
                  <a:pt x="253644" y="6464"/>
                </a:lnTo>
                <a:lnTo>
                  <a:pt x="257886" y="1498"/>
                </a:lnTo>
                <a:lnTo>
                  <a:pt x="258241" y="0"/>
                </a:lnTo>
                <a:close/>
              </a:path>
              <a:path w="270510" h="2165985">
                <a:moveTo>
                  <a:pt x="259702" y="63652"/>
                </a:moveTo>
                <a:lnTo>
                  <a:pt x="258229" y="58127"/>
                </a:lnTo>
                <a:lnTo>
                  <a:pt x="253961" y="53225"/>
                </a:lnTo>
                <a:lnTo>
                  <a:pt x="247599" y="49949"/>
                </a:lnTo>
                <a:lnTo>
                  <a:pt x="240411" y="48818"/>
                </a:lnTo>
                <a:lnTo>
                  <a:pt x="233260" y="49822"/>
                </a:lnTo>
                <a:lnTo>
                  <a:pt x="227012" y="52971"/>
                </a:lnTo>
                <a:lnTo>
                  <a:pt x="222885" y="57785"/>
                </a:lnTo>
                <a:lnTo>
                  <a:pt x="221576" y="63296"/>
                </a:lnTo>
                <a:lnTo>
                  <a:pt x="223062" y="68821"/>
                </a:lnTo>
                <a:lnTo>
                  <a:pt x="227317" y="73698"/>
                </a:lnTo>
                <a:lnTo>
                  <a:pt x="233680" y="76987"/>
                </a:lnTo>
                <a:lnTo>
                  <a:pt x="240868" y="78130"/>
                </a:lnTo>
                <a:lnTo>
                  <a:pt x="248031" y="77127"/>
                </a:lnTo>
                <a:lnTo>
                  <a:pt x="254279" y="73964"/>
                </a:lnTo>
                <a:lnTo>
                  <a:pt x="258394" y="69164"/>
                </a:lnTo>
                <a:lnTo>
                  <a:pt x="259702" y="63652"/>
                </a:lnTo>
                <a:close/>
              </a:path>
              <a:path w="270510" h="2165985">
                <a:moveTo>
                  <a:pt x="262064" y="136004"/>
                </a:moveTo>
                <a:lnTo>
                  <a:pt x="261924" y="127012"/>
                </a:lnTo>
                <a:lnTo>
                  <a:pt x="254622" y="121399"/>
                </a:lnTo>
                <a:lnTo>
                  <a:pt x="248462" y="118224"/>
                </a:lnTo>
                <a:lnTo>
                  <a:pt x="241490" y="117119"/>
                </a:lnTo>
                <a:lnTo>
                  <a:pt x="234556" y="118097"/>
                </a:lnTo>
                <a:lnTo>
                  <a:pt x="228498" y="121145"/>
                </a:lnTo>
                <a:lnTo>
                  <a:pt x="221361" y="126619"/>
                </a:lnTo>
                <a:lnTo>
                  <a:pt x="221538" y="135623"/>
                </a:lnTo>
                <a:lnTo>
                  <a:pt x="228790" y="141236"/>
                </a:lnTo>
                <a:lnTo>
                  <a:pt x="234962" y="144411"/>
                </a:lnTo>
                <a:lnTo>
                  <a:pt x="241935" y="145516"/>
                </a:lnTo>
                <a:lnTo>
                  <a:pt x="248869" y="144551"/>
                </a:lnTo>
                <a:lnTo>
                  <a:pt x="254927" y="141490"/>
                </a:lnTo>
                <a:lnTo>
                  <a:pt x="262064" y="136004"/>
                </a:lnTo>
                <a:close/>
              </a:path>
              <a:path w="270510" h="2165985">
                <a:moveTo>
                  <a:pt x="262470" y="203695"/>
                </a:moveTo>
                <a:lnTo>
                  <a:pt x="262331" y="194983"/>
                </a:lnTo>
                <a:lnTo>
                  <a:pt x="255270" y="189560"/>
                </a:lnTo>
                <a:lnTo>
                  <a:pt x="249313" y="186486"/>
                </a:lnTo>
                <a:lnTo>
                  <a:pt x="242570" y="185420"/>
                </a:lnTo>
                <a:lnTo>
                  <a:pt x="235864" y="186359"/>
                </a:lnTo>
                <a:lnTo>
                  <a:pt x="230009" y="189318"/>
                </a:lnTo>
                <a:lnTo>
                  <a:pt x="223126" y="194614"/>
                </a:lnTo>
                <a:lnTo>
                  <a:pt x="223266" y="203314"/>
                </a:lnTo>
                <a:lnTo>
                  <a:pt x="230327" y="208749"/>
                </a:lnTo>
                <a:lnTo>
                  <a:pt x="236283" y="211836"/>
                </a:lnTo>
                <a:lnTo>
                  <a:pt x="243027" y="212915"/>
                </a:lnTo>
                <a:lnTo>
                  <a:pt x="249732" y="211963"/>
                </a:lnTo>
                <a:lnTo>
                  <a:pt x="255574" y="208991"/>
                </a:lnTo>
                <a:lnTo>
                  <a:pt x="262470" y="203695"/>
                </a:lnTo>
                <a:close/>
              </a:path>
              <a:path w="270510" h="2165985">
                <a:moveTo>
                  <a:pt x="262890" y="271386"/>
                </a:moveTo>
                <a:lnTo>
                  <a:pt x="262763" y="262978"/>
                </a:lnTo>
                <a:lnTo>
                  <a:pt x="255943" y="257733"/>
                </a:lnTo>
                <a:lnTo>
                  <a:pt x="250177" y="254762"/>
                </a:lnTo>
                <a:lnTo>
                  <a:pt x="243662" y="253733"/>
                </a:lnTo>
                <a:lnTo>
                  <a:pt x="237185" y="254647"/>
                </a:lnTo>
                <a:lnTo>
                  <a:pt x="231508" y="257505"/>
                </a:lnTo>
                <a:lnTo>
                  <a:pt x="224866" y="262636"/>
                </a:lnTo>
                <a:lnTo>
                  <a:pt x="224955" y="271043"/>
                </a:lnTo>
                <a:lnTo>
                  <a:pt x="231813" y="276275"/>
                </a:lnTo>
                <a:lnTo>
                  <a:pt x="237566" y="279260"/>
                </a:lnTo>
                <a:lnTo>
                  <a:pt x="244081" y="280289"/>
                </a:lnTo>
                <a:lnTo>
                  <a:pt x="250571" y="279387"/>
                </a:lnTo>
                <a:lnTo>
                  <a:pt x="256247" y="276517"/>
                </a:lnTo>
                <a:lnTo>
                  <a:pt x="262890" y="271386"/>
                </a:lnTo>
                <a:close/>
              </a:path>
              <a:path w="270510" h="2165985">
                <a:moveTo>
                  <a:pt x="263309" y="339077"/>
                </a:moveTo>
                <a:lnTo>
                  <a:pt x="263182" y="330962"/>
                </a:lnTo>
                <a:lnTo>
                  <a:pt x="256603" y="325894"/>
                </a:lnTo>
                <a:lnTo>
                  <a:pt x="251028" y="323024"/>
                </a:lnTo>
                <a:lnTo>
                  <a:pt x="244729" y="322033"/>
                </a:lnTo>
                <a:lnTo>
                  <a:pt x="238480" y="322922"/>
                </a:lnTo>
                <a:lnTo>
                  <a:pt x="233019" y="325691"/>
                </a:lnTo>
                <a:lnTo>
                  <a:pt x="226593" y="330631"/>
                </a:lnTo>
                <a:lnTo>
                  <a:pt x="226695" y="338747"/>
                </a:lnTo>
                <a:lnTo>
                  <a:pt x="233311" y="343801"/>
                </a:lnTo>
                <a:lnTo>
                  <a:pt x="238861" y="346671"/>
                </a:lnTo>
                <a:lnTo>
                  <a:pt x="245135" y="347675"/>
                </a:lnTo>
                <a:lnTo>
                  <a:pt x="251409" y="346786"/>
                </a:lnTo>
                <a:lnTo>
                  <a:pt x="256882" y="344030"/>
                </a:lnTo>
                <a:lnTo>
                  <a:pt x="263309" y="339077"/>
                </a:lnTo>
                <a:close/>
              </a:path>
              <a:path w="270510" h="2165985">
                <a:moveTo>
                  <a:pt x="263715" y="406781"/>
                </a:moveTo>
                <a:lnTo>
                  <a:pt x="263613" y="398957"/>
                </a:lnTo>
                <a:lnTo>
                  <a:pt x="250888" y="389178"/>
                </a:lnTo>
                <a:lnTo>
                  <a:pt x="240715" y="389077"/>
                </a:lnTo>
                <a:lnTo>
                  <a:pt x="228320" y="398602"/>
                </a:lnTo>
                <a:lnTo>
                  <a:pt x="228434" y="406450"/>
                </a:lnTo>
                <a:lnTo>
                  <a:pt x="241173" y="416229"/>
                </a:lnTo>
                <a:lnTo>
                  <a:pt x="251345" y="416306"/>
                </a:lnTo>
                <a:lnTo>
                  <a:pt x="257517" y="411543"/>
                </a:lnTo>
                <a:lnTo>
                  <a:pt x="263715" y="406781"/>
                </a:lnTo>
                <a:close/>
              </a:path>
              <a:path w="270510" h="2165985">
                <a:moveTo>
                  <a:pt x="264147" y="474459"/>
                </a:moveTo>
                <a:lnTo>
                  <a:pt x="264020" y="466928"/>
                </a:lnTo>
                <a:lnTo>
                  <a:pt x="251764" y="457517"/>
                </a:lnTo>
                <a:lnTo>
                  <a:pt x="241998" y="457415"/>
                </a:lnTo>
                <a:lnTo>
                  <a:pt x="230047" y="466610"/>
                </a:lnTo>
                <a:lnTo>
                  <a:pt x="230149" y="474129"/>
                </a:lnTo>
                <a:lnTo>
                  <a:pt x="242404" y="483552"/>
                </a:lnTo>
                <a:lnTo>
                  <a:pt x="252171" y="483628"/>
                </a:lnTo>
                <a:lnTo>
                  <a:pt x="258178" y="479056"/>
                </a:lnTo>
                <a:lnTo>
                  <a:pt x="264147" y="474459"/>
                </a:lnTo>
                <a:close/>
              </a:path>
              <a:path w="270510" h="2165985">
                <a:moveTo>
                  <a:pt x="264553" y="542150"/>
                </a:moveTo>
                <a:lnTo>
                  <a:pt x="264426" y="534898"/>
                </a:lnTo>
                <a:lnTo>
                  <a:pt x="252691" y="525856"/>
                </a:lnTo>
                <a:lnTo>
                  <a:pt x="243255" y="525767"/>
                </a:lnTo>
                <a:lnTo>
                  <a:pt x="231787" y="534619"/>
                </a:lnTo>
                <a:lnTo>
                  <a:pt x="231876" y="541845"/>
                </a:lnTo>
                <a:lnTo>
                  <a:pt x="243649" y="550900"/>
                </a:lnTo>
                <a:lnTo>
                  <a:pt x="253085" y="550976"/>
                </a:lnTo>
                <a:lnTo>
                  <a:pt x="258813" y="546557"/>
                </a:lnTo>
                <a:lnTo>
                  <a:pt x="264553" y="542150"/>
                </a:lnTo>
                <a:close/>
              </a:path>
              <a:path w="270510" h="2165985">
                <a:moveTo>
                  <a:pt x="264972" y="609866"/>
                </a:moveTo>
                <a:lnTo>
                  <a:pt x="264871" y="602907"/>
                </a:lnTo>
                <a:lnTo>
                  <a:pt x="253580" y="594207"/>
                </a:lnTo>
                <a:lnTo>
                  <a:pt x="244513" y="594131"/>
                </a:lnTo>
                <a:lnTo>
                  <a:pt x="233527" y="602602"/>
                </a:lnTo>
                <a:lnTo>
                  <a:pt x="233616" y="609574"/>
                </a:lnTo>
                <a:lnTo>
                  <a:pt x="244932" y="618248"/>
                </a:lnTo>
                <a:lnTo>
                  <a:pt x="253949" y="618324"/>
                </a:lnTo>
                <a:lnTo>
                  <a:pt x="259461" y="614095"/>
                </a:lnTo>
                <a:lnTo>
                  <a:pt x="264972" y="609866"/>
                </a:lnTo>
                <a:close/>
              </a:path>
              <a:path w="270510" h="2165985">
                <a:moveTo>
                  <a:pt x="265379" y="677545"/>
                </a:moveTo>
                <a:lnTo>
                  <a:pt x="265264" y="670877"/>
                </a:lnTo>
                <a:lnTo>
                  <a:pt x="254495" y="662546"/>
                </a:lnTo>
                <a:lnTo>
                  <a:pt x="245808" y="662482"/>
                </a:lnTo>
                <a:lnTo>
                  <a:pt x="235242" y="670585"/>
                </a:lnTo>
                <a:lnTo>
                  <a:pt x="235356" y="677252"/>
                </a:lnTo>
                <a:lnTo>
                  <a:pt x="246176" y="685571"/>
                </a:lnTo>
                <a:lnTo>
                  <a:pt x="254838" y="685660"/>
                </a:lnTo>
                <a:lnTo>
                  <a:pt x="260121" y="681596"/>
                </a:lnTo>
                <a:lnTo>
                  <a:pt x="265379" y="677545"/>
                </a:lnTo>
                <a:close/>
              </a:path>
              <a:path w="270510" h="2165985">
                <a:moveTo>
                  <a:pt x="265798" y="745223"/>
                </a:moveTo>
                <a:lnTo>
                  <a:pt x="265709" y="738860"/>
                </a:lnTo>
                <a:lnTo>
                  <a:pt x="255320" y="730897"/>
                </a:lnTo>
                <a:lnTo>
                  <a:pt x="247078" y="730821"/>
                </a:lnTo>
                <a:lnTo>
                  <a:pt x="236969" y="738593"/>
                </a:lnTo>
                <a:lnTo>
                  <a:pt x="237083" y="744956"/>
                </a:lnTo>
                <a:lnTo>
                  <a:pt x="247421" y="752919"/>
                </a:lnTo>
                <a:lnTo>
                  <a:pt x="255714" y="752995"/>
                </a:lnTo>
                <a:lnTo>
                  <a:pt x="260769" y="749109"/>
                </a:lnTo>
                <a:lnTo>
                  <a:pt x="265798" y="745223"/>
                </a:lnTo>
                <a:close/>
              </a:path>
              <a:path w="270510" h="2165985">
                <a:moveTo>
                  <a:pt x="266204" y="812914"/>
                </a:moveTo>
                <a:lnTo>
                  <a:pt x="266128" y="806831"/>
                </a:lnTo>
                <a:lnTo>
                  <a:pt x="256247" y="799249"/>
                </a:lnTo>
                <a:lnTo>
                  <a:pt x="248361" y="799172"/>
                </a:lnTo>
                <a:lnTo>
                  <a:pt x="238709" y="806577"/>
                </a:lnTo>
                <a:lnTo>
                  <a:pt x="238810" y="812660"/>
                </a:lnTo>
                <a:lnTo>
                  <a:pt x="248704" y="820254"/>
                </a:lnTo>
                <a:lnTo>
                  <a:pt x="256590" y="820331"/>
                </a:lnTo>
                <a:lnTo>
                  <a:pt x="261391" y="816635"/>
                </a:lnTo>
                <a:lnTo>
                  <a:pt x="266204" y="812914"/>
                </a:lnTo>
                <a:close/>
              </a:path>
              <a:path w="270510" h="2165985">
                <a:moveTo>
                  <a:pt x="266649" y="880630"/>
                </a:moveTo>
                <a:lnTo>
                  <a:pt x="266560" y="874826"/>
                </a:lnTo>
                <a:lnTo>
                  <a:pt x="257149" y="867600"/>
                </a:lnTo>
                <a:lnTo>
                  <a:pt x="249643" y="867524"/>
                </a:lnTo>
                <a:lnTo>
                  <a:pt x="240436" y="874585"/>
                </a:lnTo>
                <a:lnTo>
                  <a:pt x="240538" y="880364"/>
                </a:lnTo>
                <a:lnTo>
                  <a:pt x="249936" y="887590"/>
                </a:lnTo>
                <a:lnTo>
                  <a:pt x="257467" y="887679"/>
                </a:lnTo>
                <a:lnTo>
                  <a:pt x="262064" y="884135"/>
                </a:lnTo>
                <a:lnTo>
                  <a:pt x="266649" y="880630"/>
                </a:lnTo>
                <a:close/>
              </a:path>
              <a:path w="270510" h="2165985">
                <a:moveTo>
                  <a:pt x="267081" y="948309"/>
                </a:moveTo>
                <a:lnTo>
                  <a:pt x="266979" y="942822"/>
                </a:lnTo>
                <a:lnTo>
                  <a:pt x="258051" y="935951"/>
                </a:lnTo>
                <a:lnTo>
                  <a:pt x="250875" y="935875"/>
                </a:lnTo>
                <a:lnTo>
                  <a:pt x="242189" y="942594"/>
                </a:lnTo>
                <a:lnTo>
                  <a:pt x="242277" y="948080"/>
                </a:lnTo>
                <a:lnTo>
                  <a:pt x="251193" y="954938"/>
                </a:lnTo>
                <a:lnTo>
                  <a:pt x="258368" y="955014"/>
                </a:lnTo>
                <a:lnTo>
                  <a:pt x="262712" y="951661"/>
                </a:lnTo>
                <a:lnTo>
                  <a:pt x="267081" y="948309"/>
                </a:lnTo>
                <a:close/>
              </a:path>
              <a:path w="270510" h="2165985">
                <a:moveTo>
                  <a:pt x="267487" y="1016000"/>
                </a:moveTo>
                <a:lnTo>
                  <a:pt x="267398" y="1010793"/>
                </a:lnTo>
                <a:lnTo>
                  <a:pt x="258940" y="1004277"/>
                </a:lnTo>
                <a:lnTo>
                  <a:pt x="252158" y="1004227"/>
                </a:lnTo>
                <a:lnTo>
                  <a:pt x="243941" y="1010577"/>
                </a:lnTo>
                <a:lnTo>
                  <a:pt x="244005" y="1015771"/>
                </a:lnTo>
                <a:lnTo>
                  <a:pt x="252450" y="1022286"/>
                </a:lnTo>
                <a:lnTo>
                  <a:pt x="259219" y="1022350"/>
                </a:lnTo>
                <a:lnTo>
                  <a:pt x="263334" y="1019175"/>
                </a:lnTo>
                <a:lnTo>
                  <a:pt x="267487" y="1016000"/>
                </a:lnTo>
                <a:close/>
              </a:path>
              <a:path w="270510" h="2165985">
                <a:moveTo>
                  <a:pt x="267893" y="1083703"/>
                </a:moveTo>
                <a:lnTo>
                  <a:pt x="267804" y="1078776"/>
                </a:lnTo>
                <a:lnTo>
                  <a:pt x="259829" y="1072629"/>
                </a:lnTo>
                <a:lnTo>
                  <a:pt x="253441" y="1072578"/>
                </a:lnTo>
                <a:lnTo>
                  <a:pt x="245668" y="1078560"/>
                </a:lnTo>
                <a:lnTo>
                  <a:pt x="245732" y="1083487"/>
                </a:lnTo>
                <a:lnTo>
                  <a:pt x="253720" y="1089621"/>
                </a:lnTo>
                <a:lnTo>
                  <a:pt x="260108" y="1089685"/>
                </a:lnTo>
                <a:lnTo>
                  <a:pt x="263994" y="1086688"/>
                </a:lnTo>
                <a:lnTo>
                  <a:pt x="267893" y="1083703"/>
                </a:lnTo>
                <a:close/>
              </a:path>
              <a:path w="270510" h="2165985">
                <a:moveTo>
                  <a:pt x="268312" y="1151394"/>
                </a:moveTo>
                <a:lnTo>
                  <a:pt x="268249" y="1146771"/>
                </a:lnTo>
                <a:lnTo>
                  <a:pt x="264464" y="1143889"/>
                </a:lnTo>
                <a:lnTo>
                  <a:pt x="260743" y="1140993"/>
                </a:lnTo>
                <a:lnTo>
                  <a:pt x="254723" y="1140942"/>
                </a:lnTo>
                <a:lnTo>
                  <a:pt x="247396" y="1146581"/>
                </a:lnTo>
                <a:lnTo>
                  <a:pt x="247459" y="1151191"/>
                </a:lnTo>
                <a:lnTo>
                  <a:pt x="254952" y="1156982"/>
                </a:lnTo>
                <a:lnTo>
                  <a:pt x="260997" y="1157033"/>
                </a:lnTo>
                <a:lnTo>
                  <a:pt x="264655" y="1154214"/>
                </a:lnTo>
                <a:lnTo>
                  <a:pt x="268312" y="1151394"/>
                </a:lnTo>
                <a:close/>
              </a:path>
              <a:path w="270510" h="2165985">
                <a:moveTo>
                  <a:pt x="268744" y="1219073"/>
                </a:moveTo>
                <a:lnTo>
                  <a:pt x="268681" y="1214742"/>
                </a:lnTo>
                <a:lnTo>
                  <a:pt x="261620" y="1209332"/>
                </a:lnTo>
                <a:lnTo>
                  <a:pt x="256006" y="1209281"/>
                </a:lnTo>
                <a:lnTo>
                  <a:pt x="249123" y="1214564"/>
                </a:lnTo>
                <a:lnTo>
                  <a:pt x="249174" y="1218895"/>
                </a:lnTo>
                <a:lnTo>
                  <a:pt x="252717" y="1221600"/>
                </a:lnTo>
                <a:lnTo>
                  <a:pt x="256209" y="1224318"/>
                </a:lnTo>
                <a:lnTo>
                  <a:pt x="261848" y="1224368"/>
                </a:lnTo>
                <a:lnTo>
                  <a:pt x="265303" y="1221727"/>
                </a:lnTo>
                <a:lnTo>
                  <a:pt x="268744" y="1219073"/>
                </a:lnTo>
                <a:close/>
              </a:path>
              <a:path w="270510" h="2165985">
                <a:moveTo>
                  <a:pt x="269163" y="1286776"/>
                </a:moveTo>
                <a:lnTo>
                  <a:pt x="269087" y="1282725"/>
                </a:lnTo>
                <a:lnTo>
                  <a:pt x="262496" y="1277683"/>
                </a:lnTo>
                <a:lnTo>
                  <a:pt x="257238" y="1277632"/>
                </a:lnTo>
                <a:lnTo>
                  <a:pt x="250863" y="1282560"/>
                </a:lnTo>
                <a:lnTo>
                  <a:pt x="250926" y="1286598"/>
                </a:lnTo>
                <a:lnTo>
                  <a:pt x="257492" y="1291653"/>
                </a:lnTo>
                <a:lnTo>
                  <a:pt x="262763" y="1291717"/>
                </a:lnTo>
                <a:lnTo>
                  <a:pt x="265938" y="1289240"/>
                </a:lnTo>
                <a:lnTo>
                  <a:pt x="269163" y="1286776"/>
                </a:lnTo>
                <a:close/>
              </a:path>
              <a:path w="270510" h="2165985">
                <a:moveTo>
                  <a:pt x="269557" y="1354467"/>
                </a:moveTo>
                <a:lnTo>
                  <a:pt x="269494" y="1350721"/>
                </a:lnTo>
                <a:lnTo>
                  <a:pt x="263385" y="1346034"/>
                </a:lnTo>
                <a:lnTo>
                  <a:pt x="258521" y="1345971"/>
                </a:lnTo>
                <a:lnTo>
                  <a:pt x="252564" y="1350556"/>
                </a:lnTo>
                <a:lnTo>
                  <a:pt x="252641" y="1354315"/>
                </a:lnTo>
                <a:lnTo>
                  <a:pt x="258737" y="1358988"/>
                </a:lnTo>
                <a:lnTo>
                  <a:pt x="263613" y="1359052"/>
                </a:lnTo>
                <a:lnTo>
                  <a:pt x="266585" y="1356766"/>
                </a:lnTo>
                <a:lnTo>
                  <a:pt x="269557" y="1354467"/>
                </a:lnTo>
                <a:close/>
              </a:path>
              <a:path w="270510" h="2165985">
                <a:moveTo>
                  <a:pt x="269989" y="1422146"/>
                </a:moveTo>
                <a:lnTo>
                  <a:pt x="269900" y="1418704"/>
                </a:lnTo>
                <a:lnTo>
                  <a:pt x="264312" y="1414373"/>
                </a:lnTo>
                <a:lnTo>
                  <a:pt x="259803" y="1414335"/>
                </a:lnTo>
                <a:lnTo>
                  <a:pt x="254304" y="1418551"/>
                </a:lnTo>
                <a:lnTo>
                  <a:pt x="254368" y="1422019"/>
                </a:lnTo>
                <a:lnTo>
                  <a:pt x="259981" y="1426337"/>
                </a:lnTo>
                <a:lnTo>
                  <a:pt x="264464" y="1426375"/>
                </a:lnTo>
                <a:lnTo>
                  <a:pt x="267246" y="1424266"/>
                </a:lnTo>
                <a:lnTo>
                  <a:pt x="269989" y="1422146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581612" y="0"/>
            <a:ext cx="264795" cy="2168525"/>
          </a:xfrm>
          <a:custGeom>
            <a:avLst/>
            <a:gdLst/>
            <a:ahLst/>
            <a:cxnLst/>
            <a:rect l="l" t="t" r="r" b="b"/>
            <a:pathLst>
              <a:path w="264795" h="2168525">
                <a:moveTo>
                  <a:pt x="15684" y="1422146"/>
                </a:moveTo>
                <a:lnTo>
                  <a:pt x="15595" y="1418704"/>
                </a:lnTo>
                <a:lnTo>
                  <a:pt x="10007" y="1414373"/>
                </a:lnTo>
                <a:lnTo>
                  <a:pt x="5499" y="1414335"/>
                </a:lnTo>
                <a:lnTo>
                  <a:pt x="0" y="1418551"/>
                </a:lnTo>
                <a:lnTo>
                  <a:pt x="63" y="1422019"/>
                </a:lnTo>
                <a:lnTo>
                  <a:pt x="5676" y="1426337"/>
                </a:lnTo>
                <a:lnTo>
                  <a:pt x="10160" y="1426375"/>
                </a:lnTo>
                <a:lnTo>
                  <a:pt x="12941" y="1424266"/>
                </a:lnTo>
                <a:lnTo>
                  <a:pt x="15684" y="1422146"/>
                </a:lnTo>
                <a:close/>
              </a:path>
              <a:path w="264795" h="2168525">
                <a:moveTo>
                  <a:pt x="16090" y="1489849"/>
                </a:moveTo>
                <a:lnTo>
                  <a:pt x="16052" y="1486674"/>
                </a:lnTo>
                <a:lnTo>
                  <a:pt x="13462" y="1484706"/>
                </a:lnTo>
                <a:lnTo>
                  <a:pt x="10909" y="1482712"/>
                </a:lnTo>
                <a:lnTo>
                  <a:pt x="6781" y="1482686"/>
                </a:lnTo>
                <a:lnTo>
                  <a:pt x="1739" y="1486535"/>
                </a:lnTo>
                <a:lnTo>
                  <a:pt x="1803" y="1489710"/>
                </a:lnTo>
                <a:lnTo>
                  <a:pt x="4368" y="1491716"/>
                </a:lnTo>
                <a:lnTo>
                  <a:pt x="6959" y="1493672"/>
                </a:lnTo>
                <a:lnTo>
                  <a:pt x="11074" y="1493723"/>
                </a:lnTo>
                <a:lnTo>
                  <a:pt x="13563" y="1491792"/>
                </a:lnTo>
                <a:lnTo>
                  <a:pt x="16090" y="1489849"/>
                </a:lnTo>
                <a:close/>
              </a:path>
              <a:path w="264795" h="2168525">
                <a:moveTo>
                  <a:pt x="16522" y="1557553"/>
                </a:moveTo>
                <a:lnTo>
                  <a:pt x="16471" y="1554645"/>
                </a:lnTo>
                <a:lnTo>
                  <a:pt x="14122" y="1552867"/>
                </a:lnTo>
                <a:lnTo>
                  <a:pt x="11811" y="1551051"/>
                </a:lnTo>
                <a:lnTo>
                  <a:pt x="8039" y="1551038"/>
                </a:lnTo>
                <a:lnTo>
                  <a:pt x="3454" y="1554543"/>
                </a:lnTo>
                <a:lnTo>
                  <a:pt x="3530" y="1557426"/>
                </a:lnTo>
                <a:lnTo>
                  <a:pt x="8191" y="1561007"/>
                </a:lnTo>
                <a:lnTo>
                  <a:pt x="11938" y="1561058"/>
                </a:lnTo>
                <a:lnTo>
                  <a:pt x="14224" y="1559293"/>
                </a:lnTo>
                <a:lnTo>
                  <a:pt x="16522" y="1557553"/>
                </a:lnTo>
                <a:close/>
              </a:path>
              <a:path w="264795" h="2168525">
                <a:moveTo>
                  <a:pt x="16929" y="1625231"/>
                </a:moveTo>
                <a:lnTo>
                  <a:pt x="16878" y="1622628"/>
                </a:lnTo>
                <a:lnTo>
                  <a:pt x="12661" y="1619402"/>
                </a:lnTo>
                <a:lnTo>
                  <a:pt x="9309" y="1619377"/>
                </a:lnTo>
                <a:lnTo>
                  <a:pt x="5207" y="1622526"/>
                </a:lnTo>
                <a:lnTo>
                  <a:pt x="5245" y="1625130"/>
                </a:lnTo>
                <a:lnTo>
                  <a:pt x="7366" y="1626730"/>
                </a:lnTo>
                <a:lnTo>
                  <a:pt x="9436" y="1628343"/>
                </a:lnTo>
                <a:lnTo>
                  <a:pt x="12839" y="1628394"/>
                </a:lnTo>
                <a:lnTo>
                  <a:pt x="14871" y="1626806"/>
                </a:lnTo>
                <a:lnTo>
                  <a:pt x="16929" y="1625231"/>
                </a:lnTo>
                <a:close/>
              </a:path>
              <a:path w="264795" h="2168525">
                <a:moveTo>
                  <a:pt x="17348" y="1692922"/>
                </a:moveTo>
                <a:lnTo>
                  <a:pt x="17322" y="1690624"/>
                </a:lnTo>
                <a:lnTo>
                  <a:pt x="13563" y="1687753"/>
                </a:lnTo>
                <a:lnTo>
                  <a:pt x="10579" y="1687715"/>
                </a:lnTo>
                <a:lnTo>
                  <a:pt x="6959" y="1690522"/>
                </a:lnTo>
                <a:lnTo>
                  <a:pt x="6997" y="1692821"/>
                </a:lnTo>
                <a:lnTo>
                  <a:pt x="10706" y="1695691"/>
                </a:lnTo>
                <a:lnTo>
                  <a:pt x="13703" y="1695729"/>
                </a:lnTo>
                <a:lnTo>
                  <a:pt x="15494" y="1694332"/>
                </a:lnTo>
                <a:lnTo>
                  <a:pt x="17348" y="1692922"/>
                </a:lnTo>
                <a:close/>
              </a:path>
              <a:path w="264795" h="2168525">
                <a:moveTo>
                  <a:pt x="17754" y="1760613"/>
                </a:moveTo>
                <a:lnTo>
                  <a:pt x="17716" y="1758607"/>
                </a:lnTo>
                <a:lnTo>
                  <a:pt x="14465" y="1756105"/>
                </a:lnTo>
                <a:lnTo>
                  <a:pt x="11874" y="1756079"/>
                </a:lnTo>
                <a:lnTo>
                  <a:pt x="8686" y="1758518"/>
                </a:lnTo>
                <a:lnTo>
                  <a:pt x="8712" y="1760524"/>
                </a:lnTo>
                <a:lnTo>
                  <a:pt x="10350" y="1761769"/>
                </a:lnTo>
                <a:lnTo>
                  <a:pt x="11976" y="1763039"/>
                </a:lnTo>
                <a:lnTo>
                  <a:pt x="14566" y="1763052"/>
                </a:lnTo>
                <a:lnTo>
                  <a:pt x="16154" y="1761832"/>
                </a:lnTo>
                <a:lnTo>
                  <a:pt x="17754" y="1760613"/>
                </a:lnTo>
                <a:close/>
              </a:path>
              <a:path w="264795" h="2168525">
                <a:moveTo>
                  <a:pt x="18161" y="1828317"/>
                </a:moveTo>
                <a:lnTo>
                  <a:pt x="18135" y="1826590"/>
                </a:lnTo>
                <a:lnTo>
                  <a:pt x="15379" y="1824456"/>
                </a:lnTo>
                <a:lnTo>
                  <a:pt x="13131" y="1824431"/>
                </a:lnTo>
                <a:lnTo>
                  <a:pt x="10401" y="1826526"/>
                </a:lnTo>
                <a:lnTo>
                  <a:pt x="10439" y="1828241"/>
                </a:lnTo>
                <a:lnTo>
                  <a:pt x="13220" y="1830387"/>
                </a:lnTo>
                <a:lnTo>
                  <a:pt x="15468" y="1830400"/>
                </a:lnTo>
                <a:lnTo>
                  <a:pt x="16814" y="1829358"/>
                </a:lnTo>
                <a:lnTo>
                  <a:pt x="18161" y="1828317"/>
                </a:lnTo>
                <a:close/>
              </a:path>
              <a:path w="264795" h="2168525">
                <a:moveTo>
                  <a:pt x="18592" y="1894586"/>
                </a:moveTo>
                <a:lnTo>
                  <a:pt x="17399" y="1893684"/>
                </a:lnTo>
                <a:lnTo>
                  <a:pt x="16256" y="1892795"/>
                </a:lnTo>
                <a:lnTo>
                  <a:pt x="14401" y="1892782"/>
                </a:lnTo>
                <a:lnTo>
                  <a:pt x="13284" y="1893658"/>
                </a:lnTo>
                <a:lnTo>
                  <a:pt x="12153" y="1894509"/>
                </a:lnTo>
                <a:lnTo>
                  <a:pt x="12192" y="1895957"/>
                </a:lnTo>
                <a:lnTo>
                  <a:pt x="14478" y="1897722"/>
                </a:lnTo>
                <a:lnTo>
                  <a:pt x="16332" y="1897735"/>
                </a:lnTo>
                <a:lnTo>
                  <a:pt x="17475" y="1896884"/>
                </a:lnTo>
                <a:lnTo>
                  <a:pt x="18592" y="1896008"/>
                </a:lnTo>
                <a:lnTo>
                  <a:pt x="18592" y="1894586"/>
                </a:lnTo>
                <a:close/>
              </a:path>
              <a:path w="264795" h="2168525">
                <a:moveTo>
                  <a:pt x="18999" y="1962569"/>
                </a:moveTo>
                <a:lnTo>
                  <a:pt x="18059" y="1961857"/>
                </a:lnTo>
                <a:lnTo>
                  <a:pt x="17157" y="1961146"/>
                </a:lnTo>
                <a:lnTo>
                  <a:pt x="15684" y="1961134"/>
                </a:lnTo>
                <a:lnTo>
                  <a:pt x="13868" y="1962518"/>
                </a:lnTo>
                <a:lnTo>
                  <a:pt x="13906" y="1963648"/>
                </a:lnTo>
                <a:lnTo>
                  <a:pt x="14808" y="1964359"/>
                </a:lnTo>
                <a:lnTo>
                  <a:pt x="15735" y="1965071"/>
                </a:lnTo>
                <a:lnTo>
                  <a:pt x="17195" y="1965071"/>
                </a:lnTo>
                <a:lnTo>
                  <a:pt x="18084" y="1964372"/>
                </a:lnTo>
                <a:lnTo>
                  <a:pt x="18999" y="1963686"/>
                </a:lnTo>
                <a:lnTo>
                  <a:pt x="18999" y="1962569"/>
                </a:lnTo>
                <a:close/>
              </a:path>
              <a:path w="264795" h="2168525">
                <a:moveTo>
                  <a:pt x="19405" y="2030539"/>
                </a:moveTo>
                <a:lnTo>
                  <a:pt x="18719" y="2030006"/>
                </a:lnTo>
                <a:lnTo>
                  <a:pt x="18021" y="2029485"/>
                </a:lnTo>
                <a:lnTo>
                  <a:pt x="16954" y="2029485"/>
                </a:lnTo>
                <a:lnTo>
                  <a:pt x="16256" y="2029980"/>
                </a:lnTo>
                <a:lnTo>
                  <a:pt x="15595" y="2030501"/>
                </a:lnTo>
                <a:lnTo>
                  <a:pt x="15646" y="2031339"/>
                </a:lnTo>
                <a:lnTo>
                  <a:pt x="16306" y="2031873"/>
                </a:lnTo>
                <a:lnTo>
                  <a:pt x="16992" y="2032406"/>
                </a:lnTo>
                <a:lnTo>
                  <a:pt x="18084" y="2032406"/>
                </a:lnTo>
                <a:lnTo>
                  <a:pt x="18745" y="2031898"/>
                </a:lnTo>
                <a:lnTo>
                  <a:pt x="19405" y="2031377"/>
                </a:lnTo>
                <a:lnTo>
                  <a:pt x="19405" y="2030539"/>
                </a:lnTo>
                <a:close/>
              </a:path>
              <a:path w="264795" h="2168525">
                <a:moveTo>
                  <a:pt x="19837" y="2098522"/>
                </a:moveTo>
                <a:lnTo>
                  <a:pt x="19380" y="2098167"/>
                </a:lnTo>
                <a:lnTo>
                  <a:pt x="18923" y="2097824"/>
                </a:lnTo>
                <a:lnTo>
                  <a:pt x="18224" y="2097824"/>
                </a:lnTo>
                <a:lnTo>
                  <a:pt x="17780" y="2098154"/>
                </a:lnTo>
                <a:lnTo>
                  <a:pt x="17348" y="2098497"/>
                </a:lnTo>
                <a:lnTo>
                  <a:pt x="17348" y="2099056"/>
                </a:lnTo>
                <a:lnTo>
                  <a:pt x="17780" y="2099398"/>
                </a:lnTo>
                <a:lnTo>
                  <a:pt x="18224" y="2099741"/>
                </a:lnTo>
                <a:lnTo>
                  <a:pt x="18973" y="2099741"/>
                </a:lnTo>
                <a:lnTo>
                  <a:pt x="19405" y="2099411"/>
                </a:lnTo>
                <a:lnTo>
                  <a:pt x="19837" y="2099081"/>
                </a:lnTo>
                <a:lnTo>
                  <a:pt x="19837" y="2098522"/>
                </a:lnTo>
                <a:close/>
              </a:path>
              <a:path w="264795" h="2168525">
                <a:moveTo>
                  <a:pt x="20281" y="2166772"/>
                </a:moveTo>
                <a:lnTo>
                  <a:pt x="20256" y="2166505"/>
                </a:lnTo>
                <a:lnTo>
                  <a:pt x="20040" y="2166353"/>
                </a:lnTo>
                <a:lnTo>
                  <a:pt x="19837" y="2166188"/>
                </a:lnTo>
                <a:lnTo>
                  <a:pt x="19469" y="2166188"/>
                </a:lnTo>
                <a:lnTo>
                  <a:pt x="19291" y="2166353"/>
                </a:lnTo>
                <a:lnTo>
                  <a:pt x="19062" y="2166505"/>
                </a:lnTo>
                <a:lnTo>
                  <a:pt x="19062" y="2166772"/>
                </a:lnTo>
                <a:lnTo>
                  <a:pt x="19304" y="2166924"/>
                </a:lnTo>
                <a:lnTo>
                  <a:pt x="19532" y="2167090"/>
                </a:lnTo>
                <a:lnTo>
                  <a:pt x="19862" y="2167090"/>
                </a:lnTo>
                <a:lnTo>
                  <a:pt x="20078" y="2166924"/>
                </a:lnTo>
                <a:lnTo>
                  <a:pt x="20281" y="2166772"/>
                </a:lnTo>
                <a:close/>
              </a:path>
              <a:path w="264795" h="2168525">
                <a:moveTo>
                  <a:pt x="127914" y="0"/>
                </a:moveTo>
                <a:lnTo>
                  <a:pt x="90220" y="0"/>
                </a:lnTo>
                <a:lnTo>
                  <a:pt x="90830" y="2311"/>
                </a:lnTo>
                <a:lnTo>
                  <a:pt x="95224" y="7340"/>
                </a:lnTo>
                <a:lnTo>
                  <a:pt x="101790" y="10731"/>
                </a:lnTo>
                <a:lnTo>
                  <a:pt x="109207" y="11912"/>
                </a:lnTo>
                <a:lnTo>
                  <a:pt x="116598" y="10871"/>
                </a:lnTo>
                <a:lnTo>
                  <a:pt x="123050" y="7607"/>
                </a:lnTo>
                <a:lnTo>
                  <a:pt x="127279" y="2654"/>
                </a:lnTo>
                <a:lnTo>
                  <a:pt x="127914" y="0"/>
                </a:lnTo>
                <a:close/>
              </a:path>
              <a:path w="264795" h="2168525">
                <a:moveTo>
                  <a:pt x="129108" y="64808"/>
                </a:moveTo>
                <a:lnTo>
                  <a:pt x="127622" y="59283"/>
                </a:lnTo>
                <a:lnTo>
                  <a:pt x="123367" y="54394"/>
                </a:lnTo>
                <a:lnTo>
                  <a:pt x="116992" y="51117"/>
                </a:lnTo>
                <a:lnTo>
                  <a:pt x="109804" y="49974"/>
                </a:lnTo>
                <a:lnTo>
                  <a:pt x="102641" y="50977"/>
                </a:lnTo>
                <a:lnTo>
                  <a:pt x="96405" y="54140"/>
                </a:lnTo>
                <a:lnTo>
                  <a:pt x="92303" y="58953"/>
                </a:lnTo>
                <a:lnTo>
                  <a:pt x="90995" y="64452"/>
                </a:lnTo>
                <a:lnTo>
                  <a:pt x="92468" y="69989"/>
                </a:lnTo>
                <a:lnTo>
                  <a:pt x="96735" y="74866"/>
                </a:lnTo>
                <a:lnTo>
                  <a:pt x="103085" y="78155"/>
                </a:lnTo>
                <a:lnTo>
                  <a:pt x="110274" y="79298"/>
                </a:lnTo>
                <a:lnTo>
                  <a:pt x="117436" y="78295"/>
                </a:lnTo>
                <a:lnTo>
                  <a:pt x="123710" y="75120"/>
                </a:lnTo>
                <a:lnTo>
                  <a:pt x="127800" y="70319"/>
                </a:lnTo>
                <a:lnTo>
                  <a:pt x="129108" y="64808"/>
                </a:lnTo>
                <a:close/>
              </a:path>
              <a:path w="264795" h="2168525">
                <a:moveTo>
                  <a:pt x="131470" y="137147"/>
                </a:moveTo>
                <a:lnTo>
                  <a:pt x="131305" y="128168"/>
                </a:lnTo>
                <a:lnTo>
                  <a:pt x="124028" y="122555"/>
                </a:lnTo>
                <a:lnTo>
                  <a:pt x="117856" y="119392"/>
                </a:lnTo>
                <a:lnTo>
                  <a:pt x="110883" y="118275"/>
                </a:lnTo>
                <a:lnTo>
                  <a:pt x="103962" y="119253"/>
                </a:lnTo>
                <a:lnTo>
                  <a:pt x="97904" y="122301"/>
                </a:lnTo>
                <a:lnTo>
                  <a:pt x="90805" y="127787"/>
                </a:lnTo>
                <a:lnTo>
                  <a:pt x="90944" y="136779"/>
                </a:lnTo>
                <a:lnTo>
                  <a:pt x="98234" y="142392"/>
                </a:lnTo>
                <a:lnTo>
                  <a:pt x="104394" y="145580"/>
                </a:lnTo>
                <a:lnTo>
                  <a:pt x="111340" y="146685"/>
                </a:lnTo>
                <a:lnTo>
                  <a:pt x="118262" y="145707"/>
                </a:lnTo>
                <a:lnTo>
                  <a:pt x="124333" y="142633"/>
                </a:lnTo>
                <a:lnTo>
                  <a:pt x="131470" y="137147"/>
                </a:lnTo>
                <a:close/>
              </a:path>
              <a:path w="264795" h="2168525">
                <a:moveTo>
                  <a:pt x="131851" y="204863"/>
                </a:moveTo>
                <a:lnTo>
                  <a:pt x="131724" y="196164"/>
                </a:lnTo>
                <a:lnTo>
                  <a:pt x="124675" y="190728"/>
                </a:lnTo>
                <a:lnTo>
                  <a:pt x="118719" y="187655"/>
                </a:lnTo>
                <a:lnTo>
                  <a:pt x="111975" y="186588"/>
                </a:lnTo>
                <a:lnTo>
                  <a:pt x="105270" y="187528"/>
                </a:lnTo>
                <a:lnTo>
                  <a:pt x="99402" y="190500"/>
                </a:lnTo>
                <a:lnTo>
                  <a:pt x="92506" y="195783"/>
                </a:lnTo>
                <a:lnTo>
                  <a:pt x="92646" y="204495"/>
                </a:lnTo>
                <a:lnTo>
                  <a:pt x="99720" y="209918"/>
                </a:lnTo>
                <a:lnTo>
                  <a:pt x="105676" y="212991"/>
                </a:lnTo>
                <a:lnTo>
                  <a:pt x="112420" y="214071"/>
                </a:lnTo>
                <a:lnTo>
                  <a:pt x="119126" y="213118"/>
                </a:lnTo>
                <a:lnTo>
                  <a:pt x="124980" y="210159"/>
                </a:lnTo>
                <a:lnTo>
                  <a:pt x="131851" y="204863"/>
                </a:lnTo>
                <a:close/>
              </a:path>
              <a:path w="264795" h="2168525">
                <a:moveTo>
                  <a:pt x="132270" y="272554"/>
                </a:moveTo>
                <a:lnTo>
                  <a:pt x="132143" y="264147"/>
                </a:lnTo>
                <a:lnTo>
                  <a:pt x="125349" y="258889"/>
                </a:lnTo>
                <a:lnTo>
                  <a:pt x="119583" y="255905"/>
                </a:lnTo>
                <a:lnTo>
                  <a:pt x="113068" y="254876"/>
                </a:lnTo>
                <a:lnTo>
                  <a:pt x="106578" y="255790"/>
                </a:lnTo>
                <a:lnTo>
                  <a:pt x="100901" y="258660"/>
                </a:lnTo>
                <a:lnTo>
                  <a:pt x="94246" y="263791"/>
                </a:lnTo>
                <a:lnTo>
                  <a:pt x="94399" y="272186"/>
                </a:lnTo>
                <a:lnTo>
                  <a:pt x="101206" y="277444"/>
                </a:lnTo>
                <a:lnTo>
                  <a:pt x="106959" y="280416"/>
                </a:lnTo>
                <a:lnTo>
                  <a:pt x="113474" y="281457"/>
                </a:lnTo>
                <a:lnTo>
                  <a:pt x="119964" y="280543"/>
                </a:lnTo>
                <a:lnTo>
                  <a:pt x="125641" y="277672"/>
                </a:lnTo>
                <a:lnTo>
                  <a:pt x="132270" y="272554"/>
                </a:lnTo>
                <a:close/>
              </a:path>
              <a:path w="264795" h="2168525">
                <a:moveTo>
                  <a:pt x="132676" y="340233"/>
                </a:moveTo>
                <a:lnTo>
                  <a:pt x="132588" y="332117"/>
                </a:lnTo>
                <a:lnTo>
                  <a:pt x="125984" y="327063"/>
                </a:lnTo>
                <a:lnTo>
                  <a:pt x="120434" y="324192"/>
                </a:lnTo>
                <a:lnTo>
                  <a:pt x="114147" y="323189"/>
                </a:lnTo>
                <a:lnTo>
                  <a:pt x="107899" y="324065"/>
                </a:lnTo>
                <a:lnTo>
                  <a:pt x="102425" y="326821"/>
                </a:lnTo>
                <a:lnTo>
                  <a:pt x="95986" y="331774"/>
                </a:lnTo>
                <a:lnTo>
                  <a:pt x="96126" y="339890"/>
                </a:lnTo>
                <a:lnTo>
                  <a:pt x="102717" y="344970"/>
                </a:lnTo>
                <a:lnTo>
                  <a:pt x="108267" y="347840"/>
                </a:lnTo>
                <a:lnTo>
                  <a:pt x="114554" y="348830"/>
                </a:lnTo>
                <a:lnTo>
                  <a:pt x="120802" y="347954"/>
                </a:lnTo>
                <a:lnTo>
                  <a:pt x="126263" y="345186"/>
                </a:lnTo>
                <a:lnTo>
                  <a:pt x="132676" y="340233"/>
                </a:lnTo>
                <a:close/>
              </a:path>
              <a:path w="264795" h="2168525">
                <a:moveTo>
                  <a:pt x="133108" y="407936"/>
                </a:moveTo>
                <a:lnTo>
                  <a:pt x="133019" y="400100"/>
                </a:lnTo>
                <a:lnTo>
                  <a:pt x="120307" y="390334"/>
                </a:lnTo>
                <a:lnTo>
                  <a:pt x="110096" y="390232"/>
                </a:lnTo>
                <a:lnTo>
                  <a:pt x="97713" y="399783"/>
                </a:lnTo>
                <a:lnTo>
                  <a:pt x="97840" y="407606"/>
                </a:lnTo>
                <a:lnTo>
                  <a:pt x="110553" y="417372"/>
                </a:lnTo>
                <a:lnTo>
                  <a:pt x="120726" y="417474"/>
                </a:lnTo>
                <a:lnTo>
                  <a:pt x="126923" y="412699"/>
                </a:lnTo>
                <a:lnTo>
                  <a:pt x="133108" y="407936"/>
                </a:lnTo>
                <a:close/>
              </a:path>
              <a:path w="264795" h="2168525">
                <a:moveTo>
                  <a:pt x="133527" y="475640"/>
                </a:moveTo>
                <a:lnTo>
                  <a:pt x="133413" y="468083"/>
                </a:lnTo>
                <a:lnTo>
                  <a:pt x="121170" y="458685"/>
                </a:lnTo>
                <a:lnTo>
                  <a:pt x="111366" y="458584"/>
                </a:lnTo>
                <a:lnTo>
                  <a:pt x="99441" y="467766"/>
                </a:lnTo>
                <a:lnTo>
                  <a:pt x="99580" y="475322"/>
                </a:lnTo>
                <a:lnTo>
                  <a:pt x="111785" y="484708"/>
                </a:lnTo>
                <a:lnTo>
                  <a:pt x="121577" y="484822"/>
                </a:lnTo>
                <a:lnTo>
                  <a:pt x="127584" y="480212"/>
                </a:lnTo>
                <a:lnTo>
                  <a:pt x="133527" y="475640"/>
                </a:lnTo>
                <a:close/>
              </a:path>
              <a:path w="264795" h="2168525">
                <a:moveTo>
                  <a:pt x="133946" y="543318"/>
                </a:moveTo>
                <a:lnTo>
                  <a:pt x="133832" y="536092"/>
                </a:lnTo>
                <a:lnTo>
                  <a:pt x="122085" y="527037"/>
                </a:lnTo>
                <a:lnTo>
                  <a:pt x="112649" y="526935"/>
                </a:lnTo>
                <a:lnTo>
                  <a:pt x="101168" y="535762"/>
                </a:lnTo>
                <a:lnTo>
                  <a:pt x="101269" y="543013"/>
                </a:lnTo>
                <a:lnTo>
                  <a:pt x="113055" y="552069"/>
                </a:lnTo>
                <a:lnTo>
                  <a:pt x="122491" y="552157"/>
                </a:lnTo>
                <a:lnTo>
                  <a:pt x="128231" y="547738"/>
                </a:lnTo>
                <a:lnTo>
                  <a:pt x="133946" y="543318"/>
                </a:lnTo>
                <a:close/>
              </a:path>
              <a:path w="264795" h="2168525">
                <a:moveTo>
                  <a:pt x="134404" y="611009"/>
                </a:moveTo>
                <a:lnTo>
                  <a:pt x="134251" y="604062"/>
                </a:lnTo>
                <a:lnTo>
                  <a:pt x="122961" y="595388"/>
                </a:lnTo>
                <a:lnTo>
                  <a:pt x="113931" y="595287"/>
                </a:lnTo>
                <a:lnTo>
                  <a:pt x="102895" y="603770"/>
                </a:lnTo>
                <a:lnTo>
                  <a:pt x="103009" y="610717"/>
                </a:lnTo>
                <a:lnTo>
                  <a:pt x="114325" y="619404"/>
                </a:lnTo>
                <a:lnTo>
                  <a:pt x="123355" y="619493"/>
                </a:lnTo>
                <a:lnTo>
                  <a:pt x="128854" y="615251"/>
                </a:lnTo>
                <a:lnTo>
                  <a:pt x="134404" y="611009"/>
                </a:lnTo>
                <a:close/>
              </a:path>
              <a:path w="264795" h="2168525">
                <a:moveTo>
                  <a:pt x="134810" y="678713"/>
                </a:moveTo>
                <a:lnTo>
                  <a:pt x="134708" y="672033"/>
                </a:lnTo>
                <a:lnTo>
                  <a:pt x="129260" y="667893"/>
                </a:lnTo>
                <a:lnTo>
                  <a:pt x="123875" y="663714"/>
                </a:lnTo>
                <a:lnTo>
                  <a:pt x="115227" y="663651"/>
                </a:lnTo>
                <a:lnTo>
                  <a:pt x="104648" y="671753"/>
                </a:lnTo>
                <a:lnTo>
                  <a:pt x="104749" y="678421"/>
                </a:lnTo>
                <a:lnTo>
                  <a:pt x="115570" y="686752"/>
                </a:lnTo>
                <a:lnTo>
                  <a:pt x="124218" y="686841"/>
                </a:lnTo>
                <a:lnTo>
                  <a:pt x="129527" y="682764"/>
                </a:lnTo>
                <a:lnTo>
                  <a:pt x="134810" y="678713"/>
                </a:lnTo>
                <a:close/>
              </a:path>
              <a:path w="264795" h="2168525">
                <a:moveTo>
                  <a:pt x="135216" y="746404"/>
                </a:moveTo>
                <a:lnTo>
                  <a:pt x="135115" y="740016"/>
                </a:lnTo>
                <a:lnTo>
                  <a:pt x="124777" y="732066"/>
                </a:lnTo>
                <a:lnTo>
                  <a:pt x="116471" y="731989"/>
                </a:lnTo>
                <a:lnTo>
                  <a:pt x="106375" y="739749"/>
                </a:lnTo>
                <a:lnTo>
                  <a:pt x="106464" y="746125"/>
                </a:lnTo>
                <a:lnTo>
                  <a:pt x="116801" y="754087"/>
                </a:lnTo>
                <a:lnTo>
                  <a:pt x="125120" y="754164"/>
                </a:lnTo>
                <a:lnTo>
                  <a:pt x="130175" y="750290"/>
                </a:lnTo>
                <a:lnTo>
                  <a:pt x="135216" y="746404"/>
                </a:lnTo>
                <a:close/>
              </a:path>
              <a:path w="264795" h="2168525">
                <a:moveTo>
                  <a:pt x="135648" y="814082"/>
                </a:moveTo>
                <a:lnTo>
                  <a:pt x="135521" y="807999"/>
                </a:lnTo>
                <a:lnTo>
                  <a:pt x="125666" y="800404"/>
                </a:lnTo>
                <a:lnTo>
                  <a:pt x="117741" y="800328"/>
                </a:lnTo>
                <a:lnTo>
                  <a:pt x="108127" y="807745"/>
                </a:lnTo>
                <a:lnTo>
                  <a:pt x="108204" y="813828"/>
                </a:lnTo>
                <a:lnTo>
                  <a:pt x="118097" y="821436"/>
                </a:lnTo>
                <a:lnTo>
                  <a:pt x="125971" y="821499"/>
                </a:lnTo>
                <a:lnTo>
                  <a:pt x="130797" y="817791"/>
                </a:lnTo>
                <a:lnTo>
                  <a:pt x="135648" y="814082"/>
                </a:lnTo>
                <a:close/>
              </a:path>
              <a:path w="264795" h="2168525">
                <a:moveTo>
                  <a:pt x="136042" y="881773"/>
                </a:moveTo>
                <a:lnTo>
                  <a:pt x="135953" y="875995"/>
                </a:lnTo>
                <a:lnTo>
                  <a:pt x="126517" y="868743"/>
                </a:lnTo>
                <a:lnTo>
                  <a:pt x="119024" y="868680"/>
                </a:lnTo>
                <a:lnTo>
                  <a:pt x="109855" y="875741"/>
                </a:lnTo>
                <a:lnTo>
                  <a:pt x="109931" y="881519"/>
                </a:lnTo>
                <a:lnTo>
                  <a:pt x="119341" y="888758"/>
                </a:lnTo>
                <a:lnTo>
                  <a:pt x="126898" y="888822"/>
                </a:lnTo>
                <a:lnTo>
                  <a:pt x="131457" y="885304"/>
                </a:lnTo>
                <a:lnTo>
                  <a:pt x="136042" y="881773"/>
                </a:lnTo>
                <a:close/>
              </a:path>
              <a:path w="264795" h="2168525">
                <a:moveTo>
                  <a:pt x="136474" y="949477"/>
                </a:moveTo>
                <a:lnTo>
                  <a:pt x="136359" y="943965"/>
                </a:lnTo>
                <a:lnTo>
                  <a:pt x="127431" y="937107"/>
                </a:lnTo>
                <a:lnTo>
                  <a:pt x="120307" y="937031"/>
                </a:lnTo>
                <a:lnTo>
                  <a:pt x="111594" y="943724"/>
                </a:lnTo>
                <a:lnTo>
                  <a:pt x="111658" y="949236"/>
                </a:lnTo>
                <a:lnTo>
                  <a:pt x="120599" y="956106"/>
                </a:lnTo>
                <a:lnTo>
                  <a:pt x="127736" y="956170"/>
                </a:lnTo>
                <a:lnTo>
                  <a:pt x="132105" y="952817"/>
                </a:lnTo>
                <a:lnTo>
                  <a:pt x="136474" y="949477"/>
                </a:lnTo>
                <a:close/>
              </a:path>
              <a:path w="264795" h="2168525">
                <a:moveTo>
                  <a:pt x="136893" y="1017168"/>
                </a:moveTo>
                <a:lnTo>
                  <a:pt x="136766" y="1011948"/>
                </a:lnTo>
                <a:lnTo>
                  <a:pt x="128346" y="1005459"/>
                </a:lnTo>
                <a:lnTo>
                  <a:pt x="121551" y="1005395"/>
                </a:lnTo>
                <a:lnTo>
                  <a:pt x="113334" y="1011745"/>
                </a:lnTo>
                <a:lnTo>
                  <a:pt x="113398" y="1016952"/>
                </a:lnTo>
                <a:lnTo>
                  <a:pt x="121869" y="1023454"/>
                </a:lnTo>
                <a:lnTo>
                  <a:pt x="128625" y="1023518"/>
                </a:lnTo>
                <a:lnTo>
                  <a:pt x="132778" y="1020343"/>
                </a:lnTo>
                <a:lnTo>
                  <a:pt x="136893" y="1017168"/>
                </a:lnTo>
                <a:close/>
              </a:path>
              <a:path w="264795" h="2168525">
                <a:moveTo>
                  <a:pt x="137312" y="1084859"/>
                </a:moveTo>
                <a:lnTo>
                  <a:pt x="137248" y="1079931"/>
                </a:lnTo>
                <a:lnTo>
                  <a:pt x="129247" y="1073810"/>
                </a:lnTo>
                <a:lnTo>
                  <a:pt x="122847" y="1073734"/>
                </a:lnTo>
                <a:lnTo>
                  <a:pt x="115062" y="1079715"/>
                </a:lnTo>
                <a:lnTo>
                  <a:pt x="115125" y="1084643"/>
                </a:lnTo>
                <a:lnTo>
                  <a:pt x="123113" y="1090790"/>
                </a:lnTo>
                <a:lnTo>
                  <a:pt x="129527" y="1090853"/>
                </a:lnTo>
                <a:lnTo>
                  <a:pt x="133413" y="1087856"/>
                </a:lnTo>
                <a:lnTo>
                  <a:pt x="137312" y="1084859"/>
                </a:lnTo>
                <a:close/>
              </a:path>
              <a:path w="264795" h="2168525">
                <a:moveTo>
                  <a:pt x="137706" y="1152550"/>
                </a:moveTo>
                <a:lnTo>
                  <a:pt x="137642" y="1147940"/>
                </a:lnTo>
                <a:lnTo>
                  <a:pt x="130136" y="1142136"/>
                </a:lnTo>
                <a:lnTo>
                  <a:pt x="124117" y="1142085"/>
                </a:lnTo>
                <a:lnTo>
                  <a:pt x="116776" y="1147711"/>
                </a:lnTo>
                <a:lnTo>
                  <a:pt x="116840" y="1152347"/>
                </a:lnTo>
                <a:lnTo>
                  <a:pt x="124345" y="1158125"/>
                </a:lnTo>
                <a:lnTo>
                  <a:pt x="130365" y="1158176"/>
                </a:lnTo>
                <a:lnTo>
                  <a:pt x="134035" y="1155369"/>
                </a:lnTo>
                <a:lnTo>
                  <a:pt x="137706" y="1152550"/>
                </a:lnTo>
                <a:close/>
              </a:path>
              <a:path w="264795" h="2168525">
                <a:moveTo>
                  <a:pt x="138125" y="1220241"/>
                </a:moveTo>
                <a:lnTo>
                  <a:pt x="138061" y="1215910"/>
                </a:lnTo>
                <a:lnTo>
                  <a:pt x="131025" y="1210487"/>
                </a:lnTo>
                <a:lnTo>
                  <a:pt x="125399" y="1210437"/>
                </a:lnTo>
                <a:lnTo>
                  <a:pt x="118529" y="1215720"/>
                </a:lnTo>
                <a:lnTo>
                  <a:pt x="118579" y="1220050"/>
                </a:lnTo>
                <a:lnTo>
                  <a:pt x="125641" y="1225461"/>
                </a:lnTo>
                <a:lnTo>
                  <a:pt x="131241" y="1225511"/>
                </a:lnTo>
                <a:lnTo>
                  <a:pt x="134708" y="1222883"/>
                </a:lnTo>
                <a:lnTo>
                  <a:pt x="138125" y="1220241"/>
                </a:lnTo>
                <a:close/>
              </a:path>
              <a:path w="264795" h="2168525">
                <a:moveTo>
                  <a:pt x="138544" y="1287932"/>
                </a:moveTo>
                <a:lnTo>
                  <a:pt x="138468" y="1283881"/>
                </a:lnTo>
                <a:lnTo>
                  <a:pt x="131902" y="1278839"/>
                </a:lnTo>
                <a:lnTo>
                  <a:pt x="126644" y="1278788"/>
                </a:lnTo>
                <a:lnTo>
                  <a:pt x="120243" y="1283728"/>
                </a:lnTo>
                <a:lnTo>
                  <a:pt x="120307" y="1287767"/>
                </a:lnTo>
                <a:lnTo>
                  <a:pt x="126898" y="1292796"/>
                </a:lnTo>
                <a:lnTo>
                  <a:pt x="132143" y="1292860"/>
                </a:lnTo>
                <a:lnTo>
                  <a:pt x="135343" y="1290408"/>
                </a:lnTo>
                <a:lnTo>
                  <a:pt x="138544" y="1287932"/>
                </a:lnTo>
                <a:close/>
              </a:path>
              <a:path w="264795" h="2168525">
                <a:moveTo>
                  <a:pt x="138963" y="1355623"/>
                </a:moveTo>
                <a:lnTo>
                  <a:pt x="138899" y="1351864"/>
                </a:lnTo>
                <a:lnTo>
                  <a:pt x="132803" y="1347177"/>
                </a:lnTo>
                <a:lnTo>
                  <a:pt x="127914" y="1347139"/>
                </a:lnTo>
                <a:lnTo>
                  <a:pt x="124968" y="1349438"/>
                </a:lnTo>
                <a:lnTo>
                  <a:pt x="121970" y="1351699"/>
                </a:lnTo>
                <a:lnTo>
                  <a:pt x="122021" y="1355458"/>
                </a:lnTo>
                <a:lnTo>
                  <a:pt x="128130" y="1360157"/>
                </a:lnTo>
                <a:lnTo>
                  <a:pt x="133032" y="1360195"/>
                </a:lnTo>
                <a:lnTo>
                  <a:pt x="135991" y="1357909"/>
                </a:lnTo>
                <a:lnTo>
                  <a:pt x="138963" y="1355623"/>
                </a:lnTo>
                <a:close/>
              </a:path>
              <a:path w="264795" h="2168525">
                <a:moveTo>
                  <a:pt x="139357" y="1423314"/>
                </a:moveTo>
                <a:lnTo>
                  <a:pt x="139331" y="1419860"/>
                </a:lnTo>
                <a:lnTo>
                  <a:pt x="136474" y="1417688"/>
                </a:lnTo>
                <a:lnTo>
                  <a:pt x="133705" y="1415529"/>
                </a:lnTo>
                <a:lnTo>
                  <a:pt x="129209" y="1415491"/>
                </a:lnTo>
                <a:lnTo>
                  <a:pt x="123698" y="1419707"/>
                </a:lnTo>
                <a:lnTo>
                  <a:pt x="123761" y="1423162"/>
                </a:lnTo>
                <a:lnTo>
                  <a:pt x="126580" y="1425321"/>
                </a:lnTo>
                <a:lnTo>
                  <a:pt x="129362" y="1427492"/>
                </a:lnTo>
                <a:lnTo>
                  <a:pt x="133896" y="1427530"/>
                </a:lnTo>
                <a:lnTo>
                  <a:pt x="136639" y="1425435"/>
                </a:lnTo>
                <a:lnTo>
                  <a:pt x="139357" y="1423314"/>
                </a:lnTo>
                <a:close/>
              </a:path>
              <a:path w="264795" h="2168525">
                <a:moveTo>
                  <a:pt x="139788" y="1491005"/>
                </a:moveTo>
                <a:lnTo>
                  <a:pt x="139738" y="1487843"/>
                </a:lnTo>
                <a:lnTo>
                  <a:pt x="134581" y="1483880"/>
                </a:lnTo>
                <a:lnTo>
                  <a:pt x="130479" y="1483842"/>
                </a:lnTo>
                <a:lnTo>
                  <a:pt x="125463" y="1487716"/>
                </a:lnTo>
                <a:lnTo>
                  <a:pt x="125488" y="1490878"/>
                </a:lnTo>
                <a:lnTo>
                  <a:pt x="130657" y="1494828"/>
                </a:lnTo>
                <a:lnTo>
                  <a:pt x="134785" y="1494866"/>
                </a:lnTo>
                <a:lnTo>
                  <a:pt x="137299" y="1492935"/>
                </a:lnTo>
                <a:lnTo>
                  <a:pt x="139788" y="1491005"/>
                </a:lnTo>
                <a:close/>
              </a:path>
              <a:path w="264795" h="2168525">
                <a:moveTo>
                  <a:pt x="140208" y="1558696"/>
                </a:moveTo>
                <a:lnTo>
                  <a:pt x="140169" y="1555826"/>
                </a:lnTo>
                <a:lnTo>
                  <a:pt x="135496" y="1552232"/>
                </a:lnTo>
                <a:lnTo>
                  <a:pt x="131775" y="1552194"/>
                </a:lnTo>
                <a:lnTo>
                  <a:pt x="127190" y="1555686"/>
                </a:lnTo>
                <a:lnTo>
                  <a:pt x="127228" y="1558582"/>
                </a:lnTo>
                <a:lnTo>
                  <a:pt x="129590" y="1560372"/>
                </a:lnTo>
                <a:lnTo>
                  <a:pt x="131902" y="1562188"/>
                </a:lnTo>
                <a:lnTo>
                  <a:pt x="135648" y="1562214"/>
                </a:lnTo>
                <a:lnTo>
                  <a:pt x="137922" y="1560449"/>
                </a:lnTo>
                <a:lnTo>
                  <a:pt x="140208" y="1558696"/>
                </a:lnTo>
                <a:close/>
              </a:path>
              <a:path w="264795" h="2168525">
                <a:moveTo>
                  <a:pt x="140627" y="1626387"/>
                </a:moveTo>
                <a:lnTo>
                  <a:pt x="140589" y="1623783"/>
                </a:lnTo>
                <a:lnTo>
                  <a:pt x="138468" y="1622171"/>
                </a:lnTo>
                <a:lnTo>
                  <a:pt x="136410" y="1620570"/>
                </a:lnTo>
                <a:lnTo>
                  <a:pt x="133032" y="1620532"/>
                </a:lnTo>
                <a:lnTo>
                  <a:pt x="128930" y="1623682"/>
                </a:lnTo>
                <a:lnTo>
                  <a:pt x="128968" y="1626273"/>
                </a:lnTo>
                <a:lnTo>
                  <a:pt x="131089" y="1627886"/>
                </a:lnTo>
                <a:lnTo>
                  <a:pt x="133159" y="1629511"/>
                </a:lnTo>
                <a:lnTo>
                  <a:pt x="136537" y="1629549"/>
                </a:lnTo>
                <a:lnTo>
                  <a:pt x="138595" y="1627974"/>
                </a:lnTo>
                <a:lnTo>
                  <a:pt x="140627" y="1626387"/>
                </a:lnTo>
                <a:close/>
              </a:path>
              <a:path w="264795" h="2168525">
                <a:moveTo>
                  <a:pt x="141033" y="1694091"/>
                </a:moveTo>
                <a:lnTo>
                  <a:pt x="140982" y="1691779"/>
                </a:lnTo>
                <a:lnTo>
                  <a:pt x="137274" y="1688909"/>
                </a:lnTo>
                <a:lnTo>
                  <a:pt x="134264" y="1688884"/>
                </a:lnTo>
                <a:lnTo>
                  <a:pt x="130644" y="1691703"/>
                </a:lnTo>
                <a:lnTo>
                  <a:pt x="130683" y="1693976"/>
                </a:lnTo>
                <a:lnTo>
                  <a:pt x="134416" y="1696847"/>
                </a:lnTo>
                <a:lnTo>
                  <a:pt x="137388" y="1696885"/>
                </a:lnTo>
                <a:lnTo>
                  <a:pt x="139230" y="1695475"/>
                </a:lnTo>
                <a:lnTo>
                  <a:pt x="141033" y="1694091"/>
                </a:lnTo>
                <a:close/>
              </a:path>
              <a:path w="264795" h="2168525">
                <a:moveTo>
                  <a:pt x="141465" y="1761782"/>
                </a:moveTo>
                <a:lnTo>
                  <a:pt x="141414" y="1759775"/>
                </a:lnTo>
                <a:lnTo>
                  <a:pt x="138150" y="1757248"/>
                </a:lnTo>
                <a:lnTo>
                  <a:pt x="135547" y="1757248"/>
                </a:lnTo>
                <a:lnTo>
                  <a:pt x="133985" y="1758467"/>
                </a:lnTo>
                <a:lnTo>
                  <a:pt x="132384" y="1759673"/>
                </a:lnTo>
                <a:lnTo>
                  <a:pt x="132410" y="1761693"/>
                </a:lnTo>
                <a:lnTo>
                  <a:pt x="135661" y="1764207"/>
                </a:lnTo>
                <a:lnTo>
                  <a:pt x="138264" y="1764233"/>
                </a:lnTo>
                <a:lnTo>
                  <a:pt x="139852" y="1763001"/>
                </a:lnTo>
                <a:lnTo>
                  <a:pt x="141465" y="1761782"/>
                </a:lnTo>
                <a:close/>
              </a:path>
              <a:path w="264795" h="2168525">
                <a:moveTo>
                  <a:pt x="141859" y="1827758"/>
                </a:moveTo>
                <a:lnTo>
                  <a:pt x="140436" y="1826679"/>
                </a:lnTo>
                <a:lnTo>
                  <a:pt x="139052" y="1825599"/>
                </a:lnTo>
                <a:lnTo>
                  <a:pt x="136842" y="1825586"/>
                </a:lnTo>
                <a:lnTo>
                  <a:pt x="134112" y="1827682"/>
                </a:lnTo>
                <a:lnTo>
                  <a:pt x="134150" y="1829396"/>
                </a:lnTo>
                <a:lnTo>
                  <a:pt x="135521" y="1830476"/>
                </a:lnTo>
                <a:lnTo>
                  <a:pt x="136918" y="1831543"/>
                </a:lnTo>
                <a:lnTo>
                  <a:pt x="139179" y="1831568"/>
                </a:lnTo>
                <a:lnTo>
                  <a:pt x="140525" y="1830514"/>
                </a:lnTo>
                <a:lnTo>
                  <a:pt x="141859" y="1829460"/>
                </a:lnTo>
                <a:lnTo>
                  <a:pt x="141859" y="1827758"/>
                </a:lnTo>
                <a:close/>
              </a:path>
              <a:path w="264795" h="2168525">
                <a:moveTo>
                  <a:pt x="142316" y="1897164"/>
                </a:moveTo>
                <a:lnTo>
                  <a:pt x="142290" y="1895741"/>
                </a:lnTo>
                <a:lnTo>
                  <a:pt x="141109" y="1894840"/>
                </a:lnTo>
                <a:lnTo>
                  <a:pt x="139966" y="1893951"/>
                </a:lnTo>
                <a:lnTo>
                  <a:pt x="138099" y="1893938"/>
                </a:lnTo>
                <a:lnTo>
                  <a:pt x="136994" y="1894814"/>
                </a:lnTo>
                <a:lnTo>
                  <a:pt x="135851" y="1895678"/>
                </a:lnTo>
                <a:lnTo>
                  <a:pt x="135890" y="1897100"/>
                </a:lnTo>
                <a:lnTo>
                  <a:pt x="137033" y="1898002"/>
                </a:lnTo>
                <a:lnTo>
                  <a:pt x="138214" y="1898878"/>
                </a:lnTo>
                <a:lnTo>
                  <a:pt x="140030" y="1898904"/>
                </a:lnTo>
                <a:lnTo>
                  <a:pt x="141185" y="1898027"/>
                </a:lnTo>
                <a:lnTo>
                  <a:pt x="142316" y="1897164"/>
                </a:lnTo>
                <a:close/>
              </a:path>
              <a:path w="264795" h="2168525">
                <a:moveTo>
                  <a:pt x="142735" y="1964855"/>
                </a:moveTo>
                <a:lnTo>
                  <a:pt x="142709" y="1963712"/>
                </a:lnTo>
                <a:lnTo>
                  <a:pt x="140868" y="1962302"/>
                </a:lnTo>
                <a:lnTo>
                  <a:pt x="139369" y="1962289"/>
                </a:lnTo>
                <a:lnTo>
                  <a:pt x="137591" y="1963674"/>
                </a:lnTo>
                <a:lnTo>
                  <a:pt x="137604" y="1964804"/>
                </a:lnTo>
                <a:lnTo>
                  <a:pt x="138518" y="1965515"/>
                </a:lnTo>
                <a:lnTo>
                  <a:pt x="139458" y="1966214"/>
                </a:lnTo>
                <a:lnTo>
                  <a:pt x="140944" y="1966252"/>
                </a:lnTo>
                <a:lnTo>
                  <a:pt x="141833" y="1965553"/>
                </a:lnTo>
                <a:lnTo>
                  <a:pt x="142735" y="1964855"/>
                </a:lnTo>
                <a:close/>
              </a:path>
              <a:path w="264795" h="2168525">
                <a:moveTo>
                  <a:pt x="143154" y="2032546"/>
                </a:moveTo>
                <a:lnTo>
                  <a:pt x="143116" y="2031695"/>
                </a:lnTo>
                <a:lnTo>
                  <a:pt x="142417" y="2031174"/>
                </a:lnTo>
                <a:lnTo>
                  <a:pt x="141770" y="2030653"/>
                </a:lnTo>
                <a:lnTo>
                  <a:pt x="140652" y="2030641"/>
                </a:lnTo>
                <a:lnTo>
                  <a:pt x="139992" y="2031161"/>
                </a:lnTo>
                <a:lnTo>
                  <a:pt x="139293" y="2031669"/>
                </a:lnTo>
                <a:lnTo>
                  <a:pt x="139331" y="2032520"/>
                </a:lnTo>
                <a:lnTo>
                  <a:pt x="140030" y="2033041"/>
                </a:lnTo>
                <a:lnTo>
                  <a:pt x="140665" y="2033549"/>
                </a:lnTo>
                <a:lnTo>
                  <a:pt x="141782" y="2033587"/>
                </a:lnTo>
                <a:lnTo>
                  <a:pt x="142455" y="2033054"/>
                </a:lnTo>
                <a:lnTo>
                  <a:pt x="143154" y="2032546"/>
                </a:lnTo>
                <a:close/>
              </a:path>
              <a:path w="264795" h="2168525">
                <a:moveTo>
                  <a:pt x="143548" y="2100237"/>
                </a:moveTo>
                <a:lnTo>
                  <a:pt x="143522" y="2099691"/>
                </a:lnTo>
                <a:lnTo>
                  <a:pt x="143078" y="2099348"/>
                </a:lnTo>
                <a:lnTo>
                  <a:pt x="142646" y="2099005"/>
                </a:lnTo>
                <a:lnTo>
                  <a:pt x="141922" y="2098992"/>
                </a:lnTo>
                <a:lnTo>
                  <a:pt x="141490" y="2099322"/>
                </a:lnTo>
                <a:lnTo>
                  <a:pt x="141033" y="2099665"/>
                </a:lnTo>
                <a:lnTo>
                  <a:pt x="141084" y="2100224"/>
                </a:lnTo>
                <a:lnTo>
                  <a:pt x="141516" y="2100567"/>
                </a:lnTo>
                <a:lnTo>
                  <a:pt x="141960" y="2100910"/>
                </a:lnTo>
                <a:lnTo>
                  <a:pt x="142646" y="2100922"/>
                </a:lnTo>
                <a:lnTo>
                  <a:pt x="143116" y="2100580"/>
                </a:lnTo>
                <a:lnTo>
                  <a:pt x="143548" y="2100237"/>
                </a:lnTo>
                <a:close/>
              </a:path>
              <a:path w="264795" h="2168525">
                <a:moveTo>
                  <a:pt x="143992" y="2167674"/>
                </a:moveTo>
                <a:lnTo>
                  <a:pt x="143738" y="2167509"/>
                </a:lnTo>
                <a:lnTo>
                  <a:pt x="143522" y="2167344"/>
                </a:lnTo>
                <a:lnTo>
                  <a:pt x="143205" y="2167344"/>
                </a:lnTo>
                <a:lnTo>
                  <a:pt x="142976" y="2167496"/>
                </a:lnTo>
                <a:lnTo>
                  <a:pt x="142798" y="2167661"/>
                </a:lnTo>
                <a:lnTo>
                  <a:pt x="142798" y="2167915"/>
                </a:lnTo>
                <a:lnTo>
                  <a:pt x="143014" y="2168067"/>
                </a:lnTo>
                <a:lnTo>
                  <a:pt x="143205" y="2168245"/>
                </a:lnTo>
                <a:lnTo>
                  <a:pt x="143548" y="2168245"/>
                </a:lnTo>
                <a:lnTo>
                  <a:pt x="143776" y="2168080"/>
                </a:lnTo>
                <a:lnTo>
                  <a:pt x="143992" y="2167940"/>
                </a:lnTo>
                <a:lnTo>
                  <a:pt x="143992" y="2167674"/>
                </a:lnTo>
                <a:close/>
              </a:path>
              <a:path w="264795" h="2168525">
                <a:moveTo>
                  <a:pt x="251879" y="0"/>
                </a:moveTo>
                <a:lnTo>
                  <a:pt x="213614" y="0"/>
                </a:lnTo>
                <a:lnTo>
                  <a:pt x="214541" y="3467"/>
                </a:lnTo>
                <a:lnTo>
                  <a:pt x="218935" y="8521"/>
                </a:lnTo>
                <a:lnTo>
                  <a:pt x="225488" y="11887"/>
                </a:lnTo>
                <a:lnTo>
                  <a:pt x="232905" y="13068"/>
                </a:lnTo>
                <a:lnTo>
                  <a:pt x="240284" y="12039"/>
                </a:lnTo>
                <a:lnTo>
                  <a:pt x="246722" y="8775"/>
                </a:lnTo>
                <a:lnTo>
                  <a:pt x="250977" y="3810"/>
                </a:lnTo>
                <a:lnTo>
                  <a:pt x="251879" y="0"/>
                </a:lnTo>
                <a:close/>
              </a:path>
              <a:path w="264795" h="2168525">
                <a:moveTo>
                  <a:pt x="252806" y="65976"/>
                </a:moveTo>
                <a:lnTo>
                  <a:pt x="251320" y="60452"/>
                </a:lnTo>
                <a:lnTo>
                  <a:pt x="247053" y="55562"/>
                </a:lnTo>
                <a:lnTo>
                  <a:pt x="240715" y="52273"/>
                </a:lnTo>
                <a:lnTo>
                  <a:pt x="233527" y="51130"/>
                </a:lnTo>
                <a:lnTo>
                  <a:pt x="226364" y="52133"/>
                </a:lnTo>
                <a:lnTo>
                  <a:pt x="220103" y="55308"/>
                </a:lnTo>
                <a:lnTo>
                  <a:pt x="216001" y="60109"/>
                </a:lnTo>
                <a:lnTo>
                  <a:pt x="214693" y="65608"/>
                </a:lnTo>
                <a:lnTo>
                  <a:pt x="216179" y="71145"/>
                </a:lnTo>
                <a:lnTo>
                  <a:pt x="220446" y="76047"/>
                </a:lnTo>
                <a:lnTo>
                  <a:pt x="226783" y="79324"/>
                </a:lnTo>
                <a:lnTo>
                  <a:pt x="233972" y="80454"/>
                </a:lnTo>
                <a:lnTo>
                  <a:pt x="241122" y="79451"/>
                </a:lnTo>
                <a:lnTo>
                  <a:pt x="247383" y="76288"/>
                </a:lnTo>
                <a:lnTo>
                  <a:pt x="251498" y="71488"/>
                </a:lnTo>
                <a:lnTo>
                  <a:pt x="252806" y="65976"/>
                </a:lnTo>
                <a:close/>
              </a:path>
              <a:path w="264795" h="2168525">
                <a:moveTo>
                  <a:pt x="255143" y="138315"/>
                </a:moveTo>
                <a:lnTo>
                  <a:pt x="255016" y="129324"/>
                </a:lnTo>
                <a:lnTo>
                  <a:pt x="247726" y="123698"/>
                </a:lnTo>
                <a:lnTo>
                  <a:pt x="241554" y="120535"/>
                </a:lnTo>
                <a:lnTo>
                  <a:pt x="234594" y="119430"/>
                </a:lnTo>
                <a:lnTo>
                  <a:pt x="227672" y="120408"/>
                </a:lnTo>
                <a:lnTo>
                  <a:pt x="221627" y="123469"/>
                </a:lnTo>
                <a:lnTo>
                  <a:pt x="214477" y="128955"/>
                </a:lnTo>
                <a:lnTo>
                  <a:pt x="214630" y="137947"/>
                </a:lnTo>
                <a:lnTo>
                  <a:pt x="221932" y="143548"/>
                </a:lnTo>
                <a:lnTo>
                  <a:pt x="228092" y="146735"/>
                </a:lnTo>
                <a:lnTo>
                  <a:pt x="235051" y="147853"/>
                </a:lnTo>
                <a:lnTo>
                  <a:pt x="241985" y="146875"/>
                </a:lnTo>
                <a:lnTo>
                  <a:pt x="248056" y="143802"/>
                </a:lnTo>
                <a:lnTo>
                  <a:pt x="255143" y="138315"/>
                </a:lnTo>
                <a:close/>
              </a:path>
              <a:path w="264795" h="2168525">
                <a:moveTo>
                  <a:pt x="255574" y="206006"/>
                </a:moveTo>
                <a:lnTo>
                  <a:pt x="255422" y="197294"/>
                </a:lnTo>
                <a:lnTo>
                  <a:pt x="248373" y="191871"/>
                </a:lnTo>
                <a:lnTo>
                  <a:pt x="242404" y="188810"/>
                </a:lnTo>
                <a:lnTo>
                  <a:pt x="235673" y="187731"/>
                </a:lnTo>
                <a:lnTo>
                  <a:pt x="228955" y="188671"/>
                </a:lnTo>
                <a:lnTo>
                  <a:pt x="223100" y="191630"/>
                </a:lnTo>
                <a:lnTo>
                  <a:pt x="216230" y="196938"/>
                </a:lnTo>
                <a:lnTo>
                  <a:pt x="216369" y="205651"/>
                </a:lnTo>
                <a:lnTo>
                  <a:pt x="223431" y="211074"/>
                </a:lnTo>
                <a:lnTo>
                  <a:pt x="229374" y="214160"/>
                </a:lnTo>
                <a:lnTo>
                  <a:pt x="236105" y="215226"/>
                </a:lnTo>
                <a:lnTo>
                  <a:pt x="242811" y="214287"/>
                </a:lnTo>
                <a:lnTo>
                  <a:pt x="248678" y="211315"/>
                </a:lnTo>
                <a:lnTo>
                  <a:pt x="255574" y="206006"/>
                </a:lnTo>
                <a:close/>
              </a:path>
              <a:path w="264795" h="2168525">
                <a:moveTo>
                  <a:pt x="255968" y="273710"/>
                </a:moveTo>
                <a:lnTo>
                  <a:pt x="255879" y="265290"/>
                </a:lnTo>
                <a:lnTo>
                  <a:pt x="249008" y="260045"/>
                </a:lnTo>
                <a:lnTo>
                  <a:pt x="243268" y="257073"/>
                </a:lnTo>
                <a:lnTo>
                  <a:pt x="236753" y="256044"/>
                </a:lnTo>
                <a:lnTo>
                  <a:pt x="230263" y="256946"/>
                </a:lnTo>
                <a:lnTo>
                  <a:pt x="224599" y="259803"/>
                </a:lnTo>
                <a:lnTo>
                  <a:pt x="217944" y="264934"/>
                </a:lnTo>
                <a:lnTo>
                  <a:pt x="218084" y="273342"/>
                </a:lnTo>
                <a:lnTo>
                  <a:pt x="224917" y="278599"/>
                </a:lnTo>
                <a:lnTo>
                  <a:pt x="230670" y="281584"/>
                </a:lnTo>
                <a:lnTo>
                  <a:pt x="237185" y="282613"/>
                </a:lnTo>
                <a:lnTo>
                  <a:pt x="243674" y="281698"/>
                </a:lnTo>
                <a:lnTo>
                  <a:pt x="249339" y="278828"/>
                </a:lnTo>
                <a:lnTo>
                  <a:pt x="255968" y="273710"/>
                </a:lnTo>
                <a:close/>
              </a:path>
              <a:path w="264795" h="2168525">
                <a:moveTo>
                  <a:pt x="256425" y="341414"/>
                </a:moveTo>
                <a:lnTo>
                  <a:pt x="256286" y="333298"/>
                </a:lnTo>
                <a:lnTo>
                  <a:pt x="249682" y="328206"/>
                </a:lnTo>
                <a:lnTo>
                  <a:pt x="244132" y="325348"/>
                </a:lnTo>
                <a:lnTo>
                  <a:pt x="237845" y="324345"/>
                </a:lnTo>
                <a:lnTo>
                  <a:pt x="231584" y="325221"/>
                </a:lnTo>
                <a:lnTo>
                  <a:pt x="226110" y="327990"/>
                </a:lnTo>
                <a:lnTo>
                  <a:pt x="219671" y="332943"/>
                </a:lnTo>
                <a:lnTo>
                  <a:pt x="219811" y="341071"/>
                </a:lnTo>
                <a:lnTo>
                  <a:pt x="226402" y="346125"/>
                </a:lnTo>
                <a:lnTo>
                  <a:pt x="231965" y="348996"/>
                </a:lnTo>
                <a:lnTo>
                  <a:pt x="238252" y="349999"/>
                </a:lnTo>
                <a:lnTo>
                  <a:pt x="244513" y="349123"/>
                </a:lnTo>
                <a:lnTo>
                  <a:pt x="249986" y="346367"/>
                </a:lnTo>
                <a:lnTo>
                  <a:pt x="256425" y="341414"/>
                </a:lnTo>
                <a:close/>
              </a:path>
              <a:path w="264795" h="2168525">
                <a:moveTo>
                  <a:pt x="256819" y="409092"/>
                </a:moveTo>
                <a:lnTo>
                  <a:pt x="256692" y="401269"/>
                </a:lnTo>
                <a:lnTo>
                  <a:pt x="243992" y="391490"/>
                </a:lnTo>
                <a:lnTo>
                  <a:pt x="233832" y="391388"/>
                </a:lnTo>
                <a:lnTo>
                  <a:pt x="221411" y="400926"/>
                </a:lnTo>
                <a:lnTo>
                  <a:pt x="221551" y="408762"/>
                </a:lnTo>
                <a:lnTo>
                  <a:pt x="234238" y="418541"/>
                </a:lnTo>
                <a:lnTo>
                  <a:pt x="244436" y="418630"/>
                </a:lnTo>
                <a:lnTo>
                  <a:pt x="250609" y="413854"/>
                </a:lnTo>
                <a:lnTo>
                  <a:pt x="256819" y="409092"/>
                </a:lnTo>
                <a:close/>
              </a:path>
              <a:path w="264795" h="2168525">
                <a:moveTo>
                  <a:pt x="257276" y="476783"/>
                </a:moveTo>
                <a:lnTo>
                  <a:pt x="257124" y="469239"/>
                </a:lnTo>
                <a:lnTo>
                  <a:pt x="244919" y="459841"/>
                </a:lnTo>
                <a:lnTo>
                  <a:pt x="235077" y="459740"/>
                </a:lnTo>
                <a:lnTo>
                  <a:pt x="229146" y="464350"/>
                </a:lnTo>
                <a:lnTo>
                  <a:pt x="223151" y="468922"/>
                </a:lnTo>
                <a:lnTo>
                  <a:pt x="223291" y="476453"/>
                </a:lnTo>
                <a:lnTo>
                  <a:pt x="235496" y="485876"/>
                </a:lnTo>
                <a:lnTo>
                  <a:pt x="245325" y="485978"/>
                </a:lnTo>
                <a:lnTo>
                  <a:pt x="251282" y="481380"/>
                </a:lnTo>
                <a:lnTo>
                  <a:pt x="257276" y="476783"/>
                </a:lnTo>
                <a:close/>
              </a:path>
              <a:path w="264795" h="2168525">
                <a:moveTo>
                  <a:pt x="257683" y="544474"/>
                </a:moveTo>
                <a:lnTo>
                  <a:pt x="257556" y="537222"/>
                </a:lnTo>
                <a:lnTo>
                  <a:pt x="245770" y="528167"/>
                </a:lnTo>
                <a:lnTo>
                  <a:pt x="236359" y="528091"/>
                </a:lnTo>
                <a:lnTo>
                  <a:pt x="224866" y="536930"/>
                </a:lnTo>
                <a:lnTo>
                  <a:pt x="225005" y="544182"/>
                </a:lnTo>
                <a:lnTo>
                  <a:pt x="236791" y="553224"/>
                </a:lnTo>
                <a:lnTo>
                  <a:pt x="246176" y="553300"/>
                </a:lnTo>
                <a:lnTo>
                  <a:pt x="251942" y="548906"/>
                </a:lnTo>
                <a:lnTo>
                  <a:pt x="257683" y="544474"/>
                </a:lnTo>
                <a:close/>
              </a:path>
              <a:path w="264795" h="2168525">
                <a:moveTo>
                  <a:pt x="258102" y="612178"/>
                </a:moveTo>
                <a:lnTo>
                  <a:pt x="257987" y="605218"/>
                </a:lnTo>
                <a:lnTo>
                  <a:pt x="246672" y="596519"/>
                </a:lnTo>
                <a:lnTo>
                  <a:pt x="237629" y="596442"/>
                </a:lnTo>
                <a:lnTo>
                  <a:pt x="226606" y="604926"/>
                </a:lnTo>
                <a:lnTo>
                  <a:pt x="226733" y="611886"/>
                </a:lnTo>
                <a:lnTo>
                  <a:pt x="238023" y="620560"/>
                </a:lnTo>
                <a:lnTo>
                  <a:pt x="247040" y="620636"/>
                </a:lnTo>
                <a:lnTo>
                  <a:pt x="252564" y="616407"/>
                </a:lnTo>
                <a:lnTo>
                  <a:pt x="258102" y="612178"/>
                </a:lnTo>
                <a:close/>
              </a:path>
              <a:path w="264795" h="2168525">
                <a:moveTo>
                  <a:pt x="258508" y="679869"/>
                </a:moveTo>
                <a:lnTo>
                  <a:pt x="258394" y="673201"/>
                </a:lnTo>
                <a:lnTo>
                  <a:pt x="247573" y="664883"/>
                </a:lnTo>
                <a:lnTo>
                  <a:pt x="238925" y="664794"/>
                </a:lnTo>
                <a:lnTo>
                  <a:pt x="228358" y="672909"/>
                </a:lnTo>
                <a:lnTo>
                  <a:pt x="228485" y="679577"/>
                </a:lnTo>
                <a:lnTo>
                  <a:pt x="239255" y="687895"/>
                </a:lnTo>
                <a:lnTo>
                  <a:pt x="247942" y="687984"/>
                </a:lnTo>
                <a:lnTo>
                  <a:pt x="253199" y="683933"/>
                </a:lnTo>
                <a:lnTo>
                  <a:pt x="258508" y="679869"/>
                </a:lnTo>
                <a:close/>
              </a:path>
              <a:path w="264795" h="2168525">
                <a:moveTo>
                  <a:pt x="258927" y="747560"/>
                </a:moveTo>
                <a:lnTo>
                  <a:pt x="258826" y="741184"/>
                </a:lnTo>
                <a:lnTo>
                  <a:pt x="248475" y="733221"/>
                </a:lnTo>
                <a:lnTo>
                  <a:pt x="240169" y="733145"/>
                </a:lnTo>
                <a:lnTo>
                  <a:pt x="230111" y="740918"/>
                </a:lnTo>
                <a:lnTo>
                  <a:pt x="230200" y="747280"/>
                </a:lnTo>
                <a:lnTo>
                  <a:pt x="240550" y="755230"/>
                </a:lnTo>
                <a:lnTo>
                  <a:pt x="248831" y="755319"/>
                </a:lnTo>
                <a:lnTo>
                  <a:pt x="253873" y="751433"/>
                </a:lnTo>
                <a:lnTo>
                  <a:pt x="258927" y="747560"/>
                </a:lnTo>
                <a:close/>
              </a:path>
              <a:path w="264795" h="2168525">
                <a:moveTo>
                  <a:pt x="259334" y="815251"/>
                </a:moveTo>
                <a:lnTo>
                  <a:pt x="259245" y="809167"/>
                </a:lnTo>
                <a:lnTo>
                  <a:pt x="249377" y="801585"/>
                </a:lnTo>
                <a:lnTo>
                  <a:pt x="241452" y="801497"/>
                </a:lnTo>
                <a:lnTo>
                  <a:pt x="231825" y="808913"/>
                </a:lnTo>
                <a:lnTo>
                  <a:pt x="231940" y="814997"/>
                </a:lnTo>
                <a:lnTo>
                  <a:pt x="241795" y="822579"/>
                </a:lnTo>
                <a:lnTo>
                  <a:pt x="249682" y="822655"/>
                </a:lnTo>
                <a:lnTo>
                  <a:pt x="254533" y="818959"/>
                </a:lnTo>
                <a:lnTo>
                  <a:pt x="259334" y="815251"/>
                </a:lnTo>
                <a:close/>
              </a:path>
              <a:path w="264795" h="2168525">
                <a:moveTo>
                  <a:pt x="259753" y="882942"/>
                </a:moveTo>
                <a:lnTo>
                  <a:pt x="259626" y="877163"/>
                </a:lnTo>
                <a:lnTo>
                  <a:pt x="250253" y="869924"/>
                </a:lnTo>
                <a:lnTo>
                  <a:pt x="242722" y="869848"/>
                </a:lnTo>
                <a:lnTo>
                  <a:pt x="233553" y="876909"/>
                </a:lnTo>
                <a:lnTo>
                  <a:pt x="233629" y="882700"/>
                </a:lnTo>
                <a:lnTo>
                  <a:pt x="243039" y="889927"/>
                </a:lnTo>
                <a:lnTo>
                  <a:pt x="250583" y="889990"/>
                </a:lnTo>
                <a:lnTo>
                  <a:pt x="255130" y="886472"/>
                </a:lnTo>
                <a:lnTo>
                  <a:pt x="259753" y="882942"/>
                </a:lnTo>
                <a:close/>
              </a:path>
              <a:path w="264795" h="2168525">
                <a:moveTo>
                  <a:pt x="260172" y="950620"/>
                </a:moveTo>
                <a:lnTo>
                  <a:pt x="260070" y="945121"/>
                </a:lnTo>
                <a:lnTo>
                  <a:pt x="251142" y="938250"/>
                </a:lnTo>
                <a:lnTo>
                  <a:pt x="243992" y="938187"/>
                </a:lnTo>
                <a:lnTo>
                  <a:pt x="235305" y="944892"/>
                </a:lnTo>
                <a:lnTo>
                  <a:pt x="235356" y="950391"/>
                </a:lnTo>
                <a:lnTo>
                  <a:pt x="244322" y="957262"/>
                </a:lnTo>
                <a:lnTo>
                  <a:pt x="251434" y="957326"/>
                </a:lnTo>
                <a:lnTo>
                  <a:pt x="255803" y="953973"/>
                </a:lnTo>
                <a:lnTo>
                  <a:pt x="260172" y="950620"/>
                </a:lnTo>
                <a:close/>
              </a:path>
              <a:path w="264795" h="2168525">
                <a:moveTo>
                  <a:pt x="260578" y="1018311"/>
                </a:moveTo>
                <a:lnTo>
                  <a:pt x="260502" y="1013117"/>
                </a:lnTo>
                <a:lnTo>
                  <a:pt x="252031" y="1006602"/>
                </a:lnTo>
                <a:lnTo>
                  <a:pt x="245300" y="1006538"/>
                </a:lnTo>
                <a:lnTo>
                  <a:pt x="237007" y="1012888"/>
                </a:lnTo>
                <a:lnTo>
                  <a:pt x="237096" y="1018082"/>
                </a:lnTo>
                <a:lnTo>
                  <a:pt x="245579" y="1024610"/>
                </a:lnTo>
                <a:lnTo>
                  <a:pt x="252361" y="1024674"/>
                </a:lnTo>
                <a:lnTo>
                  <a:pt x="256463" y="1021499"/>
                </a:lnTo>
                <a:lnTo>
                  <a:pt x="260578" y="1018311"/>
                </a:lnTo>
                <a:close/>
              </a:path>
              <a:path w="264795" h="2168525">
                <a:moveTo>
                  <a:pt x="260997" y="1086015"/>
                </a:moveTo>
                <a:lnTo>
                  <a:pt x="260921" y="1081087"/>
                </a:lnTo>
                <a:lnTo>
                  <a:pt x="252933" y="1074940"/>
                </a:lnTo>
                <a:lnTo>
                  <a:pt x="246545" y="1074889"/>
                </a:lnTo>
                <a:lnTo>
                  <a:pt x="238747" y="1080871"/>
                </a:lnTo>
                <a:lnTo>
                  <a:pt x="238823" y="1085799"/>
                </a:lnTo>
                <a:lnTo>
                  <a:pt x="246799" y="1091946"/>
                </a:lnTo>
                <a:lnTo>
                  <a:pt x="253199" y="1092009"/>
                </a:lnTo>
                <a:lnTo>
                  <a:pt x="257073" y="1088999"/>
                </a:lnTo>
                <a:lnTo>
                  <a:pt x="260997" y="1086015"/>
                </a:lnTo>
                <a:close/>
              </a:path>
              <a:path w="264795" h="2168525">
                <a:moveTo>
                  <a:pt x="261429" y="1153706"/>
                </a:moveTo>
                <a:lnTo>
                  <a:pt x="261327" y="1149070"/>
                </a:lnTo>
                <a:lnTo>
                  <a:pt x="253822" y="1143292"/>
                </a:lnTo>
                <a:lnTo>
                  <a:pt x="247827" y="1143241"/>
                </a:lnTo>
                <a:lnTo>
                  <a:pt x="240499" y="1148880"/>
                </a:lnTo>
                <a:lnTo>
                  <a:pt x="240550" y="1153515"/>
                </a:lnTo>
                <a:lnTo>
                  <a:pt x="244322" y="1156385"/>
                </a:lnTo>
                <a:lnTo>
                  <a:pt x="248056" y="1159294"/>
                </a:lnTo>
                <a:lnTo>
                  <a:pt x="254076" y="1159344"/>
                </a:lnTo>
                <a:lnTo>
                  <a:pt x="257746" y="1156525"/>
                </a:lnTo>
                <a:lnTo>
                  <a:pt x="261429" y="1153706"/>
                </a:lnTo>
                <a:close/>
              </a:path>
              <a:path w="264795" h="2168525">
                <a:moveTo>
                  <a:pt x="261823" y="1221397"/>
                </a:moveTo>
                <a:lnTo>
                  <a:pt x="261759" y="1217066"/>
                </a:lnTo>
                <a:lnTo>
                  <a:pt x="254736" y="1211643"/>
                </a:lnTo>
                <a:lnTo>
                  <a:pt x="249110" y="1211605"/>
                </a:lnTo>
                <a:lnTo>
                  <a:pt x="242201" y="1216875"/>
                </a:lnTo>
                <a:lnTo>
                  <a:pt x="242265" y="1221206"/>
                </a:lnTo>
                <a:lnTo>
                  <a:pt x="249339" y="1226629"/>
                </a:lnTo>
                <a:lnTo>
                  <a:pt x="254977" y="1226680"/>
                </a:lnTo>
                <a:lnTo>
                  <a:pt x="258394" y="1224038"/>
                </a:lnTo>
                <a:lnTo>
                  <a:pt x="261823" y="1221397"/>
                </a:lnTo>
                <a:close/>
              </a:path>
              <a:path w="264795" h="2168525">
                <a:moveTo>
                  <a:pt x="262242" y="1289113"/>
                </a:moveTo>
                <a:lnTo>
                  <a:pt x="262178" y="1285062"/>
                </a:lnTo>
                <a:lnTo>
                  <a:pt x="258876" y="1282534"/>
                </a:lnTo>
                <a:lnTo>
                  <a:pt x="255625" y="1279994"/>
                </a:lnTo>
                <a:lnTo>
                  <a:pt x="250355" y="1279944"/>
                </a:lnTo>
                <a:lnTo>
                  <a:pt x="247167" y="1282420"/>
                </a:lnTo>
                <a:lnTo>
                  <a:pt x="243928" y="1284884"/>
                </a:lnTo>
                <a:lnTo>
                  <a:pt x="243992" y="1288923"/>
                </a:lnTo>
                <a:lnTo>
                  <a:pt x="250583" y="1293977"/>
                </a:lnTo>
                <a:lnTo>
                  <a:pt x="255828" y="1294028"/>
                </a:lnTo>
                <a:lnTo>
                  <a:pt x="259054" y="1291551"/>
                </a:lnTo>
                <a:lnTo>
                  <a:pt x="262242" y="1289113"/>
                </a:lnTo>
                <a:close/>
              </a:path>
              <a:path w="264795" h="2168525">
                <a:moveTo>
                  <a:pt x="262661" y="1356791"/>
                </a:moveTo>
                <a:lnTo>
                  <a:pt x="262610" y="1353032"/>
                </a:lnTo>
                <a:lnTo>
                  <a:pt x="256489" y="1348346"/>
                </a:lnTo>
                <a:lnTo>
                  <a:pt x="251612" y="1348295"/>
                </a:lnTo>
                <a:lnTo>
                  <a:pt x="245694" y="1352880"/>
                </a:lnTo>
                <a:lnTo>
                  <a:pt x="245732" y="1356626"/>
                </a:lnTo>
                <a:lnTo>
                  <a:pt x="251828" y="1361313"/>
                </a:lnTo>
                <a:lnTo>
                  <a:pt x="256705" y="1361363"/>
                </a:lnTo>
                <a:lnTo>
                  <a:pt x="259676" y="1359077"/>
                </a:lnTo>
                <a:lnTo>
                  <a:pt x="262661" y="1356791"/>
                </a:lnTo>
                <a:close/>
              </a:path>
              <a:path w="264795" h="2168525">
                <a:moveTo>
                  <a:pt x="263080" y="1424470"/>
                </a:moveTo>
                <a:lnTo>
                  <a:pt x="263055" y="1421015"/>
                </a:lnTo>
                <a:lnTo>
                  <a:pt x="260197" y="1418856"/>
                </a:lnTo>
                <a:lnTo>
                  <a:pt x="257416" y="1416685"/>
                </a:lnTo>
                <a:lnTo>
                  <a:pt x="252907" y="1416646"/>
                </a:lnTo>
                <a:lnTo>
                  <a:pt x="247434" y="1420863"/>
                </a:lnTo>
                <a:lnTo>
                  <a:pt x="247472" y="1424343"/>
                </a:lnTo>
                <a:lnTo>
                  <a:pt x="253123" y="1428648"/>
                </a:lnTo>
                <a:lnTo>
                  <a:pt x="257606" y="1428711"/>
                </a:lnTo>
                <a:lnTo>
                  <a:pt x="260337" y="1426591"/>
                </a:lnTo>
                <a:lnTo>
                  <a:pt x="263080" y="1424470"/>
                </a:lnTo>
                <a:close/>
              </a:path>
              <a:path w="264795" h="2168525">
                <a:moveTo>
                  <a:pt x="263474" y="1492161"/>
                </a:moveTo>
                <a:lnTo>
                  <a:pt x="263436" y="1488986"/>
                </a:lnTo>
                <a:lnTo>
                  <a:pt x="260883" y="1487004"/>
                </a:lnTo>
                <a:lnTo>
                  <a:pt x="258292" y="1485036"/>
                </a:lnTo>
                <a:lnTo>
                  <a:pt x="254177" y="1484998"/>
                </a:lnTo>
                <a:lnTo>
                  <a:pt x="249161" y="1488846"/>
                </a:lnTo>
                <a:lnTo>
                  <a:pt x="249186" y="1492034"/>
                </a:lnTo>
                <a:lnTo>
                  <a:pt x="254355" y="1495983"/>
                </a:lnTo>
                <a:lnTo>
                  <a:pt x="258457" y="1496034"/>
                </a:lnTo>
                <a:lnTo>
                  <a:pt x="260985" y="1494091"/>
                </a:lnTo>
                <a:lnTo>
                  <a:pt x="263474" y="1492161"/>
                </a:lnTo>
                <a:close/>
              </a:path>
              <a:path w="264795" h="2168525">
                <a:moveTo>
                  <a:pt x="263893" y="1559864"/>
                </a:moveTo>
                <a:lnTo>
                  <a:pt x="263867" y="1556981"/>
                </a:lnTo>
                <a:lnTo>
                  <a:pt x="259207" y="1553387"/>
                </a:lnTo>
                <a:lnTo>
                  <a:pt x="255447" y="1553349"/>
                </a:lnTo>
                <a:lnTo>
                  <a:pt x="250888" y="1556867"/>
                </a:lnTo>
                <a:lnTo>
                  <a:pt x="250913" y="1559737"/>
                </a:lnTo>
                <a:lnTo>
                  <a:pt x="255600" y="1563331"/>
                </a:lnTo>
                <a:lnTo>
                  <a:pt x="259359" y="1563370"/>
                </a:lnTo>
                <a:lnTo>
                  <a:pt x="261607" y="1561630"/>
                </a:lnTo>
                <a:lnTo>
                  <a:pt x="263893" y="1559864"/>
                </a:lnTo>
                <a:close/>
              </a:path>
              <a:path w="264795" h="2168525">
                <a:moveTo>
                  <a:pt x="264312" y="1627555"/>
                </a:moveTo>
                <a:lnTo>
                  <a:pt x="264287" y="1624977"/>
                </a:lnTo>
                <a:lnTo>
                  <a:pt x="260096" y="1621726"/>
                </a:lnTo>
                <a:lnTo>
                  <a:pt x="256705" y="1621701"/>
                </a:lnTo>
                <a:lnTo>
                  <a:pt x="252615" y="1624850"/>
                </a:lnTo>
                <a:lnTo>
                  <a:pt x="252666" y="1627454"/>
                </a:lnTo>
                <a:lnTo>
                  <a:pt x="254762" y="1629079"/>
                </a:lnTo>
                <a:lnTo>
                  <a:pt x="256882" y="1630680"/>
                </a:lnTo>
                <a:lnTo>
                  <a:pt x="260235" y="1630718"/>
                </a:lnTo>
                <a:lnTo>
                  <a:pt x="262267" y="1629130"/>
                </a:lnTo>
                <a:lnTo>
                  <a:pt x="264312" y="1627555"/>
                </a:lnTo>
                <a:close/>
              </a:path>
              <a:path w="264795" h="2168525">
                <a:moveTo>
                  <a:pt x="264769" y="1695234"/>
                </a:moveTo>
                <a:lnTo>
                  <a:pt x="264706" y="1692948"/>
                </a:lnTo>
                <a:lnTo>
                  <a:pt x="260997" y="1690077"/>
                </a:lnTo>
                <a:lnTo>
                  <a:pt x="257987" y="1690052"/>
                </a:lnTo>
                <a:lnTo>
                  <a:pt x="256184" y="1691462"/>
                </a:lnTo>
                <a:lnTo>
                  <a:pt x="254355" y="1692846"/>
                </a:lnTo>
                <a:lnTo>
                  <a:pt x="254381" y="1695145"/>
                </a:lnTo>
                <a:lnTo>
                  <a:pt x="258114" y="1698015"/>
                </a:lnTo>
                <a:lnTo>
                  <a:pt x="261112" y="1698040"/>
                </a:lnTo>
                <a:lnTo>
                  <a:pt x="262928" y="1696643"/>
                </a:lnTo>
                <a:lnTo>
                  <a:pt x="264769" y="1695234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5835967" y="0"/>
            <a:ext cx="259715" cy="2171065"/>
          </a:xfrm>
          <a:custGeom>
            <a:avLst/>
            <a:gdLst/>
            <a:ahLst/>
            <a:cxnLst/>
            <a:rect l="l" t="t" r="r" b="b"/>
            <a:pathLst>
              <a:path w="259714" h="2171065">
                <a:moveTo>
                  <a:pt x="10414" y="1695234"/>
                </a:moveTo>
                <a:lnTo>
                  <a:pt x="10350" y="1692948"/>
                </a:lnTo>
                <a:lnTo>
                  <a:pt x="6642" y="1690077"/>
                </a:lnTo>
                <a:lnTo>
                  <a:pt x="3632" y="1690052"/>
                </a:lnTo>
                <a:lnTo>
                  <a:pt x="1828" y="1691462"/>
                </a:lnTo>
                <a:lnTo>
                  <a:pt x="0" y="1692846"/>
                </a:lnTo>
                <a:lnTo>
                  <a:pt x="25" y="1695145"/>
                </a:lnTo>
                <a:lnTo>
                  <a:pt x="3759" y="1698015"/>
                </a:lnTo>
                <a:lnTo>
                  <a:pt x="6756" y="1698040"/>
                </a:lnTo>
                <a:lnTo>
                  <a:pt x="8572" y="1696643"/>
                </a:lnTo>
                <a:lnTo>
                  <a:pt x="10414" y="1695234"/>
                </a:lnTo>
                <a:close/>
              </a:path>
              <a:path w="259714" h="2171065">
                <a:moveTo>
                  <a:pt x="10820" y="1762925"/>
                </a:moveTo>
                <a:lnTo>
                  <a:pt x="10769" y="1760918"/>
                </a:lnTo>
                <a:lnTo>
                  <a:pt x="9144" y="1759661"/>
                </a:lnTo>
                <a:lnTo>
                  <a:pt x="7493" y="1758416"/>
                </a:lnTo>
                <a:lnTo>
                  <a:pt x="4889" y="1758391"/>
                </a:lnTo>
                <a:lnTo>
                  <a:pt x="3314" y="1759623"/>
                </a:lnTo>
                <a:lnTo>
                  <a:pt x="1714" y="1760842"/>
                </a:lnTo>
                <a:lnTo>
                  <a:pt x="1752" y="1762848"/>
                </a:lnTo>
                <a:lnTo>
                  <a:pt x="5003" y="1765350"/>
                </a:lnTo>
                <a:lnTo>
                  <a:pt x="7645" y="1765376"/>
                </a:lnTo>
                <a:lnTo>
                  <a:pt x="9232" y="1764157"/>
                </a:lnTo>
                <a:lnTo>
                  <a:pt x="10820" y="1762925"/>
                </a:lnTo>
                <a:close/>
              </a:path>
              <a:path w="259714" h="2171065">
                <a:moveTo>
                  <a:pt x="11252" y="1830628"/>
                </a:moveTo>
                <a:lnTo>
                  <a:pt x="11201" y="1828901"/>
                </a:lnTo>
                <a:lnTo>
                  <a:pt x="9817" y="1827834"/>
                </a:lnTo>
                <a:lnTo>
                  <a:pt x="8407" y="1826780"/>
                </a:lnTo>
                <a:lnTo>
                  <a:pt x="6197" y="1826742"/>
                </a:lnTo>
                <a:lnTo>
                  <a:pt x="4813" y="1827784"/>
                </a:lnTo>
                <a:lnTo>
                  <a:pt x="3467" y="1828838"/>
                </a:lnTo>
                <a:lnTo>
                  <a:pt x="3492" y="1830552"/>
                </a:lnTo>
                <a:lnTo>
                  <a:pt x="6273" y="1832711"/>
                </a:lnTo>
                <a:lnTo>
                  <a:pt x="8509" y="1832724"/>
                </a:lnTo>
                <a:lnTo>
                  <a:pt x="9842" y="1831670"/>
                </a:lnTo>
                <a:lnTo>
                  <a:pt x="11252" y="1830628"/>
                </a:lnTo>
                <a:close/>
              </a:path>
              <a:path w="259714" h="2171065">
                <a:moveTo>
                  <a:pt x="11658" y="1898319"/>
                </a:moveTo>
                <a:lnTo>
                  <a:pt x="11620" y="1896884"/>
                </a:lnTo>
                <a:lnTo>
                  <a:pt x="9309" y="1895132"/>
                </a:lnTo>
                <a:lnTo>
                  <a:pt x="7467" y="1895094"/>
                </a:lnTo>
                <a:lnTo>
                  <a:pt x="6324" y="1895983"/>
                </a:lnTo>
                <a:lnTo>
                  <a:pt x="5181" y="1896821"/>
                </a:lnTo>
                <a:lnTo>
                  <a:pt x="5207" y="1898269"/>
                </a:lnTo>
                <a:lnTo>
                  <a:pt x="6375" y="1899145"/>
                </a:lnTo>
                <a:lnTo>
                  <a:pt x="7531" y="1900059"/>
                </a:lnTo>
                <a:lnTo>
                  <a:pt x="9372" y="1900059"/>
                </a:lnTo>
                <a:lnTo>
                  <a:pt x="10502" y="1899196"/>
                </a:lnTo>
                <a:lnTo>
                  <a:pt x="11658" y="1898319"/>
                </a:lnTo>
                <a:close/>
              </a:path>
              <a:path w="259714" h="2171065">
                <a:moveTo>
                  <a:pt x="12077" y="1966010"/>
                </a:moveTo>
                <a:lnTo>
                  <a:pt x="12026" y="1964880"/>
                </a:lnTo>
                <a:lnTo>
                  <a:pt x="11137" y="1964156"/>
                </a:lnTo>
                <a:lnTo>
                  <a:pt x="10198" y="1963458"/>
                </a:lnTo>
                <a:lnTo>
                  <a:pt x="8724" y="1963445"/>
                </a:lnTo>
                <a:lnTo>
                  <a:pt x="6908" y="1964829"/>
                </a:lnTo>
                <a:lnTo>
                  <a:pt x="6946" y="1965960"/>
                </a:lnTo>
                <a:lnTo>
                  <a:pt x="7848" y="1966671"/>
                </a:lnTo>
                <a:lnTo>
                  <a:pt x="8788" y="1967382"/>
                </a:lnTo>
                <a:lnTo>
                  <a:pt x="10287" y="1967382"/>
                </a:lnTo>
                <a:lnTo>
                  <a:pt x="11163" y="1966709"/>
                </a:lnTo>
                <a:lnTo>
                  <a:pt x="12077" y="1966010"/>
                </a:lnTo>
                <a:close/>
              </a:path>
              <a:path w="259714" h="2171065">
                <a:moveTo>
                  <a:pt x="12509" y="2033714"/>
                </a:moveTo>
                <a:lnTo>
                  <a:pt x="12446" y="2032863"/>
                </a:lnTo>
                <a:lnTo>
                  <a:pt x="11811" y="2032330"/>
                </a:lnTo>
                <a:lnTo>
                  <a:pt x="11099" y="2031809"/>
                </a:lnTo>
                <a:lnTo>
                  <a:pt x="9994" y="2031796"/>
                </a:lnTo>
                <a:lnTo>
                  <a:pt x="9347" y="2032304"/>
                </a:lnTo>
                <a:lnTo>
                  <a:pt x="8661" y="2032825"/>
                </a:lnTo>
                <a:lnTo>
                  <a:pt x="8699" y="2033663"/>
                </a:lnTo>
                <a:lnTo>
                  <a:pt x="9385" y="2034197"/>
                </a:lnTo>
                <a:lnTo>
                  <a:pt x="10033" y="2034717"/>
                </a:lnTo>
                <a:lnTo>
                  <a:pt x="11137" y="2034717"/>
                </a:lnTo>
                <a:lnTo>
                  <a:pt x="11811" y="2034222"/>
                </a:lnTo>
                <a:lnTo>
                  <a:pt x="12509" y="2033714"/>
                </a:lnTo>
                <a:close/>
              </a:path>
              <a:path w="259714" h="2171065">
                <a:moveTo>
                  <a:pt x="12903" y="2100834"/>
                </a:moveTo>
                <a:lnTo>
                  <a:pt x="12433" y="2100491"/>
                </a:lnTo>
                <a:lnTo>
                  <a:pt x="12001" y="2100135"/>
                </a:lnTo>
                <a:lnTo>
                  <a:pt x="11277" y="2100135"/>
                </a:lnTo>
                <a:lnTo>
                  <a:pt x="10820" y="2100491"/>
                </a:lnTo>
                <a:lnTo>
                  <a:pt x="10401" y="2100808"/>
                </a:lnTo>
                <a:lnTo>
                  <a:pt x="10401" y="2101367"/>
                </a:lnTo>
                <a:lnTo>
                  <a:pt x="11303" y="2102053"/>
                </a:lnTo>
                <a:lnTo>
                  <a:pt x="12001" y="2102053"/>
                </a:lnTo>
                <a:lnTo>
                  <a:pt x="12433" y="2101723"/>
                </a:lnTo>
                <a:lnTo>
                  <a:pt x="12903" y="2101392"/>
                </a:lnTo>
                <a:lnTo>
                  <a:pt x="12903" y="2100834"/>
                </a:lnTo>
                <a:close/>
              </a:path>
              <a:path w="259714" h="2171065">
                <a:moveTo>
                  <a:pt x="13322" y="2168817"/>
                </a:moveTo>
                <a:lnTo>
                  <a:pt x="13093" y="2168652"/>
                </a:lnTo>
                <a:lnTo>
                  <a:pt x="12903" y="2168487"/>
                </a:lnTo>
                <a:lnTo>
                  <a:pt x="12560" y="2168487"/>
                </a:lnTo>
                <a:lnTo>
                  <a:pt x="12128" y="2168817"/>
                </a:lnTo>
                <a:lnTo>
                  <a:pt x="12128" y="2169083"/>
                </a:lnTo>
                <a:lnTo>
                  <a:pt x="12344" y="2169236"/>
                </a:lnTo>
                <a:lnTo>
                  <a:pt x="12560" y="2169401"/>
                </a:lnTo>
                <a:lnTo>
                  <a:pt x="12903" y="2169401"/>
                </a:lnTo>
                <a:lnTo>
                  <a:pt x="13093" y="2169236"/>
                </a:lnTo>
                <a:lnTo>
                  <a:pt x="13322" y="2169083"/>
                </a:lnTo>
                <a:lnTo>
                  <a:pt x="13322" y="2168817"/>
                </a:lnTo>
                <a:close/>
              </a:path>
              <a:path w="259714" h="2171065">
                <a:moveTo>
                  <a:pt x="121500" y="12"/>
                </a:moveTo>
                <a:lnTo>
                  <a:pt x="82651" y="12"/>
                </a:lnTo>
                <a:lnTo>
                  <a:pt x="83896" y="4635"/>
                </a:lnTo>
                <a:lnTo>
                  <a:pt x="88303" y="9664"/>
                </a:lnTo>
                <a:lnTo>
                  <a:pt x="94843" y="13055"/>
                </a:lnTo>
                <a:lnTo>
                  <a:pt x="102260" y="14236"/>
                </a:lnTo>
                <a:lnTo>
                  <a:pt x="109639" y="13195"/>
                </a:lnTo>
                <a:lnTo>
                  <a:pt x="116090" y="9931"/>
                </a:lnTo>
                <a:lnTo>
                  <a:pt x="120319" y="4965"/>
                </a:lnTo>
                <a:lnTo>
                  <a:pt x="121500" y="12"/>
                </a:lnTo>
                <a:close/>
              </a:path>
              <a:path w="259714" h="2171065">
                <a:moveTo>
                  <a:pt x="122161" y="67132"/>
                </a:moveTo>
                <a:lnTo>
                  <a:pt x="120675" y="61607"/>
                </a:lnTo>
                <a:lnTo>
                  <a:pt x="116408" y="56730"/>
                </a:lnTo>
                <a:lnTo>
                  <a:pt x="110070" y="53441"/>
                </a:lnTo>
                <a:lnTo>
                  <a:pt x="102870" y="52298"/>
                </a:lnTo>
                <a:lnTo>
                  <a:pt x="95707" y="53301"/>
                </a:lnTo>
                <a:lnTo>
                  <a:pt x="89433" y="56464"/>
                </a:lnTo>
                <a:lnTo>
                  <a:pt x="85331" y="61277"/>
                </a:lnTo>
                <a:lnTo>
                  <a:pt x="84023" y="66776"/>
                </a:lnTo>
                <a:lnTo>
                  <a:pt x="85509" y="72301"/>
                </a:lnTo>
                <a:lnTo>
                  <a:pt x="89776" y="77190"/>
                </a:lnTo>
                <a:lnTo>
                  <a:pt x="96139" y="80467"/>
                </a:lnTo>
                <a:lnTo>
                  <a:pt x="103327" y="81610"/>
                </a:lnTo>
                <a:lnTo>
                  <a:pt x="110477" y="80606"/>
                </a:lnTo>
                <a:lnTo>
                  <a:pt x="116738" y="77457"/>
                </a:lnTo>
                <a:lnTo>
                  <a:pt x="120853" y="72631"/>
                </a:lnTo>
                <a:lnTo>
                  <a:pt x="122161" y="67132"/>
                </a:lnTo>
                <a:close/>
              </a:path>
              <a:path w="259714" h="2171065">
                <a:moveTo>
                  <a:pt x="124498" y="139471"/>
                </a:moveTo>
                <a:lnTo>
                  <a:pt x="124345" y="130492"/>
                </a:lnTo>
                <a:lnTo>
                  <a:pt x="117055" y="124879"/>
                </a:lnTo>
                <a:lnTo>
                  <a:pt x="110909" y="121704"/>
                </a:lnTo>
                <a:lnTo>
                  <a:pt x="103949" y="120599"/>
                </a:lnTo>
                <a:lnTo>
                  <a:pt x="97015" y="121577"/>
                </a:lnTo>
                <a:lnTo>
                  <a:pt x="90957" y="124625"/>
                </a:lnTo>
                <a:lnTo>
                  <a:pt x="83832" y="130111"/>
                </a:lnTo>
                <a:lnTo>
                  <a:pt x="83959" y="139103"/>
                </a:lnTo>
                <a:lnTo>
                  <a:pt x="91274" y="144716"/>
                </a:lnTo>
                <a:lnTo>
                  <a:pt x="97447" y="147891"/>
                </a:lnTo>
                <a:lnTo>
                  <a:pt x="104406" y="148996"/>
                </a:lnTo>
                <a:lnTo>
                  <a:pt x="111340" y="148018"/>
                </a:lnTo>
                <a:lnTo>
                  <a:pt x="117398" y="144945"/>
                </a:lnTo>
                <a:lnTo>
                  <a:pt x="124498" y="139471"/>
                </a:lnTo>
                <a:close/>
              </a:path>
              <a:path w="259714" h="2171065">
                <a:moveTo>
                  <a:pt x="124929" y="207187"/>
                </a:moveTo>
                <a:lnTo>
                  <a:pt x="124802" y="198475"/>
                </a:lnTo>
                <a:lnTo>
                  <a:pt x="117716" y="193052"/>
                </a:lnTo>
                <a:lnTo>
                  <a:pt x="111760" y="189979"/>
                </a:lnTo>
                <a:lnTo>
                  <a:pt x="105016" y="188912"/>
                </a:lnTo>
                <a:lnTo>
                  <a:pt x="98310" y="189852"/>
                </a:lnTo>
                <a:lnTo>
                  <a:pt x="92456" y="192811"/>
                </a:lnTo>
                <a:lnTo>
                  <a:pt x="85572" y="198107"/>
                </a:lnTo>
                <a:lnTo>
                  <a:pt x="85712" y="206819"/>
                </a:lnTo>
                <a:lnTo>
                  <a:pt x="92786" y="212242"/>
                </a:lnTo>
                <a:lnTo>
                  <a:pt x="98717" y="215315"/>
                </a:lnTo>
                <a:lnTo>
                  <a:pt x="105460" y="216382"/>
                </a:lnTo>
                <a:lnTo>
                  <a:pt x="112166" y="215442"/>
                </a:lnTo>
                <a:lnTo>
                  <a:pt x="118021" y="212483"/>
                </a:lnTo>
                <a:lnTo>
                  <a:pt x="124929" y="207187"/>
                </a:lnTo>
                <a:close/>
              </a:path>
              <a:path w="259714" h="2171065">
                <a:moveTo>
                  <a:pt x="125361" y="274878"/>
                </a:moveTo>
                <a:lnTo>
                  <a:pt x="125222" y="266458"/>
                </a:lnTo>
                <a:lnTo>
                  <a:pt x="118414" y="261213"/>
                </a:lnTo>
                <a:lnTo>
                  <a:pt x="112623" y="258241"/>
                </a:lnTo>
                <a:lnTo>
                  <a:pt x="106108" y="257200"/>
                </a:lnTo>
                <a:lnTo>
                  <a:pt x="99618" y="258114"/>
                </a:lnTo>
                <a:lnTo>
                  <a:pt x="93967" y="260972"/>
                </a:lnTo>
                <a:lnTo>
                  <a:pt x="87274" y="266115"/>
                </a:lnTo>
                <a:lnTo>
                  <a:pt x="87426" y="274523"/>
                </a:lnTo>
                <a:lnTo>
                  <a:pt x="94234" y="279768"/>
                </a:lnTo>
                <a:lnTo>
                  <a:pt x="100012" y="282727"/>
                </a:lnTo>
                <a:lnTo>
                  <a:pt x="106540" y="283768"/>
                </a:lnTo>
                <a:lnTo>
                  <a:pt x="113030" y="282854"/>
                </a:lnTo>
                <a:lnTo>
                  <a:pt x="118681" y="279996"/>
                </a:lnTo>
                <a:lnTo>
                  <a:pt x="125361" y="274878"/>
                </a:lnTo>
                <a:close/>
              </a:path>
              <a:path w="259714" h="2171065">
                <a:moveTo>
                  <a:pt x="125768" y="342569"/>
                </a:moveTo>
                <a:lnTo>
                  <a:pt x="125615" y="334441"/>
                </a:lnTo>
                <a:lnTo>
                  <a:pt x="119024" y="329374"/>
                </a:lnTo>
                <a:lnTo>
                  <a:pt x="113487" y="326504"/>
                </a:lnTo>
                <a:lnTo>
                  <a:pt x="107200" y="325513"/>
                </a:lnTo>
                <a:lnTo>
                  <a:pt x="100939" y="326390"/>
                </a:lnTo>
                <a:lnTo>
                  <a:pt x="95453" y="329158"/>
                </a:lnTo>
                <a:lnTo>
                  <a:pt x="89014" y="334098"/>
                </a:lnTo>
                <a:lnTo>
                  <a:pt x="89154" y="342226"/>
                </a:lnTo>
                <a:lnTo>
                  <a:pt x="95732" y="347294"/>
                </a:lnTo>
                <a:lnTo>
                  <a:pt x="101307" y="350151"/>
                </a:lnTo>
                <a:lnTo>
                  <a:pt x="107594" y="351155"/>
                </a:lnTo>
                <a:lnTo>
                  <a:pt x="113855" y="350278"/>
                </a:lnTo>
                <a:lnTo>
                  <a:pt x="119329" y="347510"/>
                </a:lnTo>
                <a:lnTo>
                  <a:pt x="125768" y="342569"/>
                </a:lnTo>
                <a:close/>
              </a:path>
              <a:path w="259714" h="2171065">
                <a:moveTo>
                  <a:pt x="126174" y="410260"/>
                </a:moveTo>
                <a:lnTo>
                  <a:pt x="126047" y="402412"/>
                </a:lnTo>
                <a:lnTo>
                  <a:pt x="113347" y="392633"/>
                </a:lnTo>
                <a:lnTo>
                  <a:pt x="103174" y="392557"/>
                </a:lnTo>
                <a:lnTo>
                  <a:pt x="90754" y="402082"/>
                </a:lnTo>
                <a:lnTo>
                  <a:pt x="90906" y="409917"/>
                </a:lnTo>
                <a:lnTo>
                  <a:pt x="103593" y="419696"/>
                </a:lnTo>
                <a:lnTo>
                  <a:pt x="113766" y="419785"/>
                </a:lnTo>
                <a:lnTo>
                  <a:pt x="119964" y="415023"/>
                </a:lnTo>
                <a:lnTo>
                  <a:pt x="126174" y="410260"/>
                </a:lnTo>
                <a:close/>
              </a:path>
              <a:path w="259714" h="2171065">
                <a:moveTo>
                  <a:pt x="126593" y="477951"/>
                </a:moveTo>
                <a:lnTo>
                  <a:pt x="126466" y="470408"/>
                </a:lnTo>
                <a:lnTo>
                  <a:pt x="114249" y="460997"/>
                </a:lnTo>
                <a:lnTo>
                  <a:pt x="104470" y="460908"/>
                </a:lnTo>
                <a:lnTo>
                  <a:pt x="92481" y="470090"/>
                </a:lnTo>
                <a:lnTo>
                  <a:pt x="92608" y="477621"/>
                </a:lnTo>
                <a:lnTo>
                  <a:pt x="104838" y="487032"/>
                </a:lnTo>
                <a:lnTo>
                  <a:pt x="114655" y="487133"/>
                </a:lnTo>
                <a:lnTo>
                  <a:pt x="120611" y="482536"/>
                </a:lnTo>
                <a:lnTo>
                  <a:pt x="126593" y="477951"/>
                </a:lnTo>
                <a:close/>
              </a:path>
              <a:path w="259714" h="2171065">
                <a:moveTo>
                  <a:pt x="127025" y="545630"/>
                </a:moveTo>
                <a:lnTo>
                  <a:pt x="126911" y="538403"/>
                </a:lnTo>
                <a:lnTo>
                  <a:pt x="115150" y="529336"/>
                </a:lnTo>
                <a:lnTo>
                  <a:pt x="105702" y="529259"/>
                </a:lnTo>
                <a:lnTo>
                  <a:pt x="94234" y="538086"/>
                </a:lnTo>
                <a:lnTo>
                  <a:pt x="94348" y="545338"/>
                </a:lnTo>
                <a:lnTo>
                  <a:pt x="106121" y="554393"/>
                </a:lnTo>
                <a:lnTo>
                  <a:pt x="115531" y="554469"/>
                </a:lnTo>
                <a:lnTo>
                  <a:pt x="121272" y="550049"/>
                </a:lnTo>
                <a:lnTo>
                  <a:pt x="127025" y="545630"/>
                </a:lnTo>
                <a:close/>
              </a:path>
              <a:path w="259714" h="2171065">
                <a:moveTo>
                  <a:pt x="127431" y="613333"/>
                </a:moveTo>
                <a:lnTo>
                  <a:pt x="127355" y="606374"/>
                </a:lnTo>
                <a:lnTo>
                  <a:pt x="116027" y="597700"/>
                </a:lnTo>
                <a:lnTo>
                  <a:pt x="106997" y="597611"/>
                </a:lnTo>
                <a:lnTo>
                  <a:pt x="95973" y="606082"/>
                </a:lnTo>
                <a:lnTo>
                  <a:pt x="96100" y="613041"/>
                </a:lnTo>
                <a:lnTo>
                  <a:pt x="107365" y="621728"/>
                </a:lnTo>
                <a:lnTo>
                  <a:pt x="116408" y="621804"/>
                </a:lnTo>
                <a:lnTo>
                  <a:pt x="121932" y="617575"/>
                </a:lnTo>
                <a:lnTo>
                  <a:pt x="127431" y="613333"/>
                </a:lnTo>
                <a:close/>
              </a:path>
              <a:path w="259714" h="2171065">
                <a:moveTo>
                  <a:pt x="127838" y="681024"/>
                </a:moveTo>
                <a:lnTo>
                  <a:pt x="127736" y="674344"/>
                </a:lnTo>
                <a:lnTo>
                  <a:pt x="116903" y="666038"/>
                </a:lnTo>
                <a:lnTo>
                  <a:pt x="108267" y="665962"/>
                </a:lnTo>
                <a:lnTo>
                  <a:pt x="102958" y="670001"/>
                </a:lnTo>
                <a:lnTo>
                  <a:pt x="97713" y="674077"/>
                </a:lnTo>
                <a:lnTo>
                  <a:pt x="97802" y="680745"/>
                </a:lnTo>
                <a:lnTo>
                  <a:pt x="108610" y="689063"/>
                </a:lnTo>
                <a:lnTo>
                  <a:pt x="117297" y="689140"/>
                </a:lnTo>
                <a:lnTo>
                  <a:pt x="122555" y="685076"/>
                </a:lnTo>
                <a:lnTo>
                  <a:pt x="127838" y="681024"/>
                </a:lnTo>
                <a:close/>
              </a:path>
              <a:path w="259714" h="2171065">
                <a:moveTo>
                  <a:pt x="128244" y="748728"/>
                </a:moveTo>
                <a:lnTo>
                  <a:pt x="128168" y="742340"/>
                </a:lnTo>
                <a:lnTo>
                  <a:pt x="117805" y="734390"/>
                </a:lnTo>
                <a:lnTo>
                  <a:pt x="109550" y="734326"/>
                </a:lnTo>
                <a:lnTo>
                  <a:pt x="99428" y="742073"/>
                </a:lnTo>
                <a:lnTo>
                  <a:pt x="99529" y="748461"/>
                </a:lnTo>
                <a:lnTo>
                  <a:pt x="109893" y="756412"/>
                </a:lnTo>
                <a:lnTo>
                  <a:pt x="118160" y="756488"/>
                </a:lnTo>
                <a:lnTo>
                  <a:pt x="123202" y="752614"/>
                </a:lnTo>
                <a:lnTo>
                  <a:pt x="128244" y="748728"/>
                </a:lnTo>
                <a:close/>
              </a:path>
              <a:path w="259714" h="2171065">
                <a:moveTo>
                  <a:pt x="128676" y="816394"/>
                </a:moveTo>
                <a:lnTo>
                  <a:pt x="128587" y="810323"/>
                </a:lnTo>
                <a:lnTo>
                  <a:pt x="118732" y="802716"/>
                </a:lnTo>
                <a:lnTo>
                  <a:pt x="110794" y="802652"/>
                </a:lnTo>
                <a:lnTo>
                  <a:pt x="101180" y="810056"/>
                </a:lnTo>
                <a:lnTo>
                  <a:pt x="101282" y="816152"/>
                </a:lnTo>
                <a:lnTo>
                  <a:pt x="111137" y="823734"/>
                </a:lnTo>
                <a:lnTo>
                  <a:pt x="119049" y="823823"/>
                </a:lnTo>
                <a:lnTo>
                  <a:pt x="123863" y="820102"/>
                </a:lnTo>
                <a:lnTo>
                  <a:pt x="128676" y="816394"/>
                </a:lnTo>
                <a:close/>
              </a:path>
              <a:path w="259714" h="2171065">
                <a:moveTo>
                  <a:pt x="129095" y="884097"/>
                </a:moveTo>
                <a:lnTo>
                  <a:pt x="128993" y="878306"/>
                </a:lnTo>
                <a:lnTo>
                  <a:pt x="119608" y="871067"/>
                </a:lnTo>
                <a:lnTo>
                  <a:pt x="112064" y="871004"/>
                </a:lnTo>
                <a:lnTo>
                  <a:pt x="102908" y="878065"/>
                </a:lnTo>
                <a:lnTo>
                  <a:pt x="102997" y="883856"/>
                </a:lnTo>
                <a:lnTo>
                  <a:pt x="107721" y="887450"/>
                </a:lnTo>
                <a:lnTo>
                  <a:pt x="112382" y="891082"/>
                </a:lnTo>
                <a:lnTo>
                  <a:pt x="119926" y="891159"/>
                </a:lnTo>
                <a:lnTo>
                  <a:pt x="124498" y="887615"/>
                </a:lnTo>
                <a:lnTo>
                  <a:pt x="129095" y="884097"/>
                </a:lnTo>
                <a:close/>
              </a:path>
              <a:path w="259714" h="2171065">
                <a:moveTo>
                  <a:pt x="129514" y="951801"/>
                </a:moveTo>
                <a:lnTo>
                  <a:pt x="129425" y="946289"/>
                </a:lnTo>
                <a:lnTo>
                  <a:pt x="120523" y="939419"/>
                </a:lnTo>
                <a:lnTo>
                  <a:pt x="113334" y="939368"/>
                </a:lnTo>
                <a:lnTo>
                  <a:pt x="104609" y="946061"/>
                </a:lnTo>
                <a:lnTo>
                  <a:pt x="104736" y="951560"/>
                </a:lnTo>
                <a:lnTo>
                  <a:pt x="113652" y="958430"/>
                </a:lnTo>
                <a:lnTo>
                  <a:pt x="120777" y="958507"/>
                </a:lnTo>
                <a:lnTo>
                  <a:pt x="125145" y="955154"/>
                </a:lnTo>
                <a:lnTo>
                  <a:pt x="129514" y="951801"/>
                </a:lnTo>
                <a:close/>
              </a:path>
              <a:path w="259714" h="2171065">
                <a:moveTo>
                  <a:pt x="129921" y="1019479"/>
                </a:moveTo>
                <a:lnTo>
                  <a:pt x="129857" y="1014272"/>
                </a:lnTo>
                <a:lnTo>
                  <a:pt x="121361" y="1007770"/>
                </a:lnTo>
                <a:lnTo>
                  <a:pt x="114630" y="1007706"/>
                </a:lnTo>
                <a:lnTo>
                  <a:pt x="106362" y="1014044"/>
                </a:lnTo>
                <a:lnTo>
                  <a:pt x="106476" y="1019263"/>
                </a:lnTo>
                <a:lnTo>
                  <a:pt x="114909" y="1025766"/>
                </a:lnTo>
                <a:lnTo>
                  <a:pt x="121678" y="1025842"/>
                </a:lnTo>
                <a:lnTo>
                  <a:pt x="125793" y="1022654"/>
                </a:lnTo>
                <a:lnTo>
                  <a:pt x="129921" y="1019479"/>
                </a:lnTo>
                <a:close/>
              </a:path>
              <a:path w="259714" h="2171065">
                <a:moveTo>
                  <a:pt x="130352" y="1087170"/>
                </a:moveTo>
                <a:lnTo>
                  <a:pt x="130276" y="1082268"/>
                </a:lnTo>
                <a:lnTo>
                  <a:pt x="122288" y="1076121"/>
                </a:lnTo>
                <a:lnTo>
                  <a:pt x="115887" y="1076071"/>
                </a:lnTo>
                <a:lnTo>
                  <a:pt x="108102" y="1082052"/>
                </a:lnTo>
                <a:lnTo>
                  <a:pt x="108178" y="1086967"/>
                </a:lnTo>
                <a:lnTo>
                  <a:pt x="116154" y="1093089"/>
                </a:lnTo>
                <a:lnTo>
                  <a:pt x="122555" y="1093165"/>
                </a:lnTo>
                <a:lnTo>
                  <a:pt x="126466" y="1090168"/>
                </a:lnTo>
                <a:lnTo>
                  <a:pt x="130352" y="1087170"/>
                </a:lnTo>
                <a:close/>
              </a:path>
              <a:path w="259714" h="2171065">
                <a:moveTo>
                  <a:pt x="130759" y="1154861"/>
                </a:moveTo>
                <a:lnTo>
                  <a:pt x="130683" y="1150239"/>
                </a:lnTo>
                <a:lnTo>
                  <a:pt x="126961" y="1147343"/>
                </a:lnTo>
                <a:lnTo>
                  <a:pt x="123177" y="1144460"/>
                </a:lnTo>
                <a:lnTo>
                  <a:pt x="117157" y="1144409"/>
                </a:lnTo>
                <a:lnTo>
                  <a:pt x="109816" y="1150035"/>
                </a:lnTo>
                <a:lnTo>
                  <a:pt x="109918" y="1154658"/>
                </a:lnTo>
                <a:lnTo>
                  <a:pt x="117424" y="1160437"/>
                </a:lnTo>
                <a:lnTo>
                  <a:pt x="123431" y="1160500"/>
                </a:lnTo>
                <a:lnTo>
                  <a:pt x="127088" y="1157693"/>
                </a:lnTo>
                <a:lnTo>
                  <a:pt x="130759" y="1154861"/>
                </a:lnTo>
                <a:close/>
              </a:path>
              <a:path w="259714" h="2171065">
                <a:moveTo>
                  <a:pt x="131191" y="1222552"/>
                </a:moveTo>
                <a:lnTo>
                  <a:pt x="131102" y="1218222"/>
                </a:lnTo>
                <a:lnTo>
                  <a:pt x="127622" y="1215504"/>
                </a:lnTo>
                <a:lnTo>
                  <a:pt x="124091" y="1212824"/>
                </a:lnTo>
                <a:lnTo>
                  <a:pt x="118440" y="1212761"/>
                </a:lnTo>
                <a:lnTo>
                  <a:pt x="111594" y="1218044"/>
                </a:lnTo>
                <a:lnTo>
                  <a:pt x="111620" y="1222375"/>
                </a:lnTo>
                <a:lnTo>
                  <a:pt x="118681" y="1227797"/>
                </a:lnTo>
                <a:lnTo>
                  <a:pt x="124320" y="1227836"/>
                </a:lnTo>
                <a:lnTo>
                  <a:pt x="127749" y="1225194"/>
                </a:lnTo>
                <a:lnTo>
                  <a:pt x="131191" y="1222552"/>
                </a:lnTo>
                <a:close/>
              </a:path>
              <a:path w="259714" h="2171065">
                <a:moveTo>
                  <a:pt x="131584" y="1290243"/>
                </a:moveTo>
                <a:lnTo>
                  <a:pt x="131546" y="1286205"/>
                </a:lnTo>
                <a:lnTo>
                  <a:pt x="124955" y="1281150"/>
                </a:lnTo>
                <a:lnTo>
                  <a:pt x="119710" y="1281099"/>
                </a:lnTo>
                <a:lnTo>
                  <a:pt x="113309" y="1286040"/>
                </a:lnTo>
                <a:lnTo>
                  <a:pt x="113360" y="1290078"/>
                </a:lnTo>
                <a:lnTo>
                  <a:pt x="119913" y="1295133"/>
                </a:lnTo>
                <a:lnTo>
                  <a:pt x="125171" y="1295184"/>
                </a:lnTo>
                <a:lnTo>
                  <a:pt x="128397" y="1292720"/>
                </a:lnTo>
                <a:lnTo>
                  <a:pt x="131584" y="1290243"/>
                </a:lnTo>
                <a:close/>
              </a:path>
              <a:path w="259714" h="2171065">
                <a:moveTo>
                  <a:pt x="131991" y="1357947"/>
                </a:moveTo>
                <a:lnTo>
                  <a:pt x="131965" y="1354188"/>
                </a:lnTo>
                <a:lnTo>
                  <a:pt x="125869" y="1349489"/>
                </a:lnTo>
                <a:lnTo>
                  <a:pt x="120980" y="1349463"/>
                </a:lnTo>
                <a:lnTo>
                  <a:pt x="115049" y="1354035"/>
                </a:lnTo>
                <a:lnTo>
                  <a:pt x="115087" y="1357782"/>
                </a:lnTo>
                <a:lnTo>
                  <a:pt x="118122" y="1360131"/>
                </a:lnTo>
                <a:lnTo>
                  <a:pt x="121221" y="1362481"/>
                </a:lnTo>
                <a:lnTo>
                  <a:pt x="126085" y="1362506"/>
                </a:lnTo>
                <a:lnTo>
                  <a:pt x="129032" y="1360233"/>
                </a:lnTo>
                <a:lnTo>
                  <a:pt x="131991" y="1357947"/>
                </a:lnTo>
                <a:close/>
              </a:path>
              <a:path w="259714" h="2171065">
                <a:moveTo>
                  <a:pt x="132410" y="1425651"/>
                </a:moveTo>
                <a:lnTo>
                  <a:pt x="132384" y="1422184"/>
                </a:lnTo>
                <a:lnTo>
                  <a:pt x="126746" y="1417840"/>
                </a:lnTo>
                <a:lnTo>
                  <a:pt x="122237" y="1417815"/>
                </a:lnTo>
                <a:lnTo>
                  <a:pt x="116776" y="1422019"/>
                </a:lnTo>
                <a:lnTo>
                  <a:pt x="116801" y="1425486"/>
                </a:lnTo>
                <a:lnTo>
                  <a:pt x="122466" y="1429829"/>
                </a:lnTo>
                <a:lnTo>
                  <a:pt x="126961" y="1429854"/>
                </a:lnTo>
                <a:lnTo>
                  <a:pt x="129679" y="1427746"/>
                </a:lnTo>
                <a:lnTo>
                  <a:pt x="132410" y="1425651"/>
                </a:lnTo>
                <a:close/>
              </a:path>
              <a:path w="259714" h="2171065">
                <a:moveTo>
                  <a:pt x="132867" y="1493329"/>
                </a:moveTo>
                <a:lnTo>
                  <a:pt x="132803" y="1490167"/>
                </a:lnTo>
                <a:lnTo>
                  <a:pt x="130238" y="1488173"/>
                </a:lnTo>
                <a:lnTo>
                  <a:pt x="127647" y="1486204"/>
                </a:lnTo>
                <a:lnTo>
                  <a:pt x="123532" y="1486179"/>
                </a:lnTo>
                <a:lnTo>
                  <a:pt x="120992" y="1488097"/>
                </a:lnTo>
                <a:lnTo>
                  <a:pt x="118491" y="1490027"/>
                </a:lnTo>
                <a:lnTo>
                  <a:pt x="118529" y="1493202"/>
                </a:lnTo>
                <a:lnTo>
                  <a:pt x="123710" y="1497152"/>
                </a:lnTo>
                <a:lnTo>
                  <a:pt x="127812" y="1497190"/>
                </a:lnTo>
                <a:lnTo>
                  <a:pt x="130352" y="1495272"/>
                </a:lnTo>
                <a:lnTo>
                  <a:pt x="132867" y="1493329"/>
                </a:lnTo>
                <a:close/>
              </a:path>
              <a:path w="259714" h="2171065">
                <a:moveTo>
                  <a:pt x="133273" y="1561007"/>
                </a:moveTo>
                <a:lnTo>
                  <a:pt x="133210" y="1558124"/>
                </a:lnTo>
                <a:lnTo>
                  <a:pt x="130898" y="1556334"/>
                </a:lnTo>
                <a:lnTo>
                  <a:pt x="128524" y="1554543"/>
                </a:lnTo>
                <a:lnTo>
                  <a:pt x="124802" y="1554492"/>
                </a:lnTo>
                <a:lnTo>
                  <a:pt x="120230" y="1558010"/>
                </a:lnTo>
                <a:lnTo>
                  <a:pt x="120269" y="1560906"/>
                </a:lnTo>
                <a:lnTo>
                  <a:pt x="122618" y="1562696"/>
                </a:lnTo>
                <a:lnTo>
                  <a:pt x="124917" y="1564487"/>
                </a:lnTo>
                <a:lnTo>
                  <a:pt x="128714" y="1564513"/>
                </a:lnTo>
                <a:lnTo>
                  <a:pt x="130975" y="1562760"/>
                </a:lnTo>
                <a:lnTo>
                  <a:pt x="133273" y="1561007"/>
                </a:lnTo>
                <a:close/>
              </a:path>
              <a:path w="259714" h="2171065">
                <a:moveTo>
                  <a:pt x="133680" y="1628698"/>
                </a:moveTo>
                <a:lnTo>
                  <a:pt x="133616" y="1626108"/>
                </a:lnTo>
                <a:lnTo>
                  <a:pt x="131546" y="1624495"/>
                </a:lnTo>
                <a:lnTo>
                  <a:pt x="129425" y="1622882"/>
                </a:lnTo>
                <a:lnTo>
                  <a:pt x="126072" y="1622856"/>
                </a:lnTo>
                <a:lnTo>
                  <a:pt x="121958" y="1626006"/>
                </a:lnTo>
                <a:lnTo>
                  <a:pt x="121996" y="1628597"/>
                </a:lnTo>
                <a:lnTo>
                  <a:pt x="126212" y="1631835"/>
                </a:lnTo>
                <a:lnTo>
                  <a:pt x="129590" y="1631861"/>
                </a:lnTo>
                <a:lnTo>
                  <a:pt x="131610" y="1630286"/>
                </a:lnTo>
                <a:lnTo>
                  <a:pt x="133680" y="1628698"/>
                </a:lnTo>
                <a:close/>
              </a:path>
              <a:path w="259714" h="2171065">
                <a:moveTo>
                  <a:pt x="134112" y="1696402"/>
                </a:moveTo>
                <a:lnTo>
                  <a:pt x="134086" y="1694103"/>
                </a:lnTo>
                <a:lnTo>
                  <a:pt x="130352" y="1691233"/>
                </a:lnTo>
                <a:lnTo>
                  <a:pt x="127342" y="1691195"/>
                </a:lnTo>
                <a:lnTo>
                  <a:pt x="123698" y="1694002"/>
                </a:lnTo>
                <a:lnTo>
                  <a:pt x="123736" y="1696300"/>
                </a:lnTo>
                <a:lnTo>
                  <a:pt x="127469" y="1699171"/>
                </a:lnTo>
                <a:lnTo>
                  <a:pt x="130429" y="1699196"/>
                </a:lnTo>
                <a:lnTo>
                  <a:pt x="132283" y="1697799"/>
                </a:lnTo>
                <a:lnTo>
                  <a:pt x="134112" y="1696402"/>
                </a:lnTo>
                <a:close/>
              </a:path>
              <a:path w="259714" h="2171065">
                <a:moveTo>
                  <a:pt x="134531" y="1764093"/>
                </a:moveTo>
                <a:lnTo>
                  <a:pt x="134493" y="1762099"/>
                </a:lnTo>
                <a:lnTo>
                  <a:pt x="131241" y="1759585"/>
                </a:lnTo>
                <a:lnTo>
                  <a:pt x="128612" y="1759559"/>
                </a:lnTo>
                <a:lnTo>
                  <a:pt x="125425" y="1762010"/>
                </a:lnTo>
                <a:lnTo>
                  <a:pt x="125463" y="1764017"/>
                </a:lnTo>
                <a:lnTo>
                  <a:pt x="128727" y="1766519"/>
                </a:lnTo>
                <a:lnTo>
                  <a:pt x="131343" y="1766544"/>
                </a:lnTo>
                <a:lnTo>
                  <a:pt x="132930" y="1765325"/>
                </a:lnTo>
                <a:lnTo>
                  <a:pt x="134531" y="1764093"/>
                </a:lnTo>
                <a:close/>
              </a:path>
              <a:path w="259714" h="2171065">
                <a:moveTo>
                  <a:pt x="134924" y="1831784"/>
                </a:moveTo>
                <a:lnTo>
                  <a:pt x="134899" y="1830070"/>
                </a:lnTo>
                <a:lnTo>
                  <a:pt x="133527" y="1829003"/>
                </a:lnTo>
                <a:lnTo>
                  <a:pt x="132105" y="1827923"/>
                </a:lnTo>
                <a:lnTo>
                  <a:pt x="129895" y="1827911"/>
                </a:lnTo>
                <a:lnTo>
                  <a:pt x="127152" y="1829993"/>
                </a:lnTo>
                <a:lnTo>
                  <a:pt x="127203" y="1831721"/>
                </a:lnTo>
                <a:lnTo>
                  <a:pt x="129997" y="1833854"/>
                </a:lnTo>
                <a:lnTo>
                  <a:pt x="132219" y="1833880"/>
                </a:lnTo>
                <a:lnTo>
                  <a:pt x="133553" y="1832838"/>
                </a:lnTo>
                <a:lnTo>
                  <a:pt x="134924" y="1831784"/>
                </a:lnTo>
                <a:close/>
              </a:path>
              <a:path w="259714" h="2171065">
                <a:moveTo>
                  <a:pt x="135356" y="1899488"/>
                </a:moveTo>
                <a:lnTo>
                  <a:pt x="135305" y="1898053"/>
                </a:lnTo>
                <a:lnTo>
                  <a:pt x="134175" y="1897176"/>
                </a:lnTo>
                <a:lnTo>
                  <a:pt x="132981" y="1896275"/>
                </a:lnTo>
                <a:lnTo>
                  <a:pt x="131178" y="1896275"/>
                </a:lnTo>
                <a:lnTo>
                  <a:pt x="130022" y="1897126"/>
                </a:lnTo>
                <a:lnTo>
                  <a:pt x="128892" y="1898002"/>
                </a:lnTo>
                <a:lnTo>
                  <a:pt x="128917" y="1899424"/>
                </a:lnTo>
                <a:lnTo>
                  <a:pt x="130098" y="1900313"/>
                </a:lnTo>
                <a:lnTo>
                  <a:pt x="131241" y="1901190"/>
                </a:lnTo>
                <a:lnTo>
                  <a:pt x="133108" y="1901215"/>
                </a:lnTo>
                <a:lnTo>
                  <a:pt x="134213" y="1900339"/>
                </a:lnTo>
                <a:lnTo>
                  <a:pt x="135356" y="1899488"/>
                </a:lnTo>
                <a:close/>
              </a:path>
              <a:path w="259714" h="2171065">
                <a:moveTo>
                  <a:pt x="135763" y="1967166"/>
                </a:moveTo>
                <a:lnTo>
                  <a:pt x="135724" y="1966023"/>
                </a:lnTo>
                <a:lnTo>
                  <a:pt x="133908" y="1964613"/>
                </a:lnTo>
                <a:lnTo>
                  <a:pt x="132461" y="1964613"/>
                </a:lnTo>
                <a:lnTo>
                  <a:pt x="131546" y="1965286"/>
                </a:lnTo>
                <a:lnTo>
                  <a:pt x="130657" y="1965985"/>
                </a:lnTo>
                <a:lnTo>
                  <a:pt x="130657" y="1967103"/>
                </a:lnTo>
                <a:lnTo>
                  <a:pt x="131584" y="1967839"/>
                </a:lnTo>
                <a:lnTo>
                  <a:pt x="132486" y="1968538"/>
                </a:lnTo>
                <a:lnTo>
                  <a:pt x="133972" y="1968550"/>
                </a:lnTo>
                <a:lnTo>
                  <a:pt x="134874" y="1967865"/>
                </a:lnTo>
                <a:lnTo>
                  <a:pt x="135763" y="1967166"/>
                </a:lnTo>
                <a:close/>
              </a:path>
              <a:path w="259714" h="2171065">
                <a:moveTo>
                  <a:pt x="136182" y="2034019"/>
                </a:moveTo>
                <a:lnTo>
                  <a:pt x="135483" y="2033498"/>
                </a:lnTo>
                <a:lnTo>
                  <a:pt x="134797" y="2032965"/>
                </a:lnTo>
                <a:lnTo>
                  <a:pt x="133680" y="2032965"/>
                </a:lnTo>
                <a:lnTo>
                  <a:pt x="132384" y="2033981"/>
                </a:lnTo>
                <a:lnTo>
                  <a:pt x="132384" y="2034832"/>
                </a:lnTo>
                <a:lnTo>
                  <a:pt x="133096" y="2035365"/>
                </a:lnTo>
                <a:lnTo>
                  <a:pt x="133769" y="2035886"/>
                </a:lnTo>
                <a:lnTo>
                  <a:pt x="134848" y="2035898"/>
                </a:lnTo>
                <a:lnTo>
                  <a:pt x="135534" y="2035378"/>
                </a:lnTo>
                <a:lnTo>
                  <a:pt x="136182" y="2034844"/>
                </a:lnTo>
                <a:lnTo>
                  <a:pt x="136182" y="2034019"/>
                </a:lnTo>
                <a:close/>
              </a:path>
              <a:path w="259714" h="2171065">
                <a:moveTo>
                  <a:pt x="136588" y="2102015"/>
                </a:moveTo>
                <a:lnTo>
                  <a:pt x="136156" y="2101672"/>
                </a:lnTo>
                <a:lnTo>
                  <a:pt x="135724" y="2101316"/>
                </a:lnTo>
                <a:lnTo>
                  <a:pt x="134975" y="2101303"/>
                </a:lnTo>
                <a:lnTo>
                  <a:pt x="134531" y="2101634"/>
                </a:lnTo>
                <a:lnTo>
                  <a:pt x="134112" y="2101989"/>
                </a:lnTo>
                <a:lnTo>
                  <a:pt x="134112" y="2102548"/>
                </a:lnTo>
                <a:lnTo>
                  <a:pt x="134569" y="2102891"/>
                </a:lnTo>
                <a:lnTo>
                  <a:pt x="135026" y="2103221"/>
                </a:lnTo>
                <a:lnTo>
                  <a:pt x="135737" y="2103234"/>
                </a:lnTo>
                <a:lnTo>
                  <a:pt x="136156" y="2102891"/>
                </a:lnTo>
                <a:lnTo>
                  <a:pt x="136588" y="2102561"/>
                </a:lnTo>
                <a:lnTo>
                  <a:pt x="136588" y="2102015"/>
                </a:lnTo>
                <a:close/>
              </a:path>
              <a:path w="259714" h="2171065">
                <a:moveTo>
                  <a:pt x="137033" y="2169985"/>
                </a:moveTo>
                <a:lnTo>
                  <a:pt x="136804" y="2169833"/>
                </a:lnTo>
                <a:lnTo>
                  <a:pt x="136575" y="2169668"/>
                </a:lnTo>
                <a:lnTo>
                  <a:pt x="136245" y="2169668"/>
                </a:lnTo>
                <a:lnTo>
                  <a:pt x="136029" y="2169833"/>
                </a:lnTo>
                <a:lnTo>
                  <a:pt x="135839" y="2169972"/>
                </a:lnTo>
                <a:lnTo>
                  <a:pt x="135839" y="2170239"/>
                </a:lnTo>
                <a:lnTo>
                  <a:pt x="136029" y="2170404"/>
                </a:lnTo>
                <a:lnTo>
                  <a:pt x="136245" y="2170569"/>
                </a:lnTo>
                <a:lnTo>
                  <a:pt x="136575" y="2170569"/>
                </a:lnTo>
                <a:lnTo>
                  <a:pt x="136804" y="2170417"/>
                </a:lnTo>
                <a:lnTo>
                  <a:pt x="137033" y="2170252"/>
                </a:lnTo>
                <a:lnTo>
                  <a:pt x="137033" y="2169985"/>
                </a:lnTo>
                <a:close/>
              </a:path>
              <a:path w="259714" h="2171065">
                <a:moveTo>
                  <a:pt x="245376" y="457"/>
                </a:moveTo>
                <a:lnTo>
                  <a:pt x="245262" y="0"/>
                </a:lnTo>
                <a:lnTo>
                  <a:pt x="206082" y="0"/>
                </a:lnTo>
                <a:lnTo>
                  <a:pt x="225945" y="15405"/>
                </a:lnTo>
                <a:lnTo>
                  <a:pt x="233324" y="14363"/>
                </a:lnTo>
                <a:lnTo>
                  <a:pt x="239788" y="11099"/>
                </a:lnTo>
                <a:lnTo>
                  <a:pt x="244030" y="6134"/>
                </a:lnTo>
                <a:lnTo>
                  <a:pt x="245376" y="457"/>
                </a:lnTo>
                <a:close/>
              </a:path>
              <a:path w="259714" h="2171065">
                <a:moveTo>
                  <a:pt x="245859" y="68300"/>
                </a:moveTo>
                <a:lnTo>
                  <a:pt x="244373" y="62763"/>
                </a:lnTo>
                <a:lnTo>
                  <a:pt x="240131" y="57861"/>
                </a:lnTo>
                <a:lnTo>
                  <a:pt x="233768" y="54584"/>
                </a:lnTo>
                <a:lnTo>
                  <a:pt x="226580" y="53454"/>
                </a:lnTo>
                <a:lnTo>
                  <a:pt x="219417" y="54457"/>
                </a:lnTo>
                <a:lnTo>
                  <a:pt x="213182" y="57619"/>
                </a:lnTo>
                <a:lnTo>
                  <a:pt x="209042" y="62433"/>
                </a:lnTo>
                <a:lnTo>
                  <a:pt x="207733" y="67932"/>
                </a:lnTo>
                <a:lnTo>
                  <a:pt x="209207" y="73469"/>
                </a:lnTo>
                <a:lnTo>
                  <a:pt x="213487" y="78359"/>
                </a:lnTo>
                <a:lnTo>
                  <a:pt x="219849" y="81635"/>
                </a:lnTo>
                <a:lnTo>
                  <a:pt x="227050" y="82778"/>
                </a:lnTo>
                <a:lnTo>
                  <a:pt x="234200" y="81775"/>
                </a:lnTo>
                <a:lnTo>
                  <a:pt x="240436" y="78600"/>
                </a:lnTo>
                <a:lnTo>
                  <a:pt x="244551" y="73799"/>
                </a:lnTo>
                <a:lnTo>
                  <a:pt x="245859" y="68300"/>
                </a:lnTo>
                <a:close/>
              </a:path>
              <a:path w="259714" h="2171065">
                <a:moveTo>
                  <a:pt x="248234" y="140639"/>
                </a:moveTo>
                <a:lnTo>
                  <a:pt x="248081" y="131648"/>
                </a:lnTo>
                <a:lnTo>
                  <a:pt x="240792" y="126022"/>
                </a:lnTo>
                <a:lnTo>
                  <a:pt x="234632" y="122847"/>
                </a:lnTo>
                <a:lnTo>
                  <a:pt x="227660" y="121742"/>
                </a:lnTo>
                <a:lnTo>
                  <a:pt x="220726" y="122732"/>
                </a:lnTo>
                <a:lnTo>
                  <a:pt x="214668" y="125793"/>
                </a:lnTo>
                <a:lnTo>
                  <a:pt x="207518" y="131267"/>
                </a:lnTo>
                <a:lnTo>
                  <a:pt x="207670" y="140271"/>
                </a:lnTo>
                <a:lnTo>
                  <a:pt x="214960" y="145884"/>
                </a:lnTo>
                <a:lnTo>
                  <a:pt x="221132" y="149059"/>
                </a:lnTo>
                <a:lnTo>
                  <a:pt x="228104" y="150164"/>
                </a:lnTo>
                <a:lnTo>
                  <a:pt x="235038" y="149199"/>
                </a:lnTo>
                <a:lnTo>
                  <a:pt x="241109" y="146126"/>
                </a:lnTo>
                <a:lnTo>
                  <a:pt x="248234" y="140639"/>
                </a:lnTo>
                <a:close/>
              </a:path>
              <a:path w="259714" h="2171065">
                <a:moveTo>
                  <a:pt x="248640" y="208343"/>
                </a:moveTo>
                <a:lnTo>
                  <a:pt x="248488" y="199631"/>
                </a:lnTo>
                <a:lnTo>
                  <a:pt x="241452" y="194195"/>
                </a:lnTo>
                <a:lnTo>
                  <a:pt x="235483" y="191122"/>
                </a:lnTo>
                <a:lnTo>
                  <a:pt x="228739" y="190055"/>
                </a:lnTo>
                <a:lnTo>
                  <a:pt x="222021" y="190995"/>
                </a:lnTo>
                <a:lnTo>
                  <a:pt x="216141" y="193967"/>
                </a:lnTo>
                <a:lnTo>
                  <a:pt x="209257" y="199288"/>
                </a:lnTo>
                <a:lnTo>
                  <a:pt x="209410" y="207975"/>
                </a:lnTo>
                <a:lnTo>
                  <a:pt x="216446" y="213410"/>
                </a:lnTo>
                <a:lnTo>
                  <a:pt x="222402" y="216484"/>
                </a:lnTo>
                <a:lnTo>
                  <a:pt x="229146" y="217551"/>
                </a:lnTo>
                <a:lnTo>
                  <a:pt x="235864" y="216598"/>
                </a:lnTo>
                <a:lnTo>
                  <a:pt x="241757" y="213639"/>
                </a:lnTo>
                <a:lnTo>
                  <a:pt x="248640" y="208343"/>
                </a:lnTo>
                <a:close/>
              </a:path>
              <a:path w="259714" h="2171065">
                <a:moveTo>
                  <a:pt x="249047" y="276034"/>
                </a:moveTo>
                <a:lnTo>
                  <a:pt x="248932" y="267627"/>
                </a:lnTo>
                <a:lnTo>
                  <a:pt x="242100" y="262369"/>
                </a:lnTo>
                <a:lnTo>
                  <a:pt x="236321" y="259397"/>
                </a:lnTo>
                <a:lnTo>
                  <a:pt x="229806" y="258356"/>
                </a:lnTo>
                <a:lnTo>
                  <a:pt x="223329" y="259270"/>
                </a:lnTo>
                <a:lnTo>
                  <a:pt x="217678" y="262140"/>
                </a:lnTo>
                <a:lnTo>
                  <a:pt x="210985" y="267258"/>
                </a:lnTo>
                <a:lnTo>
                  <a:pt x="211137" y="275666"/>
                </a:lnTo>
                <a:lnTo>
                  <a:pt x="217944" y="280924"/>
                </a:lnTo>
                <a:lnTo>
                  <a:pt x="223710" y="283895"/>
                </a:lnTo>
                <a:lnTo>
                  <a:pt x="230238" y="284937"/>
                </a:lnTo>
                <a:lnTo>
                  <a:pt x="236715" y="284022"/>
                </a:lnTo>
                <a:lnTo>
                  <a:pt x="242366" y="281152"/>
                </a:lnTo>
                <a:lnTo>
                  <a:pt x="249047" y="276034"/>
                </a:lnTo>
                <a:close/>
              </a:path>
              <a:path w="259714" h="2171065">
                <a:moveTo>
                  <a:pt x="249478" y="343725"/>
                </a:moveTo>
                <a:lnTo>
                  <a:pt x="249326" y="335610"/>
                </a:lnTo>
                <a:lnTo>
                  <a:pt x="242773" y="330530"/>
                </a:lnTo>
                <a:lnTo>
                  <a:pt x="237185" y="327660"/>
                </a:lnTo>
                <a:lnTo>
                  <a:pt x="230886" y="326669"/>
                </a:lnTo>
                <a:lnTo>
                  <a:pt x="224637" y="327545"/>
                </a:lnTo>
                <a:lnTo>
                  <a:pt x="219163" y="330314"/>
                </a:lnTo>
                <a:lnTo>
                  <a:pt x="212737" y="335254"/>
                </a:lnTo>
                <a:lnTo>
                  <a:pt x="212864" y="343382"/>
                </a:lnTo>
                <a:lnTo>
                  <a:pt x="219481" y="348437"/>
                </a:lnTo>
                <a:lnTo>
                  <a:pt x="225018" y="351307"/>
                </a:lnTo>
                <a:lnTo>
                  <a:pt x="231305" y="352323"/>
                </a:lnTo>
                <a:lnTo>
                  <a:pt x="237566" y="351447"/>
                </a:lnTo>
                <a:lnTo>
                  <a:pt x="243052" y="348678"/>
                </a:lnTo>
                <a:lnTo>
                  <a:pt x="249478" y="343725"/>
                </a:lnTo>
                <a:close/>
              </a:path>
              <a:path w="259714" h="2171065">
                <a:moveTo>
                  <a:pt x="249872" y="411416"/>
                </a:moveTo>
                <a:lnTo>
                  <a:pt x="249745" y="403580"/>
                </a:lnTo>
                <a:lnTo>
                  <a:pt x="237045" y="393814"/>
                </a:lnTo>
                <a:lnTo>
                  <a:pt x="226860" y="393712"/>
                </a:lnTo>
                <a:lnTo>
                  <a:pt x="214477" y="403263"/>
                </a:lnTo>
                <a:lnTo>
                  <a:pt x="214591" y="411099"/>
                </a:lnTo>
                <a:lnTo>
                  <a:pt x="227291" y="420865"/>
                </a:lnTo>
                <a:lnTo>
                  <a:pt x="237451" y="420966"/>
                </a:lnTo>
                <a:lnTo>
                  <a:pt x="243700" y="416191"/>
                </a:lnTo>
                <a:lnTo>
                  <a:pt x="249872" y="411416"/>
                </a:lnTo>
                <a:close/>
              </a:path>
              <a:path w="259714" h="2171065">
                <a:moveTo>
                  <a:pt x="250304" y="479107"/>
                </a:moveTo>
                <a:lnTo>
                  <a:pt x="250190" y="471563"/>
                </a:lnTo>
                <a:lnTo>
                  <a:pt x="237947" y="462165"/>
                </a:lnTo>
                <a:lnTo>
                  <a:pt x="228155" y="462051"/>
                </a:lnTo>
                <a:lnTo>
                  <a:pt x="216192" y="471246"/>
                </a:lnTo>
                <a:lnTo>
                  <a:pt x="216319" y="478790"/>
                </a:lnTo>
                <a:lnTo>
                  <a:pt x="228574" y="488200"/>
                </a:lnTo>
                <a:lnTo>
                  <a:pt x="238366" y="488289"/>
                </a:lnTo>
                <a:lnTo>
                  <a:pt x="244297" y="483704"/>
                </a:lnTo>
                <a:lnTo>
                  <a:pt x="250304" y="479107"/>
                </a:lnTo>
                <a:close/>
              </a:path>
              <a:path w="259714" h="2171065">
                <a:moveTo>
                  <a:pt x="250698" y="546798"/>
                </a:moveTo>
                <a:lnTo>
                  <a:pt x="250609" y="539546"/>
                </a:lnTo>
                <a:lnTo>
                  <a:pt x="238861" y="530504"/>
                </a:lnTo>
                <a:lnTo>
                  <a:pt x="229387" y="530415"/>
                </a:lnTo>
                <a:lnTo>
                  <a:pt x="217944" y="539242"/>
                </a:lnTo>
                <a:lnTo>
                  <a:pt x="218059" y="546481"/>
                </a:lnTo>
                <a:lnTo>
                  <a:pt x="229806" y="555523"/>
                </a:lnTo>
                <a:lnTo>
                  <a:pt x="239242" y="555637"/>
                </a:lnTo>
                <a:lnTo>
                  <a:pt x="244983" y="551218"/>
                </a:lnTo>
                <a:lnTo>
                  <a:pt x="250698" y="546798"/>
                </a:lnTo>
                <a:close/>
              </a:path>
              <a:path w="259714" h="2171065">
                <a:moveTo>
                  <a:pt x="251142" y="614489"/>
                </a:moveTo>
                <a:lnTo>
                  <a:pt x="251015" y="607542"/>
                </a:lnTo>
                <a:lnTo>
                  <a:pt x="239750" y="598855"/>
                </a:lnTo>
                <a:lnTo>
                  <a:pt x="230670" y="598766"/>
                </a:lnTo>
                <a:lnTo>
                  <a:pt x="219684" y="607250"/>
                </a:lnTo>
                <a:lnTo>
                  <a:pt x="219786" y="614197"/>
                </a:lnTo>
                <a:lnTo>
                  <a:pt x="231063" y="622871"/>
                </a:lnTo>
                <a:lnTo>
                  <a:pt x="240118" y="622960"/>
                </a:lnTo>
                <a:lnTo>
                  <a:pt x="245643" y="618718"/>
                </a:lnTo>
                <a:lnTo>
                  <a:pt x="251142" y="614489"/>
                </a:lnTo>
                <a:close/>
              </a:path>
              <a:path w="259714" h="2171065">
                <a:moveTo>
                  <a:pt x="251536" y="682180"/>
                </a:moveTo>
                <a:lnTo>
                  <a:pt x="251434" y="675525"/>
                </a:lnTo>
                <a:lnTo>
                  <a:pt x="240614" y="667194"/>
                </a:lnTo>
                <a:lnTo>
                  <a:pt x="231965" y="667105"/>
                </a:lnTo>
                <a:lnTo>
                  <a:pt x="221399" y="675233"/>
                </a:lnTo>
                <a:lnTo>
                  <a:pt x="221500" y="681913"/>
                </a:lnTo>
                <a:lnTo>
                  <a:pt x="232333" y="690219"/>
                </a:lnTo>
                <a:lnTo>
                  <a:pt x="240982" y="690308"/>
                </a:lnTo>
                <a:lnTo>
                  <a:pt x="246291" y="686244"/>
                </a:lnTo>
                <a:lnTo>
                  <a:pt x="251536" y="682180"/>
                </a:lnTo>
                <a:close/>
              </a:path>
              <a:path w="259714" h="2171065">
                <a:moveTo>
                  <a:pt x="251942" y="749871"/>
                </a:moveTo>
                <a:lnTo>
                  <a:pt x="251853" y="743496"/>
                </a:lnTo>
                <a:lnTo>
                  <a:pt x="241503" y="735545"/>
                </a:lnTo>
                <a:lnTo>
                  <a:pt x="233235" y="735469"/>
                </a:lnTo>
                <a:lnTo>
                  <a:pt x="223126" y="743229"/>
                </a:lnTo>
                <a:lnTo>
                  <a:pt x="223240" y="749604"/>
                </a:lnTo>
                <a:lnTo>
                  <a:pt x="233591" y="757567"/>
                </a:lnTo>
                <a:lnTo>
                  <a:pt x="241858" y="757631"/>
                </a:lnTo>
                <a:lnTo>
                  <a:pt x="246913" y="753757"/>
                </a:lnTo>
                <a:lnTo>
                  <a:pt x="251942" y="749871"/>
                </a:lnTo>
                <a:close/>
              </a:path>
              <a:path w="259714" h="2171065">
                <a:moveTo>
                  <a:pt x="252361" y="817575"/>
                </a:moveTo>
                <a:lnTo>
                  <a:pt x="252260" y="811479"/>
                </a:lnTo>
                <a:lnTo>
                  <a:pt x="242417" y="803884"/>
                </a:lnTo>
                <a:lnTo>
                  <a:pt x="234518" y="803808"/>
                </a:lnTo>
                <a:lnTo>
                  <a:pt x="224866" y="811237"/>
                </a:lnTo>
                <a:lnTo>
                  <a:pt x="224993" y="817308"/>
                </a:lnTo>
                <a:lnTo>
                  <a:pt x="234823" y="824903"/>
                </a:lnTo>
                <a:lnTo>
                  <a:pt x="242760" y="824979"/>
                </a:lnTo>
                <a:lnTo>
                  <a:pt x="247573" y="821270"/>
                </a:lnTo>
                <a:lnTo>
                  <a:pt x="252361" y="817575"/>
                </a:lnTo>
                <a:close/>
              </a:path>
              <a:path w="259714" h="2171065">
                <a:moveTo>
                  <a:pt x="252793" y="885266"/>
                </a:moveTo>
                <a:lnTo>
                  <a:pt x="252730" y="879475"/>
                </a:lnTo>
                <a:lnTo>
                  <a:pt x="243306" y="872248"/>
                </a:lnTo>
                <a:lnTo>
                  <a:pt x="235775" y="872159"/>
                </a:lnTo>
                <a:lnTo>
                  <a:pt x="226606" y="879233"/>
                </a:lnTo>
                <a:lnTo>
                  <a:pt x="226707" y="885024"/>
                </a:lnTo>
                <a:lnTo>
                  <a:pt x="236080" y="892251"/>
                </a:lnTo>
                <a:lnTo>
                  <a:pt x="243624" y="892314"/>
                </a:lnTo>
                <a:lnTo>
                  <a:pt x="248234" y="888796"/>
                </a:lnTo>
                <a:lnTo>
                  <a:pt x="252793" y="885266"/>
                </a:lnTo>
                <a:close/>
              </a:path>
              <a:path w="259714" h="2171065">
                <a:moveTo>
                  <a:pt x="253199" y="952957"/>
                </a:moveTo>
                <a:lnTo>
                  <a:pt x="253149" y="947458"/>
                </a:lnTo>
                <a:lnTo>
                  <a:pt x="244208" y="940587"/>
                </a:lnTo>
                <a:lnTo>
                  <a:pt x="237045" y="940511"/>
                </a:lnTo>
                <a:lnTo>
                  <a:pt x="228333" y="947216"/>
                </a:lnTo>
                <a:lnTo>
                  <a:pt x="228434" y="952728"/>
                </a:lnTo>
                <a:lnTo>
                  <a:pt x="237363" y="959586"/>
                </a:lnTo>
                <a:lnTo>
                  <a:pt x="244487" y="959650"/>
                </a:lnTo>
                <a:lnTo>
                  <a:pt x="248856" y="956297"/>
                </a:lnTo>
                <a:lnTo>
                  <a:pt x="253199" y="952957"/>
                </a:lnTo>
                <a:close/>
              </a:path>
              <a:path w="259714" h="2171065">
                <a:moveTo>
                  <a:pt x="253606" y="1020648"/>
                </a:moveTo>
                <a:lnTo>
                  <a:pt x="253542" y="1015428"/>
                </a:lnTo>
                <a:lnTo>
                  <a:pt x="245097" y="1008926"/>
                </a:lnTo>
                <a:lnTo>
                  <a:pt x="238315" y="1008849"/>
                </a:lnTo>
                <a:lnTo>
                  <a:pt x="230060" y="1015212"/>
                </a:lnTo>
                <a:lnTo>
                  <a:pt x="230174" y="1020406"/>
                </a:lnTo>
                <a:lnTo>
                  <a:pt x="238607" y="1026922"/>
                </a:lnTo>
                <a:lnTo>
                  <a:pt x="245376" y="1026972"/>
                </a:lnTo>
                <a:lnTo>
                  <a:pt x="249504" y="1023810"/>
                </a:lnTo>
                <a:lnTo>
                  <a:pt x="253606" y="1020648"/>
                </a:lnTo>
                <a:close/>
              </a:path>
              <a:path w="259714" h="2171065">
                <a:moveTo>
                  <a:pt x="254038" y="1088326"/>
                </a:moveTo>
                <a:lnTo>
                  <a:pt x="253974" y="1083411"/>
                </a:lnTo>
                <a:lnTo>
                  <a:pt x="245973" y="1077277"/>
                </a:lnTo>
                <a:lnTo>
                  <a:pt x="239610" y="1077201"/>
                </a:lnTo>
                <a:lnTo>
                  <a:pt x="231787" y="1083208"/>
                </a:lnTo>
                <a:lnTo>
                  <a:pt x="231889" y="1088123"/>
                </a:lnTo>
                <a:lnTo>
                  <a:pt x="239852" y="1094257"/>
                </a:lnTo>
                <a:lnTo>
                  <a:pt x="246227" y="1094320"/>
                </a:lnTo>
                <a:lnTo>
                  <a:pt x="250164" y="1091323"/>
                </a:lnTo>
                <a:lnTo>
                  <a:pt x="254038" y="1088326"/>
                </a:lnTo>
                <a:close/>
              </a:path>
              <a:path w="259714" h="2171065">
                <a:moveTo>
                  <a:pt x="254444" y="1156017"/>
                </a:moveTo>
                <a:lnTo>
                  <a:pt x="254381" y="1151407"/>
                </a:lnTo>
                <a:lnTo>
                  <a:pt x="246862" y="1145616"/>
                </a:lnTo>
                <a:lnTo>
                  <a:pt x="240868" y="1145565"/>
                </a:lnTo>
                <a:lnTo>
                  <a:pt x="233553" y="1151204"/>
                </a:lnTo>
                <a:lnTo>
                  <a:pt x="233616" y="1155839"/>
                </a:lnTo>
                <a:lnTo>
                  <a:pt x="241134" y="1161605"/>
                </a:lnTo>
                <a:lnTo>
                  <a:pt x="247142" y="1161669"/>
                </a:lnTo>
                <a:lnTo>
                  <a:pt x="250799" y="1158849"/>
                </a:lnTo>
                <a:lnTo>
                  <a:pt x="254444" y="1156017"/>
                </a:lnTo>
                <a:close/>
              </a:path>
              <a:path w="259714" h="2171065">
                <a:moveTo>
                  <a:pt x="254901" y="1223721"/>
                </a:moveTo>
                <a:lnTo>
                  <a:pt x="254812" y="1219377"/>
                </a:lnTo>
                <a:lnTo>
                  <a:pt x="247764" y="1213954"/>
                </a:lnTo>
                <a:lnTo>
                  <a:pt x="242138" y="1213904"/>
                </a:lnTo>
                <a:lnTo>
                  <a:pt x="235292" y="1219212"/>
                </a:lnTo>
                <a:lnTo>
                  <a:pt x="235369" y="1223543"/>
                </a:lnTo>
                <a:lnTo>
                  <a:pt x="242366" y="1228953"/>
                </a:lnTo>
                <a:lnTo>
                  <a:pt x="248005" y="1229004"/>
                </a:lnTo>
                <a:lnTo>
                  <a:pt x="251447" y="1226362"/>
                </a:lnTo>
                <a:lnTo>
                  <a:pt x="254901" y="1223721"/>
                </a:lnTo>
                <a:close/>
              </a:path>
              <a:path w="259714" h="2171065">
                <a:moveTo>
                  <a:pt x="255333" y="1291412"/>
                </a:moveTo>
                <a:lnTo>
                  <a:pt x="255244" y="1287360"/>
                </a:lnTo>
                <a:lnTo>
                  <a:pt x="248678" y="1282306"/>
                </a:lnTo>
                <a:lnTo>
                  <a:pt x="243433" y="1282255"/>
                </a:lnTo>
                <a:lnTo>
                  <a:pt x="237032" y="1287195"/>
                </a:lnTo>
                <a:lnTo>
                  <a:pt x="237070" y="1291221"/>
                </a:lnTo>
                <a:lnTo>
                  <a:pt x="243624" y="1296289"/>
                </a:lnTo>
                <a:lnTo>
                  <a:pt x="248894" y="1296339"/>
                </a:lnTo>
                <a:lnTo>
                  <a:pt x="252107" y="1293863"/>
                </a:lnTo>
                <a:lnTo>
                  <a:pt x="255333" y="1291412"/>
                </a:lnTo>
                <a:close/>
              </a:path>
              <a:path w="259714" h="2171065">
                <a:moveTo>
                  <a:pt x="255727" y="1359103"/>
                </a:moveTo>
                <a:lnTo>
                  <a:pt x="255663" y="1355356"/>
                </a:lnTo>
                <a:lnTo>
                  <a:pt x="249567" y="1350670"/>
                </a:lnTo>
                <a:lnTo>
                  <a:pt x="244690" y="1350606"/>
                </a:lnTo>
                <a:lnTo>
                  <a:pt x="238734" y="1355204"/>
                </a:lnTo>
                <a:lnTo>
                  <a:pt x="238798" y="1358950"/>
                </a:lnTo>
                <a:lnTo>
                  <a:pt x="244881" y="1363637"/>
                </a:lnTo>
                <a:lnTo>
                  <a:pt x="249770" y="1363687"/>
                </a:lnTo>
                <a:lnTo>
                  <a:pt x="252755" y="1361401"/>
                </a:lnTo>
                <a:lnTo>
                  <a:pt x="255727" y="1359103"/>
                </a:lnTo>
                <a:close/>
              </a:path>
              <a:path w="259714" h="2171065">
                <a:moveTo>
                  <a:pt x="256146" y="1426781"/>
                </a:moveTo>
                <a:lnTo>
                  <a:pt x="256070" y="1423327"/>
                </a:lnTo>
                <a:lnTo>
                  <a:pt x="250482" y="1419021"/>
                </a:lnTo>
                <a:lnTo>
                  <a:pt x="245973" y="1418958"/>
                </a:lnTo>
                <a:lnTo>
                  <a:pt x="240474" y="1423187"/>
                </a:lnTo>
                <a:lnTo>
                  <a:pt x="240550" y="1426654"/>
                </a:lnTo>
                <a:lnTo>
                  <a:pt x="246164" y="1430959"/>
                </a:lnTo>
                <a:lnTo>
                  <a:pt x="250647" y="1431023"/>
                </a:lnTo>
                <a:lnTo>
                  <a:pt x="253390" y="1428902"/>
                </a:lnTo>
                <a:lnTo>
                  <a:pt x="256146" y="1426781"/>
                </a:lnTo>
                <a:close/>
              </a:path>
              <a:path w="259714" h="2171065">
                <a:moveTo>
                  <a:pt x="256552" y="1494497"/>
                </a:moveTo>
                <a:lnTo>
                  <a:pt x="256489" y="1491322"/>
                </a:lnTo>
                <a:lnTo>
                  <a:pt x="253936" y="1489329"/>
                </a:lnTo>
                <a:lnTo>
                  <a:pt x="251345" y="1487373"/>
                </a:lnTo>
                <a:lnTo>
                  <a:pt x="247205" y="1487322"/>
                </a:lnTo>
                <a:lnTo>
                  <a:pt x="244741" y="1489265"/>
                </a:lnTo>
                <a:lnTo>
                  <a:pt x="242201" y="1491183"/>
                </a:lnTo>
                <a:lnTo>
                  <a:pt x="242265" y="1494345"/>
                </a:lnTo>
                <a:lnTo>
                  <a:pt x="244817" y="1496339"/>
                </a:lnTo>
                <a:lnTo>
                  <a:pt x="247396" y="1498307"/>
                </a:lnTo>
                <a:lnTo>
                  <a:pt x="251548" y="1498358"/>
                </a:lnTo>
                <a:lnTo>
                  <a:pt x="254038" y="1496415"/>
                </a:lnTo>
                <a:lnTo>
                  <a:pt x="256552" y="1494497"/>
                </a:lnTo>
                <a:close/>
              </a:path>
              <a:path w="259714" h="2171065">
                <a:moveTo>
                  <a:pt x="256997" y="1562176"/>
                </a:moveTo>
                <a:lnTo>
                  <a:pt x="256895" y="1559306"/>
                </a:lnTo>
                <a:lnTo>
                  <a:pt x="252247" y="1555699"/>
                </a:lnTo>
                <a:lnTo>
                  <a:pt x="248500" y="1555661"/>
                </a:lnTo>
                <a:lnTo>
                  <a:pt x="243928" y="1559179"/>
                </a:lnTo>
                <a:lnTo>
                  <a:pt x="243992" y="1562049"/>
                </a:lnTo>
                <a:lnTo>
                  <a:pt x="248678" y="1565643"/>
                </a:lnTo>
                <a:lnTo>
                  <a:pt x="252399" y="1565694"/>
                </a:lnTo>
                <a:lnTo>
                  <a:pt x="254698" y="1563941"/>
                </a:lnTo>
                <a:lnTo>
                  <a:pt x="256997" y="1562176"/>
                </a:lnTo>
                <a:close/>
              </a:path>
              <a:path w="259714" h="2171065">
                <a:moveTo>
                  <a:pt x="257378" y="1629867"/>
                </a:moveTo>
                <a:lnTo>
                  <a:pt x="257352" y="1627289"/>
                </a:lnTo>
                <a:lnTo>
                  <a:pt x="253136" y="1624050"/>
                </a:lnTo>
                <a:lnTo>
                  <a:pt x="249770" y="1624012"/>
                </a:lnTo>
                <a:lnTo>
                  <a:pt x="247726" y="1625612"/>
                </a:lnTo>
                <a:lnTo>
                  <a:pt x="245656" y="1627187"/>
                </a:lnTo>
                <a:lnTo>
                  <a:pt x="245681" y="1629765"/>
                </a:lnTo>
                <a:lnTo>
                  <a:pt x="249910" y="1633004"/>
                </a:lnTo>
                <a:lnTo>
                  <a:pt x="253263" y="1633042"/>
                </a:lnTo>
                <a:lnTo>
                  <a:pt x="255358" y="1631454"/>
                </a:lnTo>
                <a:lnTo>
                  <a:pt x="257378" y="1629867"/>
                </a:lnTo>
                <a:close/>
              </a:path>
              <a:path w="259714" h="2171065">
                <a:moveTo>
                  <a:pt x="257810" y="1697570"/>
                </a:moveTo>
                <a:lnTo>
                  <a:pt x="257771" y="1695259"/>
                </a:lnTo>
                <a:lnTo>
                  <a:pt x="255892" y="1693837"/>
                </a:lnTo>
                <a:lnTo>
                  <a:pt x="254038" y="1692389"/>
                </a:lnTo>
                <a:lnTo>
                  <a:pt x="251053" y="1692363"/>
                </a:lnTo>
                <a:lnTo>
                  <a:pt x="249237" y="1693773"/>
                </a:lnTo>
                <a:lnTo>
                  <a:pt x="247383" y="1695170"/>
                </a:lnTo>
                <a:lnTo>
                  <a:pt x="247421" y="1697482"/>
                </a:lnTo>
                <a:lnTo>
                  <a:pt x="251167" y="1700352"/>
                </a:lnTo>
                <a:lnTo>
                  <a:pt x="254165" y="1700377"/>
                </a:lnTo>
                <a:lnTo>
                  <a:pt x="255981" y="1698967"/>
                </a:lnTo>
                <a:lnTo>
                  <a:pt x="257810" y="1697570"/>
                </a:lnTo>
                <a:close/>
              </a:path>
              <a:path w="259714" h="2171065">
                <a:moveTo>
                  <a:pt x="258229" y="1765261"/>
                </a:moveTo>
                <a:lnTo>
                  <a:pt x="258178" y="1763242"/>
                </a:lnTo>
                <a:lnTo>
                  <a:pt x="254927" y="1760740"/>
                </a:lnTo>
                <a:lnTo>
                  <a:pt x="252310" y="1760715"/>
                </a:lnTo>
                <a:lnTo>
                  <a:pt x="249110" y="1763153"/>
                </a:lnTo>
                <a:lnTo>
                  <a:pt x="249174" y="1765173"/>
                </a:lnTo>
                <a:lnTo>
                  <a:pt x="250799" y="1766443"/>
                </a:lnTo>
                <a:lnTo>
                  <a:pt x="252450" y="1767687"/>
                </a:lnTo>
                <a:lnTo>
                  <a:pt x="255054" y="1767713"/>
                </a:lnTo>
                <a:lnTo>
                  <a:pt x="256628" y="1766493"/>
                </a:lnTo>
                <a:lnTo>
                  <a:pt x="258229" y="1765261"/>
                </a:lnTo>
                <a:close/>
              </a:path>
              <a:path w="259714" h="2171065">
                <a:moveTo>
                  <a:pt x="258635" y="1832940"/>
                </a:moveTo>
                <a:lnTo>
                  <a:pt x="258622" y="1831225"/>
                </a:lnTo>
                <a:lnTo>
                  <a:pt x="255854" y="1829079"/>
                </a:lnTo>
                <a:lnTo>
                  <a:pt x="253580" y="1829054"/>
                </a:lnTo>
                <a:lnTo>
                  <a:pt x="252247" y="1830108"/>
                </a:lnTo>
                <a:lnTo>
                  <a:pt x="250888" y="1831162"/>
                </a:lnTo>
                <a:lnTo>
                  <a:pt x="250888" y="1832864"/>
                </a:lnTo>
                <a:lnTo>
                  <a:pt x="253707" y="1835023"/>
                </a:lnTo>
                <a:lnTo>
                  <a:pt x="255905" y="1835035"/>
                </a:lnTo>
                <a:lnTo>
                  <a:pt x="257302" y="1833981"/>
                </a:lnTo>
                <a:lnTo>
                  <a:pt x="258635" y="1832940"/>
                </a:lnTo>
                <a:close/>
              </a:path>
              <a:path w="259714" h="2171065">
                <a:moveTo>
                  <a:pt x="259054" y="1900631"/>
                </a:moveTo>
                <a:lnTo>
                  <a:pt x="259029" y="1899221"/>
                </a:lnTo>
                <a:lnTo>
                  <a:pt x="257886" y="1898319"/>
                </a:lnTo>
                <a:lnTo>
                  <a:pt x="256705" y="1897443"/>
                </a:lnTo>
                <a:lnTo>
                  <a:pt x="254863" y="1897405"/>
                </a:lnTo>
                <a:lnTo>
                  <a:pt x="252628" y="1899158"/>
                </a:lnTo>
                <a:lnTo>
                  <a:pt x="252628" y="1900580"/>
                </a:lnTo>
                <a:lnTo>
                  <a:pt x="253809" y="1901469"/>
                </a:lnTo>
                <a:lnTo>
                  <a:pt x="254939" y="1902358"/>
                </a:lnTo>
                <a:lnTo>
                  <a:pt x="256806" y="1902371"/>
                </a:lnTo>
                <a:lnTo>
                  <a:pt x="257924" y="1901507"/>
                </a:lnTo>
                <a:lnTo>
                  <a:pt x="259054" y="1900631"/>
                </a:lnTo>
                <a:close/>
              </a:path>
              <a:path w="259714" h="2171065">
                <a:moveTo>
                  <a:pt x="259448" y="1967204"/>
                </a:moveTo>
                <a:lnTo>
                  <a:pt x="258533" y="1966480"/>
                </a:lnTo>
                <a:lnTo>
                  <a:pt x="257606" y="1965794"/>
                </a:lnTo>
                <a:lnTo>
                  <a:pt x="256146" y="1965769"/>
                </a:lnTo>
                <a:lnTo>
                  <a:pt x="255231" y="1966455"/>
                </a:lnTo>
                <a:lnTo>
                  <a:pt x="254355" y="1967153"/>
                </a:lnTo>
                <a:lnTo>
                  <a:pt x="254355" y="1968296"/>
                </a:lnTo>
                <a:lnTo>
                  <a:pt x="255295" y="1969008"/>
                </a:lnTo>
                <a:lnTo>
                  <a:pt x="256197" y="1969706"/>
                </a:lnTo>
                <a:lnTo>
                  <a:pt x="257670" y="1969719"/>
                </a:lnTo>
                <a:lnTo>
                  <a:pt x="258572" y="1969033"/>
                </a:lnTo>
                <a:lnTo>
                  <a:pt x="259448" y="1968334"/>
                </a:lnTo>
                <a:lnTo>
                  <a:pt x="259448" y="1967204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-914" y="0"/>
            <a:ext cx="6221730" cy="2172970"/>
          </a:xfrm>
          <a:custGeom>
            <a:avLst/>
            <a:gdLst/>
            <a:ahLst/>
            <a:cxnLst/>
            <a:rect l="l" t="t" r="r" b="b"/>
            <a:pathLst>
              <a:path w="6221730" h="2172970">
                <a:moveTo>
                  <a:pt x="27927" y="42773"/>
                </a:moveTo>
                <a:lnTo>
                  <a:pt x="26441" y="37249"/>
                </a:lnTo>
                <a:lnTo>
                  <a:pt x="22161" y="32359"/>
                </a:lnTo>
                <a:lnTo>
                  <a:pt x="15811" y="29083"/>
                </a:lnTo>
                <a:lnTo>
                  <a:pt x="8623" y="27940"/>
                </a:lnTo>
                <a:lnTo>
                  <a:pt x="1473" y="28943"/>
                </a:lnTo>
                <a:lnTo>
                  <a:pt x="914" y="29222"/>
                </a:lnTo>
                <a:lnTo>
                  <a:pt x="914" y="55613"/>
                </a:lnTo>
                <a:lnTo>
                  <a:pt x="1892" y="56121"/>
                </a:lnTo>
                <a:lnTo>
                  <a:pt x="9080" y="57264"/>
                </a:lnTo>
                <a:lnTo>
                  <a:pt x="16243" y="56248"/>
                </a:lnTo>
                <a:lnTo>
                  <a:pt x="22504" y="53086"/>
                </a:lnTo>
                <a:lnTo>
                  <a:pt x="26619" y="48272"/>
                </a:lnTo>
                <a:lnTo>
                  <a:pt x="27927" y="42773"/>
                </a:lnTo>
                <a:close/>
              </a:path>
              <a:path w="6221730" h="2172970">
                <a:moveTo>
                  <a:pt x="30276" y="115112"/>
                </a:moveTo>
                <a:lnTo>
                  <a:pt x="30137" y="106121"/>
                </a:lnTo>
                <a:lnTo>
                  <a:pt x="22834" y="100507"/>
                </a:lnTo>
                <a:lnTo>
                  <a:pt x="16675" y="97332"/>
                </a:lnTo>
                <a:lnTo>
                  <a:pt x="9715" y="96240"/>
                </a:lnTo>
                <a:lnTo>
                  <a:pt x="2781" y="97205"/>
                </a:lnTo>
                <a:lnTo>
                  <a:pt x="914" y="98158"/>
                </a:lnTo>
                <a:lnTo>
                  <a:pt x="914" y="122364"/>
                </a:lnTo>
                <a:lnTo>
                  <a:pt x="3200" y="123545"/>
                </a:lnTo>
                <a:lnTo>
                  <a:pt x="10160" y="124650"/>
                </a:lnTo>
                <a:lnTo>
                  <a:pt x="17081" y="123672"/>
                </a:lnTo>
                <a:lnTo>
                  <a:pt x="23139" y="120599"/>
                </a:lnTo>
                <a:lnTo>
                  <a:pt x="30276" y="115112"/>
                </a:lnTo>
                <a:close/>
              </a:path>
              <a:path w="6221730" h="2172970">
                <a:moveTo>
                  <a:pt x="30683" y="182816"/>
                </a:moveTo>
                <a:lnTo>
                  <a:pt x="30543" y="174104"/>
                </a:lnTo>
                <a:lnTo>
                  <a:pt x="23482" y="168681"/>
                </a:lnTo>
                <a:lnTo>
                  <a:pt x="17526" y="165608"/>
                </a:lnTo>
                <a:lnTo>
                  <a:pt x="10795" y="164541"/>
                </a:lnTo>
                <a:lnTo>
                  <a:pt x="4089" y="165493"/>
                </a:lnTo>
                <a:lnTo>
                  <a:pt x="914" y="167093"/>
                </a:lnTo>
                <a:lnTo>
                  <a:pt x="914" y="189103"/>
                </a:lnTo>
                <a:lnTo>
                  <a:pt x="4495" y="190957"/>
                </a:lnTo>
                <a:lnTo>
                  <a:pt x="11226" y="192024"/>
                </a:lnTo>
                <a:lnTo>
                  <a:pt x="17932" y="191084"/>
                </a:lnTo>
                <a:lnTo>
                  <a:pt x="23787" y="188125"/>
                </a:lnTo>
                <a:lnTo>
                  <a:pt x="30683" y="182816"/>
                </a:lnTo>
                <a:close/>
              </a:path>
              <a:path w="6221730" h="2172970">
                <a:moveTo>
                  <a:pt x="31102" y="250520"/>
                </a:moveTo>
                <a:lnTo>
                  <a:pt x="30988" y="242112"/>
                </a:lnTo>
                <a:lnTo>
                  <a:pt x="24155" y="236855"/>
                </a:lnTo>
                <a:lnTo>
                  <a:pt x="18389" y="233870"/>
                </a:lnTo>
                <a:lnTo>
                  <a:pt x="11874" y="232841"/>
                </a:lnTo>
                <a:lnTo>
                  <a:pt x="5384" y="233756"/>
                </a:lnTo>
                <a:lnTo>
                  <a:pt x="914" y="236016"/>
                </a:lnTo>
                <a:lnTo>
                  <a:pt x="914" y="255854"/>
                </a:lnTo>
                <a:lnTo>
                  <a:pt x="5778" y="258368"/>
                </a:lnTo>
                <a:lnTo>
                  <a:pt x="12293" y="259410"/>
                </a:lnTo>
                <a:lnTo>
                  <a:pt x="18783" y="258495"/>
                </a:lnTo>
                <a:lnTo>
                  <a:pt x="24460" y="255625"/>
                </a:lnTo>
                <a:lnTo>
                  <a:pt x="31102" y="250520"/>
                </a:lnTo>
                <a:close/>
              </a:path>
              <a:path w="6221730" h="2172970">
                <a:moveTo>
                  <a:pt x="31508" y="318198"/>
                </a:moveTo>
                <a:lnTo>
                  <a:pt x="31394" y="310083"/>
                </a:lnTo>
                <a:lnTo>
                  <a:pt x="24803" y="305003"/>
                </a:lnTo>
                <a:lnTo>
                  <a:pt x="19253" y="302133"/>
                </a:lnTo>
                <a:lnTo>
                  <a:pt x="12966" y="301142"/>
                </a:lnTo>
                <a:lnTo>
                  <a:pt x="6705" y="302031"/>
                </a:lnTo>
                <a:lnTo>
                  <a:pt x="1244" y="304787"/>
                </a:lnTo>
                <a:lnTo>
                  <a:pt x="965" y="305003"/>
                </a:lnTo>
                <a:lnTo>
                  <a:pt x="914" y="322478"/>
                </a:lnTo>
                <a:lnTo>
                  <a:pt x="1511" y="322935"/>
                </a:lnTo>
                <a:lnTo>
                  <a:pt x="7073" y="325793"/>
                </a:lnTo>
                <a:lnTo>
                  <a:pt x="13373" y="326796"/>
                </a:lnTo>
                <a:lnTo>
                  <a:pt x="19634" y="325920"/>
                </a:lnTo>
                <a:lnTo>
                  <a:pt x="25095" y="323151"/>
                </a:lnTo>
                <a:lnTo>
                  <a:pt x="31508" y="318198"/>
                </a:lnTo>
                <a:close/>
              </a:path>
              <a:path w="6221730" h="2172970">
                <a:moveTo>
                  <a:pt x="31953" y="385889"/>
                </a:moveTo>
                <a:lnTo>
                  <a:pt x="31826" y="378066"/>
                </a:lnTo>
                <a:lnTo>
                  <a:pt x="19113" y="368287"/>
                </a:lnTo>
                <a:lnTo>
                  <a:pt x="8940" y="368198"/>
                </a:lnTo>
                <a:lnTo>
                  <a:pt x="914" y="374357"/>
                </a:lnTo>
                <a:lnTo>
                  <a:pt x="914" y="388835"/>
                </a:lnTo>
                <a:lnTo>
                  <a:pt x="9372" y="395338"/>
                </a:lnTo>
                <a:lnTo>
                  <a:pt x="19545" y="395439"/>
                </a:lnTo>
                <a:lnTo>
                  <a:pt x="31953" y="385889"/>
                </a:lnTo>
                <a:close/>
              </a:path>
              <a:path w="6221730" h="2172970">
                <a:moveTo>
                  <a:pt x="32359" y="453580"/>
                </a:moveTo>
                <a:lnTo>
                  <a:pt x="32245" y="446036"/>
                </a:lnTo>
                <a:lnTo>
                  <a:pt x="20015" y="436638"/>
                </a:lnTo>
                <a:lnTo>
                  <a:pt x="10198" y="436524"/>
                </a:lnTo>
                <a:lnTo>
                  <a:pt x="4254" y="441134"/>
                </a:lnTo>
                <a:lnTo>
                  <a:pt x="914" y="443699"/>
                </a:lnTo>
                <a:lnTo>
                  <a:pt x="914" y="455206"/>
                </a:lnTo>
                <a:lnTo>
                  <a:pt x="10617" y="462661"/>
                </a:lnTo>
                <a:lnTo>
                  <a:pt x="20421" y="462775"/>
                </a:lnTo>
                <a:lnTo>
                  <a:pt x="32359" y="453580"/>
                </a:lnTo>
                <a:close/>
              </a:path>
              <a:path w="6221730" h="2172970">
                <a:moveTo>
                  <a:pt x="32778" y="521284"/>
                </a:moveTo>
                <a:lnTo>
                  <a:pt x="32651" y="514045"/>
                </a:lnTo>
                <a:lnTo>
                  <a:pt x="20878" y="504990"/>
                </a:lnTo>
                <a:lnTo>
                  <a:pt x="11480" y="504888"/>
                </a:lnTo>
                <a:lnTo>
                  <a:pt x="0" y="513727"/>
                </a:lnTo>
                <a:lnTo>
                  <a:pt x="114" y="520954"/>
                </a:lnTo>
                <a:lnTo>
                  <a:pt x="11874" y="530009"/>
                </a:lnTo>
                <a:lnTo>
                  <a:pt x="21310" y="530123"/>
                </a:lnTo>
                <a:lnTo>
                  <a:pt x="27051" y="525703"/>
                </a:lnTo>
                <a:lnTo>
                  <a:pt x="32778" y="521284"/>
                </a:lnTo>
                <a:close/>
              </a:path>
              <a:path w="6221730" h="2172970">
                <a:moveTo>
                  <a:pt x="33197" y="588975"/>
                </a:moveTo>
                <a:lnTo>
                  <a:pt x="33070" y="582028"/>
                </a:lnTo>
                <a:lnTo>
                  <a:pt x="21793" y="573341"/>
                </a:lnTo>
                <a:lnTo>
                  <a:pt x="12750" y="573239"/>
                </a:lnTo>
                <a:lnTo>
                  <a:pt x="1714" y="581736"/>
                </a:lnTo>
                <a:lnTo>
                  <a:pt x="1841" y="588683"/>
                </a:lnTo>
                <a:lnTo>
                  <a:pt x="13131" y="597369"/>
                </a:lnTo>
                <a:lnTo>
                  <a:pt x="22161" y="597458"/>
                </a:lnTo>
                <a:lnTo>
                  <a:pt x="27686" y="593217"/>
                </a:lnTo>
                <a:lnTo>
                  <a:pt x="33197" y="588975"/>
                </a:lnTo>
                <a:close/>
              </a:path>
              <a:path w="6221730" h="2172970">
                <a:moveTo>
                  <a:pt x="33604" y="656666"/>
                </a:moveTo>
                <a:lnTo>
                  <a:pt x="33502" y="649986"/>
                </a:lnTo>
                <a:lnTo>
                  <a:pt x="22694" y="641667"/>
                </a:lnTo>
                <a:lnTo>
                  <a:pt x="14020" y="641578"/>
                </a:lnTo>
                <a:lnTo>
                  <a:pt x="3454" y="649719"/>
                </a:lnTo>
                <a:lnTo>
                  <a:pt x="3568" y="656386"/>
                </a:lnTo>
                <a:lnTo>
                  <a:pt x="14376" y="664692"/>
                </a:lnTo>
                <a:lnTo>
                  <a:pt x="23050" y="664781"/>
                </a:lnTo>
                <a:lnTo>
                  <a:pt x="28321" y="660717"/>
                </a:lnTo>
                <a:lnTo>
                  <a:pt x="33604" y="656666"/>
                </a:lnTo>
                <a:close/>
              </a:path>
              <a:path w="6221730" h="2172970">
                <a:moveTo>
                  <a:pt x="34036" y="724369"/>
                </a:moveTo>
                <a:lnTo>
                  <a:pt x="33921" y="717969"/>
                </a:lnTo>
                <a:lnTo>
                  <a:pt x="23583" y="710018"/>
                </a:lnTo>
                <a:lnTo>
                  <a:pt x="15278" y="709955"/>
                </a:lnTo>
                <a:lnTo>
                  <a:pt x="5194" y="717702"/>
                </a:lnTo>
                <a:lnTo>
                  <a:pt x="5295" y="724090"/>
                </a:lnTo>
                <a:lnTo>
                  <a:pt x="15646" y="732040"/>
                </a:lnTo>
                <a:lnTo>
                  <a:pt x="23926" y="732129"/>
                </a:lnTo>
                <a:lnTo>
                  <a:pt x="28981" y="728256"/>
                </a:lnTo>
                <a:lnTo>
                  <a:pt x="34036" y="724369"/>
                </a:lnTo>
                <a:close/>
              </a:path>
              <a:path w="6221730" h="2172970">
                <a:moveTo>
                  <a:pt x="34455" y="792035"/>
                </a:moveTo>
                <a:lnTo>
                  <a:pt x="34353" y="785952"/>
                </a:lnTo>
                <a:lnTo>
                  <a:pt x="24472" y="778357"/>
                </a:lnTo>
                <a:lnTo>
                  <a:pt x="16573" y="778281"/>
                </a:lnTo>
                <a:lnTo>
                  <a:pt x="6946" y="785710"/>
                </a:lnTo>
                <a:lnTo>
                  <a:pt x="7035" y="791781"/>
                </a:lnTo>
                <a:lnTo>
                  <a:pt x="16916" y="799388"/>
                </a:lnTo>
                <a:lnTo>
                  <a:pt x="24803" y="799452"/>
                </a:lnTo>
                <a:lnTo>
                  <a:pt x="29629" y="795743"/>
                </a:lnTo>
                <a:lnTo>
                  <a:pt x="34455" y="792035"/>
                </a:lnTo>
                <a:close/>
              </a:path>
              <a:path w="6221730" h="2172970">
                <a:moveTo>
                  <a:pt x="34874" y="859726"/>
                </a:moveTo>
                <a:lnTo>
                  <a:pt x="34772" y="853948"/>
                </a:lnTo>
                <a:lnTo>
                  <a:pt x="25374" y="846709"/>
                </a:lnTo>
                <a:lnTo>
                  <a:pt x="17843" y="846645"/>
                </a:lnTo>
                <a:lnTo>
                  <a:pt x="8686" y="853694"/>
                </a:lnTo>
                <a:lnTo>
                  <a:pt x="8750" y="859485"/>
                </a:lnTo>
                <a:lnTo>
                  <a:pt x="18161" y="866724"/>
                </a:lnTo>
                <a:lnTo>
                  <a:pt x="25704" y="866787"/>
                </a:lnTo>
                <a:lnTo>
                  <a:pt x="30276" y="863269"/>
                </a:lnTo>
                <a:lnTo>
                  <a:pt x="34874" y="859726"/>
                </a:lnTo>
                <a:close/>
              </a:path>
              <a:path w="6221730" h="2172970">
                <a:moveTo>
                  <a:pt x="35293" y="927430"/>
                </a:moveTo>
                <a:lnTo>
                  <a:pt x="35179" y="921931"/>
                </a:lnTo>
                <a:lnTo>
                  <a:pt x="26263" y="915073"/>
                </a:lnTo>
                <a:lnTo>
                  <a:pt x="19126" y="914996"/>
                </a:lnTo>
                <a:lnTo>
                  <a:pt x="10401" y="921702"/>
                </a:lnTo>
                <a:lnTo>
                  <a:pt x="10502" y="927201"/>
                </a:lnTo>
                <a:lnTo>
                  <a:pt x="19418" y="934072"/>
                </a:lnTo>
                <a:lnTo>
                  <a:pt x="26568" y="934148"/>
                </a:lnTo>
                <a:lnTo>
                  <a:pt x="30924" y="930783"/>
                </a:lnTo>
                <a:lnTo>
                  <a:pt x="35293" y="927430"/>
                </a:lnTo>
                <a:close/>
              </a:path>
              <a:path w="6221730" h="2172970">
                <a:moveTo>
                  <a:pt x="35699" y="995121"/>
                </a:moveTo>
                <a:lnTo>
                  <a:pt x="35610" y="989914"/>
                </a:lnTo>
                <a:lnTo>
                  <a:pt x="27152" y="983424"/>
                </a:lnTo>
                <a:lnTo>
                  <a:pt x="20396" y="983335"/>
                </a:lnTo>
                <a:lnTo>
                  <a:pt x="12128" y="989698"/>
                </a:lnTo>
                <a:lnTo>
                  <a:pt x="12204" y="994892"/>
                </a:lnTo>
                <a:lnTo>
                  <a:pt x="20688" y="1001407"/>
                </a:lnTo>
                <a:lnTo>
                  <a:pt x="27444" y="1001471"/>
                </a:lnTo>
                <a:lnTo>
                  <a:pt x="31584" y="998296"/>
                </a:lnTo>
                <a:lnTo>
                  <a:pt x="35699" y="995121"/>
                </a:lnTo>
                <a:close/>
              </a:path>
              <a:path w="6221730" h="2172970">
                <a:moveTo>
                  <a:pt x="36106" y="1062812"/>
                </a:moveTo>
                <a:lnTo>
                  <a:pt x="36029" y="1057897"/>
                </a:lnTo>
                <a:lnTo>
                  <a:pt x="28041" y="1051763"/>
                </a:lnTo>
                <a:lnTo>
                  <a:pt x="21653" y="1051699"/>
                </a:lnTo>
                <a:lnTo>
                  <a:pt x="13868" y="1057694"/>
                </a:lnTo>
                <a:lnTo>
                  <a:pt x="13931" y="1062596"/>
                </a:lnTo>
                <a:lnTo>
                  <a:pt x="21932" y="1068743"/>
                </a:lnTo>
                <a:lnTo>
                  <a:pt x="28321" y="1068793"/>
                </a:lnTo>
                <a:lnTo>
                  <a:pt x="32219" y="1065822"/>
                </a:lnTo>
                <a:lnTo>
                  <a:pt x="36106" y="1062812"/>
                </a:lnTo>
                <a:close/>
              </a:path>
              <a:path w="6221730" h="2172970">
                <a:moveTo>
                  <a:pt x="36537" y="1130503"/>
                </a:moveTo>
                <a:lnTo>
                  <a:pt x="36461" y="1125880"/>
                </a:lnTo>
                <a:lnTo>
                  <a:pt x="28956" y="1120101"/>
                </a:lnTo>
                <a:lnTo>
                  <a:pt x="22923" y="1120038"/>
                </a:lnTo>
                <a:lnTo>
                  <a:pt x="15608" y="1125677"/>
                </a:lnTo>
                <a:lnTo>
                  <a:pt x="15671" y="1130312"/>
                </a:lnTo>
                <a:lnTo>
                  <a:pt x="23177" y="1136091"/>
                </a:lnTo>
                <a:lnTo>
                  <a:pt x="29197" y="1136142"/>
                </a:lnTo>
                <a:lnTo>
                  <a:pt x="32867" y="1133322"/>
                </a:lnTo>
                <a:lnTo>
                  <a:pt x="36537" y="1130503"/>
                </a:lnTo>
                <a:close/>
              </a:path>
              <a:path w="6221730" h="2172970">
                <a:moveTo>
                  <a:pt x="36957" y="1198194"/>
                </a:moveTo>
                <a:lnTo>
                  <a:pt x="36880" y="1193863"/>
                </a:lnTo>
                <a:lnTo>
                  <a:pt x="33350" y="1191158"/>
                </a:lnTo>
                <a:lnTo>
                  <a:pt x="29857" y="1188427"/>
                </a:lnTo>
                <a:lnTo>
                  <a:pt x="24218" y="1188402"/>
                </a:lnTo>
                <a:lnTo>
                  <a:pt x="17322" y="1193673"/>
                </a:lnTo>
                <a:lnTo>
                  <a:pt x="17386" y="1198003"/>
                </a:lnTo>
                <a:lnTo>
                  <a:pt x="24434" y="1203413"/>
                </a:lnTo>
                <a:lnTo>
                  <a:pt x="30073" y="1203477"/>
                </a:lnTo>
                <a:lnTo>
                  <a:pt x="33515" y="1200835"/>
                </a:lnTo>
                <a:lnTo>
                  <a:pt x="36957" y="1198194"/>
                </a:lnTo>
                <a:close/>
              </a:path>
              <a:path w="6221730" h="2172970">
                <a:moveTo>
                  <a:pt x="37363" y="1265897"/>
                </a:moveTo>
                <a:lnTo>
                  <a:pt x="37287" y="1261846"/>
                </a:lnTo>
                <a:lnTo>
                  <a:pt x="30721" y="1256792"/>
                </a:lnTo>
                <a:lnTo>
                  <a:pt x="25476" y="1256728"/>
                </a:lnTo>
                <a:lnTo>
                  <a:pt x="19062" y="1261681"/>
                </a:lnTo>
                <a:lnTo>
                  <a:pt x="19126" y="1265707"/>
                </a:lnTo>
                <a:lnTo>
                  <a:pt x="25692" y="1270762"/>
                </a:lnTo>
                <a:lnTo>
                  <a:pt x="30962" y="1270812"/>
                </a:lnTo>
                <a:lnTo>
                  <a:pt x="34163" y="1268349"/>
                </a:lnTo>
                <a:lnTo>
                  <a:pt x="37363" y="1265897"/>
                </a:lnTo>
                <a:close/>
              </a:path>
              <a:path w="6221730" h="2172970">
                <a:moveTo>
                  <a:pt x="37782" y="1333576"/>
                </a:moveTo>
                <a:lnTo>
                  <a:pt x="37719" y="1329817"/>
                </a:lnTo>
                <a:lnTo>
                  <a:pt x="31623" y="1325143"/>
                </a:lnTo>
                <a:lnTo>
                  <a:pt x="26733" y="1325079"/>
                </a:lnTo>
                <a:lnTo>
                  <a:pt x="20802" y="1329664"/>
                </a:lnTo>
                <a:lnTo>
                  <a:pt x="20853" y="1333423"/>
                </a:lnTo>
                <a:lnTo>
                  <a:pt x="26949" y="1338097"/>
                </a:lnTo>
                <a:lnTo>
                  <a:pt x="31826" y="1338148"/>
                </a:lnTo>
                <a:lnTo>
                  <a:pt x="34798" y="1335862"/>
                </a:lnTo>
                <a:lnTo>
                  <a:pt x="37782" y="1333576"/>
                </a:lnTo>
                <a:close/>
              </a:path>
              <a:path w="6221730" h="2172970">
                <a:moveTo>
                  <a:pt x="38201" y="1401267"/>
                </a:moveTo>
                <a:lnTo>
                  <a:pt x="38138" y="1397812"/>
                </a:lnTo>
                <a:lnTo>
                  <a:pt x="32524" y="1393482"/>
                </a:lnTo>
                <a:lnTo>
                  <a:pt x="28028" y="1393431"/>
                </a:lnTo>
                <a:lnTo>
                  <a:pt x="25298" y="1395564"/>
                </a:lnTo>
                <a:lnTo>
                  <a:pt x="22542" y="1397660"/>
                </a:lnTo>
                <a:lnTo>
                  <a:pt x="22580" y="1401127"/>
                </a:lnTo>
                <a:lnTo>
                  <a:pt x="28219" y="1405458"/>
                </a:lnTo>
                <a:lnTo>
                  <a:pt x="32727" y="1405496"/>
                </a:lnTo>
                <a:lnTo>
                  <a:pt x="35458" y="1403388"/>
                </a:lnTo>
                <a:lnTo>
                  <a:pt x="38201" y="1401267"/>
                </a:lnTo>
                <a:close/>
              </a:path>
              <a:path w="6221730" h="2172970">
                <a:moveTo>
                  <a:pt x="38608" y="1468970"/>
                </a:moveTo>
                <a:lnTo>
                  <a:pt x="38569" y="1465795"/>
                </a:lnTo>
                <a:lnTo>
                  <a:pt x="36004" y="1463802"/>
                </a:lnTo>
                <a:lnTo>
                  <a:pt x="33426" y="1461846"/>
                </a:lnTo>
                <a:lnTo>
                  <a:pt x="29311" y="1461795"/>
                </a:lnTo>
                <a:lnTo>
                  <a:pt x="24282" y="1465656"/>
                </a:lnTo>
                <a:lnTo>
                  <a:pt x="24320" y="1468831"/>
                </a:lnTo>
                <a:lnTo>
                  <a:pt x="29476" y="1472793"/>
                </a:lnTo>
                <a:lnTo>
                  <a:pt x="33591" y="1472819"/>
                </a:lnTo>
                <a:lnTo>
                  <a:pt x="36118" y="1470901"/>
                </a:lnTo>
                <a:lnTo>
                  <a:pt x="38608" y="1468970"/>
                </a:lnTo>
                <a:close/>
              </a:path>
              <a:path w="6221730" h="2172970">
                <a:moveTo>
                  <a:pt x="39027" y="1536649"/>
                </a:moveTo>
                <a:lnTo>
                  <a:pt x="38989" y="1533791"/>
                </a:lnTo>
                <a:lnTo>
                  <a:pt x="34328" y="1530184"/>
                </a:lnTo>
                <a:lnTo>
                  <a:pt x="30581" y="1530134"/>
                </a:lnTo>
                <a:lnTo>
                  <a:pt x="26009" y="1533652"/>
                </a:lnTo>
                <a:lnTo>
                  <a:pt x="26047" y="1536547"/>
                </a:lnTo>
                <a:lnTo>
                  <a:pt x="30721" y="1540129"/>
                </a:lnTo>
                <a:lnTo>
                  <a:pt x="34480" y="1540167"/>
                </a:lnTo>
                <a:lnTo>
                  <a:pt x="36741" y="1538414"/>
                </a:lnTo>
                <a:lnTo>
                  <a:pt x="39027" y="1536649"/>
                </a:lnTo>
                <a:close/>
              </a:path>
              <a:path w="6221730" h="2172970">
                <a:moveTo>
                  <a:pt x="39446" y="1604340"/>
                </a:moveTo>
                <a:lnTo>
                  <a:pt x="39408" y="1601762"/>
                </a:lnTo>
                <a:lnTo>
                  <a:pt x="35217" y="1598523"/>
                </a:lnTo>
                <a:lnTo>
                  <a:pt x="31838" y="1598485"/>
                </a:lnTo>
                <a:lnTo>
                  <a:pt x="27749" y="1601660"/>
                </a:lnTo>
                <a:lnTo>
                  <a:pt x="27774" y="1604238"/>
                </a:lnTo>
                <a:lnTo>
                  <a:pt x="31978" y="1607489"/>
                </a:lnTo>
                <a:lnTo>
                  <a:pt x="35356" y="1607515"/>
                </a:lnTo>
                <a:lnTo>
                  <a:pt x="37401" y="1605927"/>
                </a:lnTo>
                <a:lnTo>
                  <a:pt x="39446" y="1604340"/>
                </a:lnTo>
                <a:close/>
              </a:path>
              <a:path w="6221730" h="2172970">
                <a:moveTo>
                  <a:pt x="39865" y="1672043"/>
                </a:moveTo>
                <a:lnTo>
                  <a:pt x="39814" y="1669732"/>
                </a:lnTo>
                <a:lnTo>
                  <a:pt x="36093" y="1666862"/>
                </a:lnTo>
                <a:lnTo>
                  <a:pt x="33096" y="1666824"/>
                </a:lnTo>
                <a:lnTo>
                  <a:pt x="29464" y="1669643"/>
                </a:lnTo>
                <a:lnTo>
                  <a:pt x="29502" y="1671942"/>
                </a:lnTo>
                <a:lnTo>
                  <a:pt x="33235" y="1674812"/>
                </a:lnTo>
                <a:lnTo>
                  <a:pt x="36207" y="1674837"/>
                </a:lnTo>
                <a:lnTo>
                  <a:pt x="38049" y="1673428"/>
                </a:lnTo>
                <a:lnTo>
                  <a:pt x="39865" y="1672043"/>
                </a:lnTo>
                <a:close/>
              </a:path>
              <a:path w="6221730" h="2172970">
                <a:moveTo>
                  <a:pt x="40284" y="1739747"/>
                </a:moveTo>
                <a:lnTo>
                  <a:pt x="40259" y="1737728"/>
                </a:lnTo>
                <a:lnTo>
                  <a:pt x="36982" y="1735213"/>
                </a:lnTo>
                <a:lnTo>
                  <a:pt x="34391" y="1735188"/>
                </a:lnTo>
                <a:lnTo>
                  <a:pt x="31203" y="1737639"/>
                </a:lnTo>
                <a:lnTo>
                  <a:pt x="31242" y="1739658"/>
                </a:lnTo>
                <a:lnTo>
                  <a:pt x="34493" y="1742173"/>
                </a:lnTo>
                <a:lnTo>
                  <a:pt x="37109" y="1742186"/>
                </a:lnTo>
                <a:lnTo>
                  <a:pt x="38696" y="1740966"/>
                </a:lnTo>
                <a:lnTo>
                  <a:pt x="40284" y="1739747"/>
                </a:lnTo>
                <a:close/>
              </a:path>
              <a:path w="6221730" h="2172970">
                <a:moveTo>
                  <a:pt x="40690" y="1807425"/>
                </a:moveTo>
                <a:lnTo>
                  <a:pt x="40665" y="1805724"/>
                </a:lnTo>
                <a:lnTo>
                  <a:pt x="39281" y="1804631"/>
                </a:lnTo>
                <a:lnTo>
                  <a:pt x="37871" y="1803577"/>
                </a:lnTo>
                <a:lnTo>
                  <a:pt x="35661" y="1803539"/>
                </a:lnTo>
                <a:lnTo>
                  <a:pt x="32931" y="1805647"/>
                </a:lnTo>
                <a:lnTo>
                  <a:pt x="32956" y="1807362"/>
                </a:lnTo>
                <a:lnTo>
                  <a:pt x="34340" y="1808441"/>
                </a:lnTo>
                <a:lnTo>
                  <a:pt x="35750" y="1809508"/>
                </a:lnTo>
                <a:lnTo>
                  <a:pt x="37973" y="1809534"/>
                </a:lnTo>
                <a:lnTo>
                  <a:pt x="39331" y="1808480"/>
                </a:lnTo>
                <a:lnTo>
                  <a:pt x="40690" y="1807425"/>
                </a:lnTo>
                <a:close/>
              </a:path>
              <a:path w="6221730" h="2172970">
                <a:moveTo>
                  <a:pt x="41122" y="1875129"/>
                </a:moveTo>
                <a:lnTo>
                  <a:pt x="41097" y="1873707"/>
                </a:lnTo>
                <a:lnTo>
                  <a:pt x="38785" y="1871916"/>
                </a:lnTo>
                <a:lnTo>
                  <a:pt x="36931" y="1871891"/>
                </a:lnTo>
                <a:lnTo>
                  <a:pt x="35801" y="1872780"/>
                </a:lnTo>
                <a:lnTo>
                  <a:pt x="34671" y="1873643"/>
                </a:lnTo>
                <a:lnTo>
                  <a:pt x="34696" y="1875066"/>
                </a:lnTo>
                <a:lnTo>
                  <a:pt x="35839" y="1875955"/>
                </a:lnTo>
                <a:lnTo>
                  <a:pt x="37020" y="1876844"/>
                </a:lnTo>
                <a:lnTo>
                  <a:pt x="38849" y="1876869"/>
                </a:lnTo>
                <a:lnTo>
                  <a:pt x="39992" y="1875993"/>
                </a:lnTo>
                <a:lnTo>
                  <a:pt x="41122" y="1875129"/>
                </a:lnTo>
                <a:close/>
              </a:path>
              <a:path w="6221730" h="2172970">
                <a:moveTo>
                  <a:pt x="41529" y="1942807"/>
                </a:moveTo>
                <a:lnTo>
                  <a:pt x="41503" y="1941664"/>
                </a:lnTo>
                <a:lnTo>
                  <a:pt x="40601" y="1940966"/>
                </a:lnTo>
                <a:lnTo>
                  <a:pt x="39674" y="1940267"/>
                </a:lnTo>
                <a:lnTo>
                  <a:pt x="38188" y="1940242"/>
                </a:lnTo>
                <a:lnTo>
                  <a:pt x="36385" y="1941626"/>
                </a:lnTo>
                <a:lnTo>
                  <a:pt x="36423" y="1942757"/>
                </a:lnTo>
                <a:lnTo>
                  <a:pt x="38252" y="1944166"/>
                </a:lnTo>
                <a:lnTo>
                  <a:pt x="39751" y="1944192"/>
                </a:lnTo>
                <a:lnTo>
                  <a:pt x="40640" y="1943506"/>
                </a:lnTo>
                <a:lnTo>
                  <a:pt x="41529" y="1942807"/>
                </a:lnTo>
                <a:close/>
              </a:path>
              <a:path w="6221730" h="2172970">
                <a:moveTo>
                  <a:pt x="41960" y="2010486"/>
                </a:moveTo>
                <a:lnTo>
                  <a:pt x="41935" y="2009648"/>
                </a:lnTo>
                <a:lnTo>
                  <a:pt x="41262" y="2009127"/>
                </a:lnTo>
                <a:lnTo>
                  <a:pt x="40576" y="2008606"/>
                </a:lnTo>
                <a:lnTo>
                  <a:pt x="39484" y="2008581"/>
                </a:lnTo>
                <a:lnTo>
                  <a:pt x="38823" y="2009127"/>
                </a:lnTo>
                <a:lnTo>
                  <a:pt x="38138" y="2009622"/>
                </a:lnTo>
                <a:lnTo>
                  <a:pt x="38150" y="2010473"/>
                </a:lnTo>
                <a:lnTo>
                  <a:pt x="38836" y="2010994"/>
                </a:lnTo>
                <a:lnTo>
                  <a:pt x="39509" y="2011514"/>
                </a:lnTo>
                <a:lnTo>
                  <a:pt x="40614" y="2011527"/>
                </a:lnTo>
                <a:lnTo>
                  <a:pt x="41275" y="2011006"/>
                </a:lnTo>
                <a:lnTo>
                  <a:pt x="41960" y="2010486"/>
                </a:lnTo>
                <a:close/>
              </a:path>
              <a:path w="6221730" h="2172970">
                <a:moveTo>
                  <a:pt x="42392" y="2078202"/>
                </a:moveTo>
                <a:lnTo>
                  <a:pt x="42367" y="2077643"/>
                </a:lnTo>
                <a:lnTo>
                  <a:pt x="41922" y="2077300"/>
                </a:lnTo>
                <a:lnTo>
                  <a:pt x="41465" y="2076958"/>
                </a:lnTo>
                <a:lnTo>
                  <a:pt x="40754" y="2076945"/>
                </a:lnTo>
                <a:lnTo>
                  <a:pt x="40309" y="2077288"/>
                </a:lnTo>
                <a:lnTo>
                  <a:pt x="39865" y="2077618"/>
                </a:lnTo>
                <a:lnTo>
                  <a:pt x="39890" y="2078189"/>
                </a:lnTo>
                <a:lnTo>
                  <a:pt x="40335" y="2078520"/>
                </a:lnTo>
                <a:lnTo>
                  <a:pt x="40779" y="2078863"/>
                </a:lnTo>
                <a:lnTo>
                  <a:pt x="41490" y="2078875"/>
                </a:lnTo>
                <a:lnTo>
                  <a:pt x="41935" y="2078545"/>
                </a:lnTo>
                <a:lnTo>
                  <a:pt x="42392" y="2078202"/>
                </a:lnTo>
                <a:close/>
              </a:path>
              <a:path w="6221730" h="2172970">
                <a:moveTo>
                  <a:pt x="42799" y="2145893"/>
                </a:moveTo>
                <a:lnTo>
                  <a:pt x="42773" y="2145627"/>
                </a:lnTo>
                <a:lnTo>
                  <a:pt x="42367" y="2145296"/>
                </a:lnTo>
                <a:lnTo>
                  <a:pt x="42011" y="2145284"/>
                </a:lnTo>
                <a:lnTo>
                  <a:pt x="41808" y="2145436"/>
                </a:lnTo>
                <a:lnTo>
                  <a:pt x="41605" y="2145601"/>
                </a:lnTo>
                <a:lnTo>
                  <a:pt x="41617" y="2145881"/>
                </a:lnTo>
                <a:lnTo>
                  <a:pt x="41821" y="2146033"/>
                </a:lnTo>
                <a:lnTo>
                  <a:pt x="42037" y="2146198"/>
                </a:lnTo>
                <a:lnTo>
                  <a:pt x="42379" y="2146211"/>
                </a:lnTo>
                <a:lnTo>
                  <a:pt x="42583" y="2146046"/>
                </a:lnTo>
                <a:lnTo>
                  <a:pt x="42799" y="2145893"/>
                </a:lnTo>
                <a:close/>
              </a:path>
              <a:path w="6221730" h="2172970">
                <a:moveTo>
                  <a:pt x="151625" y="43929"/>
                </a:moveTo>
                <a:lnTo>
                  <a:pt x="150139" y="38404"/>
                </a:lnTo>
                <a:lnTo>
                  <a:pt x="145859" y="33515"/>
                </a:lnTo>
                <a:lnTo>
                  <a:pt x="139509" y="30226"/>
                </a:lnTo>
                <a:lnTo>
                  <a:pt x="132334" y="29083"/>
                </a:lnTo>
                <a:lnTo>
                  <a:pt x="125171" y="30099"/>
                </a:lnTo>
                <a:lnTo>
                  <a:pt x="118910" y="33261"/>
                </a:lnTo>
                <a:lnTo>
                  <a:pt x="114808" y="38074"/>
                </a:lnTo>
                <a:lnTo>
                  <a:pt x="113499" y="43573"/>
                </a:lnTo>
                <a:lnTo>
                  <a:pt x="114985" y="49110"/>
                </a:lnTo>
                <a:lnTo>
                  <a:pt x="119253" y="53987"/>
                </a:lnTo>
                <a:lnTo>
                  <a:pt x="125603" y="57264"/>
                </a:lnTo>
                <a:lnTo>
                  <a:pt x="132791" y="58407"/>
                </a:lnTo>
                <a:lnTo>
                  <a:pt x="139954" y="57404"/>
                </a:lnTo>
                <a:lnTo>
                  <a:pt x="146215" y="54241"/>
                </a:lnTo>
                <a:lnTo>
                  <a:pt x="150317" y="49441"/>
                </a:lnTo>
                <a:lnTo>
                  <a:pt x="151625" y="43929"/>
                </a:lnTo>
                <a:close/>
              </a:path>
              <a:path w="6221730" h="2172970">
                <a:moveTo>
                  <a:pt x="153987" y="116293"/>
                </a:moveTo>
                <a:lnTo>
                  <a:pt x="153822" y="107289"/>
                </a:lnTo>
                <a:lnTo>
                  <a:pt x="146519" y="101676"/>
                </a:lnTo>
                <a:lnTo>
                  <a:pt x="140373" y="98501"/>
                </a:lnTo>
                <a:lnTo>
                  <a:pt x="133413" y="97396"/>
                </a:lnTo>
                <a:lnTo>
                  <a:pt x="126492" y="98374"/>
                </a:lnTo>
                <a:lnTo>
                  <a:pt x="120434" y="101447"/>
                </a:lnTo>
                <a:lnTo>
                  <a:pt x="113309" y="106921"/>
                </a:lnTo>
                <a:lnTo>
                  <a:pt x="113449" y="115912"/>
                </a:lnTo>
                <a:lnTo>
                  <a:pt x="120751" y="121526"/>
                </a:lnTo>
                <a:lnTo>
                  <a:pt x="126911" y="124701"/>
                </a:lnTo>
                <a:lnTo>
                  <a:pt x="133870" y="125806"/>
                </a:lnTo>
                <a:lnTo>
                  <a:pt x="140804" y="124841"/>
                </a:lnTo>
                <a:lnTo>
                  <a:pt x="146850" y="121780"/>
                </a:lnTo>
                <a:lnTo>
                  <a:pt x="153987" y="116293"/>
                </a:lnTo>
                <a:close/>
              </a:path>
              <a:path w="6221730" h="2172970">
                <a:moveTo>
                  <a:pt x="6096330" y="1967204"/>
                </a:moveTo>
                <a:lnTo>
                  <a:pt x="6095416" y="1966480"/>
                </a:lnTo>
                <a:lnTo>
                  <a:pt x="6094488" y="1965794"/>
                </a:lnTo>
                <a:lnTo>
                  <a:pt x="6093028" y="1965769"/>
                </a:lnTo>
                <a:lnTo>
                  <a:pt x="6092114" y="1966455"/>
                </a:lnTo>
                <a:lnTo>
                  <a:pt x="6091237" y="1967153"/>
                </a:lnTo>
                <a:lnTo>
                  <a:pt x="6091237" y="1968296"/>
                </a:lnTo>
                <a:lnTo>
                  <a:pt x="6092177" y="1969008"/>
                </a:lnTo>
                <a:lnTo>
                  <a:pt x="6093079" y="1969706"/>
                </a:lnTo>
                <a:lnTo>
                  <a:pt x="6094552" y="1969719"/>
                </a:lnTo>
                <a:lnTo>
                  <a:pt x="6095454" y="1969033"/>
                </a:lnTo>
                <a:lnTo>
                  <a:pt x="6096330" y="1968334"/>
                </a:lnTo>
                <a:lnTo>
                  <a:pt x="6096330" y="1967204"/>
                </a:lnTo>
                <a:close/>
              </a:path>
              <a:path w="6221730" h="2172970">
                <a:moveTo>
                  <a:pt x="6096762" y="2035175"/>
                </a:moveTo>
                <a:lnTo>
                  <a:pt x="6096076" y="2034641"/>
                </a:lnTo>
                <a:lnTo>
                  <a:pt x="6095365" y="2034120"/>
                </a:lnTo>
                <a:lnTo>
                  <a:pt x="6094260" y="2034120"/>
                </a:lnTo>
                <a:lnTo>
                  <a:pt x="6092952" y="2035162"/>
                </a:lnTo>
                <a:lnTo>
                  <a:pt x="6092952" y="2035987"/>
                </a:lnTo>
                <a:lnTo>
                  <a:pt x="6093650" y="2036508"/>
                </a:lnTo>
                <a:lnTo>
                  <a:pt x="6094323" y="2037041"/>
                </a:lnTo>
                <a:lnTo>
                  <a:pt x="6095416" y="2037054"/>
                </a:lnTo>
                <a:lnTo>
                  <a:pt x="6096114" y="2036533"/>
                </a:lnTo>
                <a:lnTo>
                  <a:pt x="6096762" y="2036025"/>
                </a:lnTo>
                <a:lnTo>
                  <a:pt x="6096762" y="2035175"/>
                </a:lnTo>
                <a:close/>
              </a:path>
              <a:path w="6221730" h="2172970">
                <a:moveTo>
                  <a:pt x="6097181" y="2103158"/>
                </a:moveTo>
                <a:lnTo>
                  <a:pt x="6096736" y="2102827"/>
                </a:lnTo>
                <a:lnTo>
                  <a:pt x="6096279" y="2102472"/>
                </a:lnTo>
                <a:lnTo>
                  <a:pt x="6095555" y="2102459"/>
                </a:lnTo>
                <a:lnTo>
                  <a:pt x="6095136" y="2102815"/>
                </a:lnTo>
                <a:lnTo>
                  <a:pt x="6094692" y="2103145"/>
                </a:lnTo>
                <a:lnTo>
                  <a:pt x="6094692" y="2103678"/>
                </a:lnTo>
                <a:lnTo>
                  <a:pt x="6095136" y="2104034"/>
                </a:lnTo>
                <a:lnTo>
                  <a:pt x="6095593" y="2104377"/>
                </a:lnTo>
                <a:lnTo>
                  <a:pt x="6096317" y="2104377"/>
                </a:lnTo>
                <a:lnTo>
                  <a:pt x="6096762" y="2104059"/>
                </a:lnTo>
                <a:lnTo>
                  <a:pt x="6097181" y="2103716"/>
                </a:lnTo>
                <a:lnTo>
                  <a:pt x="6097181" y="2103158"/>
                </a:lnTo>
                <a:close/>
              </a:path>
              <a:path w="6221730" h="2172970">
                <a:moveTo>
                  <a:pt x="6097587" y="2171141"/>
                </a:moveTo>
                <a:lnTo>
                  <a:pt x="6097397" y="2170988"/>
                </a:lnTo>
                <a:lnTo>
                  <a:pt x="6097181" y="2170811"/>
                </a:lnTo>
                <a:lnTo>
                  <a:pt x="6096838" y="2170811"/>
                </a:lnTo>
                <a:lnTo>
                  <a:pt x="6096622" y="2170976"/>
                </a:lnTo>
                <a:lnTo>
                  <a:pt x="6096444" y="2171128"/>
                </a:lnTo>
                <a:lnTo>
                  <a:pt x="6096444" y="2171395"/>
                </a:lnTo>
                <a:lnTo>
                  <a:pt x="6096622" y="2171560"/>
                </a:lnTo>
                <a:lnTo>
                  <a:pt x="6096838" y="2171725"/>
                </a:lnTo>
                <a:lnTo>
                  <a:pt x="6097181" y="2171725"/>
                </a:lnTo>
                <a:lnTo>
                  <a:pt x="6097397" y="2171573"/>
                </a:lnTo>
                <a:lnTo>
                  <a:pt x="6097587" y="2171395"/>
                </a:lnTo>
                <a:lnTo>
                  <a:pt x="6097587" y="2171141"/>
                </a:lnTo>
                <a:close/>
              </a:path>
              <a:path w="6221730" h="2172970">
                <a:moveTo>
                  <a:pt x="6205969" y="1625"/>
                </a:moveTo>
                <a:lnTo>
                  <a:pt x="6205537" y="0"/>
                </a:lnTo>
                <a:lnTo>
                  <a:pt x="6166929" y="0"/>
                </a:lnTo>
                <a:lnTo>
                  <a:pt x="6166637" y="1244"/>
                </a:lnTo>
                <a:lnTo>
                  <a:pt x="6168174" y="6946"/>
                </a:lnTo>
                <a:lnTo>
                  <a:pt x="6172581" y="11988"/>
                </a:lnTo>
                <a:lnTo>
                  <a:pt x="6179134" y="15379"/>
                </a:lnTo>
                <a:lnTo>
                  <a:pt x="6186538" y="16560"/>
                </a:lnTo>
                <a:lnTo>
                  <a:pt x="6193917" y="15519"/>
                </a:lnTo>
                <a:lnTo>
                  <a:pt x="6200394" y="12255"/>
                </a:lnTo>
                <a:lnTo>
                  <a:pt x="6204623" y="7289"/>
                </a:lnTo>
                <a:lnTo>
                  <a:pt x="6205969" y="1625"/>
                </a:lnTo>
                <a:close/>
              </a:path>
              <a:path w="6221730" h="2172970">
                <a:moveTo>
                  <a:pt x="6206439" y="69456"/>
                </a:moveTo>
                <a:lnTo>
                  <a:pt x="6204966" y="63919"/>
                </a:lnTo>
                <a:lnTo>
                  <a:pt x="6200711" y="59042"/>
                </a:lnTo>
                <a:lnTo>
                  <a:pt x="6194349" y="55753"/>
                </a:lnTo>
                <a:lnTo>
                  <a:pt x="6187148" y="54610"/>
                </a:lnTo>
                <a:lnTo>
                  <a:pt x="6180010" y="55613"/>
                </a:lnTo>
                <a:lnTo>
                  <a:pt x="6173775" y="58775"/>
                </a:lnTo>
                <a:lnTo>
                  <a:pt x="6169647" y="63588"/>
                </a:lnTo>
                <a:lnTo>
                  <a:pt x="6168326" y="69100"/>
                </a:lnTo>
                <a:lnTo>
                  <a:pt x="6169812" y="74625"/>
                </a:lnTo>
                <a:lnTo>
                  <a:pt x="6174067" y="79514"/>
                </a:lnTo>
                <a:lnTo>
                  <a:pt x="6180429" y="82791"/>
                </a:lnTo>
                <a:lnTo>
                  <a:pt x="6187618" y="83934"/>
                </a:lnTo>
                <a:lnTo>
                  <a:pt x="6194780" y="82931"/>
                </a:lnTo>
                <a:lnTo>
                  <a:pt x="6201029" y="79768"/>
                </a:lnTo>
                <a:lnTo>
                  <a:pt x="6205131" y="74955"/>
                </a:lnTo>
                <a:lnTo>
                  <a:pt x="6206439" y="69456"/>
                </a:lnTo>
                <a:close/>
              </a:path>
              <a:path w="6221730" h="2172970">
                <a:moveTo>
                  <a:pt x="6208814" y="141808"/>
                </a:moveTo>
                <a:lnTo>
                  <a:pt x="6208674" y="132803"/>
                </a:lnTo>
                <a:lnTo>
                  <a:pt x="6201372" y="127190"/>
                </a:lnTo>
                <a:lnTo>
                  <a:pt x="6195212" y="124015"/>
                </a:lnTo>
                <a:lnTo>
                  <a:pt x="6188240" y="122923"/>
                </a:lnTo>
                <a:lnTo>
                  <a:pt x="6181306" y="123888"/>
                </a:lnTo>
                <a:lnTo>
                  <a:pt x="6175248" y="126949"/>
                </a:lnTo>
                <a:lnTo>
                  <a:pt x="6168123" y="132422"/>
                </a:lnTo>
                <a:lnTo>
                  <a:pt x="6168263" y="141401"/>
                </a:lnTo>
                <a:lnTo>
                  <a:pt x="6175540" y="147015"/>
                </a:lnTo>
                <a:lnTo>
                  <a:pt x="6181699" y="150202"/>
                </a:lnTo>
                <a:lnTo>
                  <a:pt x="6188672" y="151320"/>
                </a:lnTo>
                <a:lnTo>
                  <a:pt x="6195606" y="150342"/>
                </a:lnTo>
                <a:lnTo>
                  <a:pt x="6201676" y="147281"/>
                </a:lnTo>
                <a:lnTo>
                  <a:pt x="6208814" y="141808"/>
                </a:lnTo>
                <a:close/>
              </a:path>
              <a:path w="6221730" h="2172970">
                <a:moveTo>
                  <a:pt x="6209208" y="209499"/>
                </a:moveTo>
                <a:lnTo>
                  <a:pt x="6209081" y="200787"/>
                </a:lnTo>
                <a:lnTo>
                  <a:pt x="6202019" y="195364"/>
                </a:lnTo>
                <a:lnTo>
                  <a:pt x="6196063" y="192290"/>
                </a:lnTo>
                <a:lnTo>
                  <a:pt x="6189319" y="191223"/>
                </a:lnTo>
                <a:lnTo>
                  <a:pt x="6182614" y="192163"/>
                </a:lnTo>
                <a:lnTo>
                  <a:pt x="6176759" y="195135"/>
                </a:lnTo>
                <a:lnTo>
                  <a:pt x="6169825" y="200418"/>
                </a:lnTo>
                <a:lnTo>
                  <a:pt x="6169965" y="209130"/>
                </a:lnTo>
                <a:lnTo>
                  <a:pt x="6177077" y="214553"/>
                </a:lnTo>
                <a:lnTo>
                  <a:pt x="6183033" y="217627"/>
                </a:lnTo>
                <a:lnTo>
                  <a:pt x="6189777" y="218694"/>
                </a:lnTo>
                <a:lnTo>
                  <a:pt x="6196469" y="217754"/>
                </a:lnTo>
                <a:lnTo>
                  <a:pt x="6202324" y="214795"/>
                </a:lnTo>
                <a:lnTo>
                  <a:pt x="6209208" y="209499"/>
                </a:lnTo>
                <a:close/>
              </a:path>
              <a:path w="6221730" h="2172970">
                <a:moveTo>
                  <a:pt x="6209639" y="277190"/>
                </a:moveTo>
                <a:lnTo>
                  <a:pt x="6209500" y="268782"/>
                </a:lnTo>
                <a:lnTo>
                  <a:pt x="6202692" y="263537"/>
                </a:lnTo>
                <a:lnTo>
                  <a:pt x="6196927" y="260565"/>
                </a:lnTo>
                <a:lnTo>
                  <a:pt x="6190412" y="259537"/>
                </a:lnTo>
                <a:lnTo>
                  <a:pt x="6183935" y="260438"/>
                </a:lnTo>
                <a:lnTo>
                  <a:pt x="6178258" y="263283"/>
                </a:lnTo>
                <a:lnTo>
                  <a:pt x="6171603" y="268427"/>
                </a:lnTo>
                <a:lnTo>
                  <a:pt x="6171704" y="276834"/>
                </a:lnTo>
                <a:lnTo>
                  <a:pt x="6178562" y="282079"/>
                </a:lnTo>
                <a:lnTo>
                  <a:pt x="6184316" y="285051"/>
                </a:lnTo>
                <a:lnTo>
                  <a:pt x="6190831" y="286092"/>
                </a:lnTo>
                <a:lnTo>
                  <a:pt x="6197308" y="285178"/>
                </a:lnTo>
                <a:lnTo>
                  <a:pt x="6202959" y="282321"/>
                </a:lnTo>
                <a:lnTo>
                  <a:pt x="6209639" y="277190"/>
                </a:lnTo>
                <a:close/>
              </a:path>
              <a:path w="6221730" h="2172970">
                <a:moveTo>
                  <a:pt x="6210046" y="344881"/>
                </a:moveTo>
                <a:lnTo>
                  <a:pt x="6209919" y="336765"/>
                </a:lnTo>
                <a:lnTo>
                  <a:pt x="6203353" y="331698"/>
                </a:lnTo>
                <a:lnTo>
                  <a:pt x="6197765" y="328815"/>
                </a:lnTo>
                <a:lnTo>
                  <a:pt x="6191466" y="327825"/>
                </a:lnTo>
                <a:lnTo>
                  <a:pt x="6185205" y="328714"/>
                </a:lnTo>
                <a:lnTo>
                  <a:pt x="6179744" y="331482"/>
                </a:lnTo>
                <a:lnTo>
                  <a:pt x="6173330" y="336423"/>
                </a:lnTo>
                <a:lnTo>
                  <a:pt x="6173457" y="344551"/>
                </a:lnTo>
                <a:lnTo>
                  <a:pt x="6180048" y="349605"/>
                </a:lnTo>
                <a:lnTo>
                  <a:pt x="6185598" y="352475"/>
                </a:lnTo>
                <a:lnTo>
                  <a:pt x="6191885" y="353466"/>
                </a:lnTo>
                <a:lnTo>
                  <a:pt x="6198146" y="352590"/>
                </a:lnTo>
                <a:lnTo>
                  <a:pt x="6203632" y="349821"/>
                </a:lnTo>
                <a:lnTo>
                  <a:pt x="6210046" y="344881"/>
                </a:lnTo>
                <a:close/>
              </a:path>
              <a:path w="6221730" h="2172970">
                <a:moveTo>
                  <a:pt x="6210465" y="412584"/>
                </a:moveTo>
                <a:lnTo>
                  <a:pt x="6210338" y="404749"/>
                </a:lnTo>
                <a:lnTo>
                  <a:pt x="6197651" y="394982"/>
                </a:lnTo>
                <a:lnTo>
                  <a:pt x="6187465" y="394881"/>
                </a:lnTo>
                <a:lnTo>
                  <a:pt x="6175083" y="404406"/>
                </a:lnTo>
                <a:lnTo>
                  <a:pt x="6175172" y="412242"/>
                </a:lnTo>
                <a:lnTo>
                  <a:pt x="6187897" y="422021"/>
                </a:lnTo>
                <a:lnTo>
                  <a:pt x="6198082" y="422109"/>
                </a:lnTo>
                <a:lnTo>
                  <a:pt x="6204267" y="417347"/>
                </a:lnTo>
                <a:lnTo>
                  <a:pt x="6210465" y="412584"/>
                </a:lnTo>
                <a:close/>
              </a:path>
              <a:path w="6221730" h="2172970">
                <a:moveTo>
                  <a:pt x="6210884" y="480263"/>
                </a:moveTo>
                <a:lnTo>
                  <a:pt x="6210770" y="472732"/>
                </a:lnTo>
                <a:lnTo>
                  <a:pt x="6198514" y="463296"/>
                </a:lnTo>
                <a:lnTo>
                  <a:pt x="6188735" y="463219"/>
                </a:lnTo>
                <a:lnTo>
                  <a:pt x="6176784" y="472414"/>
                </a:lnTo>
                <a:lnTo>
                  <a:pt x="6176899" y="479945"/>
                </a:lnTo>
                <a:lnTo>
                  <a:pt x="6189142" y="489356"/>
                </a:lnTo>
                <a:lnTo>
                  <a:pt x="6198933" y="489432"/>
                </a:lnTo>
                <a:lnTo>
                  <a:pt x="6204915" y="484847"/>
                </a:lnTo>
                <a:lnTo>
                  <a:pt x="6210884" y="480263"/>
                </a:lnTo>
                <a:close/>
              </a:path>
              <a:path w="6221730" h="2172970">
                <a:moveTo>
                  <a:pt x="6211290" y="547941"/>
                </a:moveTo>
                <a:lnTo>
                  <a:pt x="6211189" y="540702"/>
                </a:lnTo>
                <a:lnTo>
                  <a:pt x="6199429" y="531660"/>
                </a:lnTo>
                <a:lnTo>
                  <a:pt x="6190005" y="531571"/>
                </a:lnTo>
                <a:lnTo>
                  <a:pt x="6178524" y="540397"/>
                </a:lnTo>
                <a:lnTo>
                  <a:pt x="6178639" y="547649"/>
                </a:lnTo>
                <a:lnTo>
                  <a:pt x="6190399" y="556691"/>
                </a:lnTo>
                <a:lnTo>
                  <a:pt x="6199810" y="556780"/>
                </a:lnTo>
                <a:lnTo>
                  <a:pt x="6205550" y="552361"/>
                </a:lnTo>
                <a:lnTo>
                  <a:pt x="6211290" y="547941"/>
                </a:lnTo>
                <a:close/>
              </a:path>
              <a:path w="6221730" h="2172970">
                <a:moveTo>
                  <a:pt x="6211709" y="615657"/>
                </a:moveTo>
                <a:lnTo>
                  <a:pt x="6211608" y="608685"/>
                </a:lnTo>
                <a:lnTo>
                  <a:pt x="6200318" y="600011"/>
                </a:lnTo>
                <a:lnTo>
                  <a:pt x="6191262" y="599922"/>
                </a:lnTo>
                <a:lnTo>
                  <a:pt x="6180264" y="608393"/>
                </a:lnTo>
                <a:lnTo>
                  <a:pt x="6180353" y="615353"/>
                </a:lnTo>
                <a:lnTo>
                  <a:pt x="6191656" y="624039"/>
                </a:lnTo>
                <a:lnTo>
                  <a:pt x="6200699" y="624116"/>
                </a:lnTo>
                <a:lnTo>
                  <a:pt x="6206210" y="619887"/>
                </a:lnTo>
                <a:lnTo>
                  <a:pt x="6211709" y="615657"/>
                </a:lnTo>
                <a:close/>
              </a:path>
              <a:path w="6221730" h="2172970">
                <a:moveTo>
                  <a:pt x="6212141" y="683336"/>
                </a:moveTo>
                <a:lnTo>
                  <a:pt x="6212014" y="676668"/>
                </a:lnTo>
                <a:lnTo>
                  <a:pt x="6201232" y="668350"/>
                </a:lnTo>
                <a:lnTo>
                  <a:pt x="6192532" y="668274"/>
                </a:lnTo>
                <a:lnTo>
                  <a:pt x="6181979" y="676402"/>
                </a:lnTo>
                <a:lnTo>
                  <a:pt x="6182093" y="683056"/>
                </a:lnTo>
                <a:lnTo>
                  <a:pt x="6192913" y="691375"/>
                </a:lnTo>
                <a:lnTo>
                  <a:pt x="6201588" y="691464"/>
                </a:lnTo>
                <a:lnTo>
                  <a:pt x="6206858" y="687400"/>
                </a:lnTo>
                <a:lnTo>
                  <a:pt x="6212141" y="683336"/>
                </a:lnTo>
                <a:close/>
              </a:path>
              <a:path w="6221730" h="2172970">
                <a:moveTo>
                  <a:pt x="6212535" y="751027"/>
                </a:moveTo>
                <a:lnTo>
                  <a:pt x="6212433" y="744664"/>
                </a:lnTo>
                <a:lnTo>
                  <a:pt x="6202083" y="736701"/>
                </a:lnTo>
                <a:lnTo>
                  <a:pt x="6193841" y="736625"/>
                </a:lnTo>
                <a:lnTo>
                  <a:pt x="6183719" y="744385"/>
                </a:lnTo>
                <a:lnTo>
                  <a:pt x="6183846" y="750760"/>
                </a:lnTo>
                <a:lnTo>
                  <a:pt x="6194171" y="758723"/>
                </a:lnTo>
                <a:lnTo>
                  <a:pt x="6202477" y="758799"/>
                </a:lnTo>
                <a:lnTo>
                  <a:pt x="6207493" y="754913"/>
                </a:lnTo>
                <a:lnTo>
                  <a:pt x="6212535" y="751027"/>
                </a:lnTo>
                <a:close/>
              </a:path>
              <a:path w="6221730" h="2172970">
                <a:moveTo>
                  <a:pt x="6212954" y="818730"/>
                </a:moveTo>
                <a:lnTo>
                  <a:pt x="6212878" y="812647"/>
                </a:lnTo>
                <a:lnTo>
                  <a:pt x="6202985" y="805040"/>
                </a:lnTo>
                <a:lnTo>
                  <a:pt x="6195098" y="804976"/>
                </a:lnTo>
                <a:lnTo>
                  <a:pt x="6185459" y="812380"/>
                </a:lnTo>
                <a:lnTo>
                  <a:pt x="6185535" y="818476"/>
                </a:lnTo>
                <a:lnTo>
                  <a:pt x="6195415" y="826058"/>
                </a:lnTo>
                <a:lnTo>
                  <a:pt x="6203340" y="826147"/>
                </a:lnTo>
                <a:lnTo>
                  <a:pt x="6208141" y="822439"/>
                </a:lnTo>
                <a:lnTo>
                  <a:pt x="6212954" y="818730"/>
                </a:lnTo>
                <a:close/>
              </a:path>
              <a:path w="6221730" h="2172970">
                <a:moveTo>
                  <a:pt x="6213348" y="886421"/>
                </a:moveTo>
                <a:lnTo>
                  <a:pt x="6213297" y="880630"/>
                </a:lnTo>
                <a:lnTo>
                  <a:pt x="6203886" y="873404"/>
                </a:lnTo>
                <a:lnTo>
                  <a:pt x="6196381" y="873328"/>
                </a:lnTo>
                <a:lnTo>
                  <a:pt x="6187173" y="880376"/>
                </a:lnTo>
                <a:lnTo>
                  <a:pt x="6187275" y="886180"/>
                </a:lnTo>
                <a:lnTo>
                  <a:pt x="6196698" y="893394"/>
                </a:lnTo>
                <a:lnTo>
                  <a:pt x="6204204" y="893483"/>
                </a:lnTo>
                <a:lnTo>
                  <a:pt x="6208814" y="889939"/>
                </a:lnTo>
                <a:lnTo>
                  <a:pt x="6213348" y="886421"/>
                </a:lnTo>
                <a:close/>
              </a:path>
              <a:path w="6221730" h="2172970">
                <a:moveTo>
                  <a:pt x="6213792" y="954112"/>
                </a:moveTo>
                <a:lnTo>
                  <a:pt x="6213716" y="948601"/>
                </a:lnTo>
                <a:lnTo>
                  <a:pt x="6204788" y="941730"/>
                </a:lnTo>
                <a:lnTo>
                  <a:pt x="6197638" y="941679"/>
                </a:lnTo>
                <a:lnTo>
                  <a:pt x="6188900" y="948385"/>
                </a:lnTo>
                <a:lnTo>
                  <a:pt x="6189027" y="953871"/>
                </a:lnTo>
                <a:lnTo>
                  <a:pt x="6197955" y="960742"/>
                </a:lnTo>
                <a:lnTo>
                  <a:pt x="6205093" y="960818"/>
                </a:lnTo>
                <a:lnTo>
                  <a:pt x="6209462" y="957465"/>
                </a:lnTo>
                <a:lnTo>
                  <a:pt x="6213792" y="954112"/>
                </a:lnTo>
                <a:close/>
              </a:path>
              <a:path w="6221730" h="2172970">
                <a:moveTo>
                  <a:pt x="6214224" y="1021803"/>
                </a:moveTo>
                <a:lnTo>
                  <a:pt x="6214148" y="1016584"/>
                </a:lnTo>
                <a:lnTo>
                  <a:pt x="6205702" y="1010094"/>
                </a:lnTo>
                <a:lnTo>
                  <a:pt x="6198895" y="1010043"/>
                </a:lnTo>
                <a:lnTo>
                  <a:pt x="6190678" y="1016368"/>
                </a:lnTo>
                <a:lnTo>
                  <a:pt x="6190742" y="1021588"/>
                </a:lnTo>
                <a:lnTo>
                  <a:pt x="6199187" y="1028077"/>
                </a:lnTo>
                <a:lnTo>
                  <a:pt x="6205969" y="1028153"/>
                </a:lnTo>
                <a:lnTo>
                  <a:pt x="6210084" y="1024978"/>
                </a:lnTo>
                <a:lnTo>
                  <a:pt x="6214224" y="1021803"/>
                </a:lnTo>
                <a:close/>
              </a:path>
              <a:path w="6221730" h="2172970">
                <a:moveTo>
                  <a:pt x="6214643" y="1089494"/>
                </a:moveTo>
                <a:lnTo>
                  <a:pt x="6214542" y="1084580"/>
                </a:lnTo>
                <a:lnTo>
                  <a:pt x="6206579" y="1078445"/>
                </a:lnTo>
                <a:lnTo>
                  <a:pt x="6200165" y="1078382"/>
                </a:lnTo>
                <a:lnTo>
                  <a:pt x="6192393" y="1084376"/>
                </a:lnTo>
                <a:lnTo>
                  <a:pt x="6192482" y="1089304"/>
                </a:lnTo>
                <a:lnTo>
                  <a:pt x="6200445" y="1095425"/>
                </a:lnTo>
                <a:lnTo>
                  <a:pt x="6206820" y="1095502"/>
                </a:lnTo>
                <a:lnTo>
                  <a:pt x="6210744" y="1092492"/>
                </a:lnTo>
                <a:lnTo>
                  <a:pt x="6214643" y="1089494"/>
                </a:lnTo>
                <a:close/>
              </a:path>
              <a:path w="6221730" h="2172970">
                <a:moveTo>
                  <a:pt x="6215062" y="1157198"/>
                </a:moveTo>
                <a:lnTo>
                  <a:pt x="6214999" y="1152563"/>
                </a:lnTo>
                <a:lnTo>
                  <a:pt x="6207455" y="1146784"/>
                </a:lnTo>
                <a:lnTo>
                  <a:pt x="6201461" y="1146746"/>
                </a:lnTo>
                <a:lnTo>
                  <a:pt x="6194145" y="1152372"/>
                </a:lnTo>
                <a:lnTo>
                  <a:pt x="6194209" y="1156995"/>
                </a:lnTo>
                <a:lnTo>
                  <a:pt x="6201702" y="1162773"/>
                </a:lnTo>
                <a:lnTo>
                  <a:pt x="6207734" y="1162837"/>
                </a:lnTo>
                <a:lnTo>
                  <a:pt x="6211405" y="1160018"/>
                </a:lnTo>
                <a:lnTo>
                  <a:pt x="6215062" y="1157198"/>
                </a:lnTo>
                <a:close/>
              </a:path>
              <a:path w="6221730" h="2172970">
                <a:moveTo>
                  <a:pt x="6215469" y="1224889"/>
                </a:moveTo>
                <a:lnTo>
                  <a:pt x="6215418" y="1220546"/>
                </a:lnTo>
                <a:lnTo>
                  <a:pt x="6208357" y="1215136"/>
                </a:lnTo>
                <a:lnTo>
                  <a:pt x="6202718" y="1215085"/>
                </a:lnTo>
                <a:lnTo>
                  <a:pt x="6195860" y="1220368"/>
                </a:lnTo>
                <a:lnTo>
                  <a:pt x="6195911" y="1224699"/>
                </a:lnTo>
                <a:lnTo>
                  <a:pt x="6202959" y="1230109"/>
                </a:lnTo>
                <a:lnTo>
                  <a:pt x="6208598" y="1230185"/>
                </a:lnTo>
                <a:lnTo>
                  <a:pt x="6212014" y="1227531"/>
                </a:lnTo>
                <a:lnTo>
                  <a:pt x="6215469" y="1224889"/>
                </a:lnTo>
                <a:close/>
              </a:path>
              <a:path w="6221730" h="2172970">
                <a:moveTo>
                  <a:pt x="6215888" y="1292567"/>
                </a:moveTo>
                <a:lnTo>
                  <a:pt x="6215837" y="1288529"/>
                </a:lnTo>
                <a:lnTo>
                  <a:pt x="6209258" y="1283487"/>
                </a:lnTo>
                <a:lnTo>
                  <a:pt x="6203975" y="1283423"/>
                </a:lnTo>
                <a:lnTo>
                  <a:pt x="6200813" y="1285887"/>
                </a:lnTo>
                <a:lnTo>
                  <a:pt x="6197587" y="1288351"/>
                </a:lnTo>
                <a:lnTo>
                  <a:pt x="6197663" y="1292390"/>
                </a:lnTo>
                <a:lnTo>
                  <a:pt x="6204229" y="1297444"/>
                </a:lnTo>
                <a:lnTo>
                  <a:pt x="6209500" y="1297495"/>
                </a:lnTo>
                <a:lnTo>
                  <a:pt x="6212675" y="1295031"/>
                </a:lnTo>
                <a:lnTo>
                  <a:pt x="6215888" y="1292567"/>
                </a:lnTo>
                <a:close/>
              </a:path>
              <a:path w="6221730" h="2172970">
                <a:moveTo>
                  <a:pt x="6216294" y="1360258"/>
                </a:moveTo>
                <a:lnTo>
                  <a:pt x="6216243" y="1356499"/>
                </a:lnTo>
                <a:lnTo>
                  <a:pt x="6210147" y="1351813"/>
                </a:lnTo>
                <a:lnTo>
                  <a:pt x="6205283" y="1351775"/>
                </a:lnTo>
                <a:lnTo>
                  <a:pt x="6199327" y="1356360"/>
                </a:lnTo>
                <a:lnTo>
                  <a:pt x="6199403" y="1360106"/>
                </a:lnTo>
                <a:lnTo>
                  <a:pt x="6205486" y="1364792"/>
                </a:lnTo>
                <a:lnTo>
                  <a:pt x="6210363" y="1364830"/>
                </a:lnTo>
                <a:lnTo>
                  <a:pt x="6213348" y="1362557"/>
                </a:lnTo>
                <a:lnTo>
                  <a:pt x="6216294" y="1360258"/>
                </a:lnTo>
                <a:close/>
              </a:path>
              <a:path w="6221730" h="2172970">
                <a:moveTo>
                  <a:pt x="6216726" y="1427949"/>
                </a:moveTo>
                <a:lnTo>
                  <a:pt x="6216662" y="1424495"/>
                </a:lnTo>
                <a:lnTo>
                  <a:pt x="6211049" y="1420152"/>
                </a:lnTo>
                <a:lnTo>
                  <a:pt x="6206541" y="1420126"/>
                </a:lnTo>
                <a:lnTo>
                  <a:pt x="6201054" y="1424330"/>
                </a:lnTo>
                <a:lnTo>
                  <a:pt x="6201105" y="1427810"/>
                </a:lnTo>
                <a:lnTo>
                  <a:pt x="6206718" y="1432128"/>
                </a:lnTo>
                <a:lnTo>
                  <a:pt x="6211214" y="1432179"/>
                </a:lnTo>
                <a:lnTo>
                  <a:pt x="6213995" y="1430058"/>
                </a:lnTo>
                <a:lnTo>
                  <a:pt x="6216726" y="1427949"/>
                </a:lnTo>
                <a:close/>
              </a:path>
              <a:path w="6221730" h="2172970">
                <a:moveTo>
                  <a:pt x="6217145" y="1495653"/>
                </a:moveTo>
                <a:lnTo>
                  <a:pt x="6217069" y="1492478"/>
                </a:lnTo>
                <a:lnTo>
                  <a:pt x="6214503" y="1490510"/>
                </a:lnTo>
                <a:lnTo>
                  <a:pt x="6211963" y="1488516"/>
                </a:lnTo>
                <a:lnTo>
                  <a:pt x="6207823" y="1488478"/>
                </a:lnTo>
                <a:lnTo>
                  <a:pt x="6202781" y="1492351"/>
                </a:lnTo>
                <a:lnTo>
                  <a:pt x="6202845" y="1495513"/>
                </a:lnTo>
                <a:lnTo>
                  <a:pt x="6208014" y="1499476"/>
                </a:lnTo>
                <a:lnTo>
                  <a:pt x="6212141" y="1499514"/>
                </a:lnTo>
                <a:lnTo>
                  <a:pt x="6214605" y="1497596"/>
                </a:lnTo>
                <a:lnTo>
                  <a:pt x="6217145" y="1495653"/>
                </a:lnTo>
                <a:close/>
              </a:path>
              <a:path w="6221730" h="2172970">
                <a:moveTo>
                  <a:pt x="6217564" y="1563331"/>
                </a:moveTo>
                <a:lnTo>
                  <a:pt x="6217526" y="1560449"/>
                </a:lnTo>
                <a:lnTo>
                  <a:pt x="6215164" y="1558658"/>
                </a:lnTo>
                <a:lnTo>
                  <a:pt x="6212852" y="1556867"/>
                </a:lnTo>
                <a:lnTo>
                  <a:pt x="6209093" y="1556829"/>
                </a:lnTo>
                <a:lnTo>
                  <a:pt x="6204509" y="1560334"/>
                </a:lnTo>
                <a:lnTo>
                  <a:pt x="6204585" y="1563217"/>
                </a:lnTo>
                <a:lnTo>
                  <a:pt x="6209258" y="1566811"/>
                </a:lnTo>
                <a:lnTo>
                  <a:pt x="6212979" y="1566849"/>
                </a:lnTo>
                <a:lnTo>
                  <a:pt x="6215278" y="1565097"/>
                </a:lnTo>
                <a:lnTo>
                  <a:pt x="6217564" y="1563331"/>
                </a:lnTo>
                <a:close/>
              </a:path>
              <a:path w="6221730" h="2172970">
                <a:moveTo>
                  <a:pt x="6217983" y="1631035"/>
                </a:moveTo>
                <a:lnTo>
                  <a:pt x="6217920" y="1628444"/>
                </a:lnTo>
                <a:lnTo>
                  <a:pt x="6213716" y="1625206"/>
                </a:lnTo>
                <a:lnTo>
                  <a:pt x="6210363" y="1625180"/>
                </a:lnTo>
                <a:lnTo>
                  <a:pt x="6208331" y="1626755"/>
                </a:lnTo>
                <a:lnTo>
                  <a:pt x="6206248" y="1628330"/>
                </a:lnTo>
                <a:lnTo>
                  <a:pt x="6206312" y="1630921"/>
                </a:lnTo>
                <a:lnTo>
                  <a:pt x="6208382" y="1632546"/>
                </a:lnTo>
                <a:lnTo>
                  <a:pt x="6210503" y="1634159"/>
                </a:lnTo>
                <a:lnTo>
                  <a:pt x="6213868" y="1634197"/>
                </a:lnTo>
                <a:lnTo>
                  <a:pt x="6215939" y="1632610"/>
                </a:lnTo>
                <a:lnTo>
                  <a:pt x="6217983" y="1631035"/>
                </a:lnTo>
                <a:close/>
              </a:path>
              <a:path w="6221730" h="2172970">
                <a:moveTo>
                  <a:pt x="6218390" y="1698726"/>
                </a:moveTo>
                <a:lnTo>
                  <a:pt x="6218352" y="1696427"/>
                </a:lnTo>
                <a:lnTo>
                  <a:pt x="6214605" y="1693545"/>
                </a:lnTo>
                <a:lnTo>
                  <a:pt x="6211633" y="1693532"/>
                </a:lnTo>
                <a:lnTo>
                  <a:pt x="6209804" y="1694929"/>
                </a:lnTo>
                <a:lnTo>
                  <a:pt x="6208014" y="1696326"/>
                </a:lnTo>
                <a:lnTo>
                  <a:pt x="6208039" y="1698625"/>
                </a:lnTo>
                <a:lnTo>
                  <a:pt x="6209919" y="1700047"/>
                </a:lnTo>
                <a:lnTo>
                  <a:pt x="6211722" y="1701482"/>
                </a:lnTo>
                <a:lnTo>
                  <a:pt x="6214745" y="1701520"/>
                </a:lnTo>
                <a:lnTo>
                  <a:pt x="6216535" y="1700136"/>
                </a:lnTo>
                <a:lnTo>
                  <a:pt x="6218390" y="1698726"/>
                </a:lnTo>
                <a:close/>
              </a:path>
              <a:path w="6221730" h="2172970">
                <a:moveTo>
                  <a:pt x="6218796" y="1766404"/>
                </a:moveTo>
                <a:lnTo>
                  <a:pt x="6218758" y="1764411"/>
                </a:lnTo>
                <a:lnTo>
                  <a:pt x="6215519" y="1761909"/>
                </a:lnTo>
                <a:lnTo>
                  <a:pt x="6212916" y="1761883"/>
                </a:lnTo>
                <a:lnTo>
                  <a:pt x="6209728" y="1764322"/>
                </a:lnTo>
                <a:lnTo>
                  <a:pt x="6209766" y="1766328"/>
                </a:lnTo>
                <a:lnTo>
                  <a:pt x="6213018" y="1768817"/>
                </a:lnTo>
                <a:lnTo>
                  <a:pt x="6215596" y="1768856"/>
                </a:lnTo>
                <a:lnTo>
                  <a:pt x="6217209" y="1767636"/>
                </a:lnTo>
                <a:lnTo>
                  <a:pt x="6218796" y="1766404"/>
                </a:lnTo>
                <a:close/>
              </a:path>
              <a:path w="6221730" h="2172970">
                <a:moveTo>
                  <a:pt x="6219202" y="1834108"/>
                </a:moveTo>
                <a:lnTo>
                  <a:pt x="6219190" y="1832394"/>
                </a:lnTo>
                <a:lnTo>
                  <a:pt x="6217793" y="1831327"/>
                </a:lnTo>
                <a:lnTo>
                  <a:pt x="6216421" y="1830247"/>
                </a:lnTo>
                <a:lnTo>
                  <a:pt x="6214173" y="1830235"/>
                </a:lnTo>
                <a:lnTo>
                  <a:pt x="6212827" y="1831276"/>
                </a:lnTo>
                <a:lnTo>
                  <a:pt x="6211455" y="1832305"/>
                </a:lnTo>
                <a:lnTo>
                  <a:pt x="6211506" y="1834045"/>
                </a:lnTo>
                <a:lnTo>
                  <a:pt x="6214275" y="1836191"/>
                </a:lnTo>
                <a:lnTo>
                  <a:pt x="6216523" y="1836204"/>
                </a:lnTo>
                <a:lnTo>
                  <a:pt x="6217856" y="1835162"/>
                </a:lnTo>
                <a:lnTo>
                  <a:pt x="6219202" y="1834108"/>
                </a:lnTo>
                <a:close/>
              </a:path>
              <a:path w="6221730" h="2172970">
                <a:moveTo>
                  <a:pt x="6219647" y="1900364"/>
                </a:moveTo>
                <a:lnTo>
                  <a:pt x="6218453" y="1899488"/>
                </a:lnTo>
                <a:lnTo>
                  <a:pt x="6217323" y="1898599"/>
                </a:lnTo>
                <a:lnTo>
                  <a:pt x="6215456" y="1898586"/>
                </a:lnTo>
                <a:lnTo>
                  <a:pt x="6214300" y="1899437"/>
                </a:lnTo>
                <a:lnTo>
                  <a:pt x="6213208" y="1900313"/>
                </a:lnTo>
                <a:lnTo>
                  <a:pt x="6213208" y="1901748"/>
                </a:lnTo>
                <a:lnTo>
                  <a:pt x="6215532" y="1903514"/>
                </a:lnTo>
                <a:lnTo>
                  <a:pt x="6217386" y="1903526"/>
                </a:lnTo>
                <a:lnTo>
                  <a:pt x="6218529" y="1902663"/>
                </a:lnTo>
                <a:lnTo>
                  <a:pt x="6219647" y="1901799"/>
                </a:lnTo>
                <a:lnTo>
                  <a:pt x="6219647" y="1900364"/>
                </a:lnTo>
                <a:close/>
              </a:path>
              <a:path w="6221730" h="2172970">
                <a:moveTo>
                  <a:pt x="6220041" y="1968360"/>
                </a:moveTo>
                <a:lnTo>
                  <a:pt x="6219114" y="1967661"/>
                </a:lnTo>
                <a:lnTo>
                  <a:pt x="6218212" y="1966937"/>
                </a:lnTo>
                <a:lnTo>
                  <a:pt x="6216739" y="1966937"/>
                </a:lnTo>
                <a:lnTo>
                  <a:pt x="6215837" y="1967636"/>
                </a:lnTo>
                <a:lnTo>
                  <a:pt x="6214923" y="1968322"/>
                </a:lnTo>
                <a:lnTo>
                  <a:pt x="6214923" y="1969439"/>
                </a:lnTo>
                <a:lnTo>
                  <a:pt x="6216789" y="1970874"/>
                </a:lnTo>
                <a:lnTo>
                  <a:pt x="6218275" y="1970874"/>
                </a:lnTo>
                <a:lnTo>
                  <a:pt x="6219152" y="1970189"/>
                </a:lnTo>
                <a:lnTo>
                  <a:pt x="6220041" y="1969503"/>
                </a:lnTo>
                <a:lnTo>
                  <a:pt x="6220041" y="1968360"/>
                </a:lnTo>
                <a:close/>
              </a:path>
              <a:path w="6221730" h="2172970">
                <a:moveTo>
                  <a:pt x="6220460" y="2036343"/>
                </a:moveTo>
                <a:lnTo>
                  <a:pt x="6219761" y="2035822"/>
                </a:lnTo>
                <a:lnTo>
                  <a:pt x="6219075" y="2035289"/>
                </a:lnTo>
                <a:lnTo>
                  <a:pt x="6218009" y="2035289"/>
                </a:lnTo>
                <a:lnTo>
                  <a:pt x="6216662" y="2036292"/>
                </a:lnTo>
                <a:lnTo>
                  <a:pt x="6216662" y="2037156"/>
                </a:lnTo>
                <a:lnTo>
                  <a:pt x="6217348" y="2037676"/>
                </a:lnTo>
                <a:lnTo>
                  <a:pt x="6218034" y="2038223"/>
                </a:lnTo>
                <a:lnTo>
                  <a:pt x="6219139" y="2038223"/>
                </a:lnTo>
                <a:lnTo>
                  <a:pt x="6219787" y="2037702"/>
                </a:lnTo>
                <a:lnTo>
                  <a:pt x="6220460" y="2037181"/>
                </a:lnTo>
                <a:lnTo>
                  <a:pt x="6220460" y="2036343"/>
                </a:lnTo>
                <a:close/>
              </a:path>
              <a:path w="6221730" h="2172970">
                <a:moveTo>
                  <a:pt x="6220892" y="2104339"/>
                </a:moveTo>
                <a:lnTo>
                  <a:pt x="6219977" y="2103628"/>
                </a:lnTo>
                <a:lnTo>
                  <a:pt x="6219253" y="2103628"/>
                </a:lnTo>
                <a:lnTo>
                  <a:pt x="6218834" y="2103970"/>
                </a:lnTo>
                <a:lnTo>
                  <a:pt x="6218390" y="2104301"/>
                </a:lnTo>
                <a:lnTo>
                  <a:pt x="6218390" y="2104859"/>
                </a:lnTo>
                <a:lnTo>
                  <a:pt x="6218834" y="2105202"/>
                </a:lnTo>
                <a:lnTo>
                  <a:pt x="6219279" y="2105558"/>
                </a:lnTo>
                <a:lnTo>
                  <a:pt x="6220028" y="2105558"/>
                </a:lnTo>
                <a:lnTo>
                  <a:pt x="6220460" y="2105202"/>
                </a:lnTo>
                <a:lnTo>
                  <a:pt x="6220892" y="2104885"/>
                </a:lnTo>
                <a:lnTo>
                  <a:pt x="6220892" y="2104339"/>
                </a:lnTo>
                <a:close/>
              </a:path>
              <a:path w="6221730" h="2172970">
                <a:moveTo>
                  <a:pt x="6221298" y="2172297"/>
                </a:moveTo>
                <a:lnTo>
                  <a:pt x="6221082" y="2172144"/>
                </a:lnTo>
                <a:lnTo>
                  <a:pt x="6220892" y="2171979"/>
                </a:lnTo>
                <a:lnTo>
                  <a:pt x="6220536" y="2171979"/>
                </a:lnTo>
                <a:lnTo>
                  <a:pt x="6220320" y="2172144"/>
                </a:lnTo>
                <a:lnTo>
                  <a:pt x="6220104" y="2172297"/>
                </a:lnTo>
                <a:lnTo>
                  <a:pt x="6220104" y="2172551"/>
                </a:lnTo>
                <a:lnTo>
                  <a:pt x="6220345" y="2172728"/>
                </a:lnTo>
                <a:lnTo>
                  <a:pt x="6220587" y="2172881"/>
                </a:lnTo>
                <a:lnTo>
                  <a:pt x="6220892" y="2172881"/>
                </a:lnTo>
                <a:lnTo>
                  <a:pt x="6221082" y="2172728"/>
                </a:lnTo>
                <a:lnTo>
                  <a:pt x="6221298" y="2172563"/>
                </a:lnTo>
                <a:lnTo>
                  <a:pt x="6221298" y="2172297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12395" y="30251"/>
            <a:ext cx="290830" cy="2118360"/>
          </a:xfrm>
          <a:custGeom>
            <a:avLst/>
            <a:gdLst/>
            <a:ahLst/>
            <a:cxnLst/>
            <a:rect l="l" t="t" r="r" b="b"/>
            <a:pathLst>
              <a:path w="290830" h="2118360">
                <a:moveTo>
                  <a:pt x="40678" y="86042"/>
                </a:moveTo>
                <a:lnTo>
                  <a:pt x="40513" y="77038"/>
                </a:lnTo>
                <a:lnTo>
                  <a:pt x="33210" y="71424"/>
                </a:lnTo>
                <a:lnTo>
                  <a:pt x="27063" y="68249"/>
                </a:lnTo>
                <a:lnTo>
                  <a:pt x="20104" y="67144"/>
                </a:lnTo>
                <a:lnTo>
                  <a:pt x="13182" y="68122"/>
                </a:lnTo>
                <a:lnTo>
                  <a:pt x="7124" y="71196"/>
                </a:lnTo>
                <a:lnTo>
                  <a:pt x="0" y="76669"/>
                </a:lnTo>
                <a:lnTo>
                  <a:pt x="139" y="85661"/>
                </a:lnTo>
                <a:lnTo>
                  <a:pt x="7442" y="91274"/>
                </a:lnTo>
                <a:lnTo>
                  <a:pt x="13601" y="94449"/>
                </a:lnTo>
                <a:lnTo>
                  <a:pt x="20561" y="95554"/>
                </a:lnTo>
                <a:lnTo>
                  <a:pt x="27495" y="94589"/>
                </a:lnTo>
                <a:lnTo>
                  <a:pt x="33540" y="91528"/>
                </a:lnTo>
                <a:lnTo>
                  <a:pt x="40678" y="86042"/>
                </a:lnTo>
                <a:close/>
              </a:path>
              <a:path w="290830" h="2118360">
                <a:moveTo>
                  <a:pt x="41097" y="153720"/>
                </a:moveTo>
                <a:lnTo>
                  <a:pt x="40957" y="145021"/>
                </a:lnTo>
                <a:lnTo>
                  <a:pt x="33883" y="139585"/>
                </a:lnTo>
                <a:lnTo>
                  <a:pt x="27914" y="136512"/>
                </a:lnTo>
                <a:lnTo>
                  <a:pt x="21183" y="135445"/>
                </a:lnTo>
                <a:lnTo>
                  <a:pt x="14478" y="136385"/>
                </a:lnTo>
                <a:lnTo>
                  <a:pt x="8623" y="139357"/>
                </a:lnTo>
                <a:lnTo>
                  <a:pt x="1727" y="144665"/>
                </a:lnTo>
                <a:lnTo>
                  <a:pt x="1879" y="153352"/>
                </a:lnTo>
                <a:lnTo>
                  <a:pt x="8940" y="158788"/>
                </a:lnTo>
                <a:lnTo>
                  <a:pt x="14884" y="161861"/>
                </a:lnTo>
                <a:lnTo>
                  <a:pt x="21615" y="162928"/>
                </a:lnTo>
                <a:lnTo>
                  <a:pt x="28321" y="161988"/>
                </a:lnTo>
                <a:lnTo>
                  <a:pt x="34188" y="159016"/>
                </a:lnTo>
                <a:lnTo>
                  <a:pt x="41097" y="153720"/>
                </a:lnTo>
                <a:close/>
              </a:path>
              <a:path w="290830" h="2118360">
                <a:moveTo>
                  <a:pt x="41503" y="221411"/>
                </a:moveTo>
                <a:lnTo>
                  <a:pt x="41376" y="213004"/>
                </a:lnTo>
                <a:lnTo>
                  <a:pt x="34544" y="207759"/>
                </a:lnTo>
                <a:lnTo>
                  <a:pt x="28778" y="204787"/>
                </a:lnTo>
                <a:lnTo>
                  <a:pt x="22263" y="203758"/>
                </a:lnTo>
                <a:lnTo>
                  <a:pt x="15786" y="204660"/>
                </a:lnTo>
                <a:lnTo>
                  <a:pt x="10121" y="207518"/>
                </a:lnTo>
                <a:lnTo>
                  <a:pt x="3467" y="212648"/>
                </a:lnTo>
                <a:lnTo>
                  <a:pt x="3606" y="221056"/>
                </a:lnTo>
                <a:lnTo>
                  <a:pt x="10414" y="226301"/>
                </a:lnTo>
                <a:lnTo>
                  <a:pt x="16179" y="229285"/>
                </a:lnTo>
                <a:lnTo>
                  <a:pt x="22694" y="230314"/>
                </a:lnTo>
                <a:lnTo>
                  <a:pt x="29184" y="229412"/>
                </a:lnTo>
                <a:lnTo>
                  <a:pt x="34848" y="226542"/>
                </a:lnTo>
                <a:lnTo>
                  <a:pt x="41503" y="221411"/>
                </a:lnTo>
                <a:close/>
              </a:path>
              <a:path w="290830" h="2118360">
                <a:moveTo>
                  <a:pt x="41922" y="289115"/>
                </a:moveTo>
                <a:lnTo>
                  <a:pt x="41808" y="280987"/>
                </a:lnTo>
                <a:lnTo>
                  <a:pt x="35191" y="275907"/>
                </a:lnTo>
                <a:lnTo>
                  <a:pt x="29641" y="273050"/>
                </a:lnTo>
                <a:lnTo>
                  <a:pt x="23355" y="272059"/>
                </a:lnTo>
                <a:lnTo>
                  <a:pt x="17094" y="272935"/>
                </a:lnTo>
                <a:lnTo>
                  <a:pt x="11633" y="275691"/>
                </a:lnTo>
                <a:lnTo>
                  <a:pt x="5194" y="280644"/>
                </a:lnTo>
                <a:lnTo>
                  <a:pt x="5346" y="288759"/>
                </a:lnTo>
                <a:lnTo>
                  <a:pt x="11912" y="293827"/>
                </a:lnTo>
                <a:lnTo>
                  <a:pt x="17475" y="296710"/>
                </a:lnTo>
                <a:lnTo>
                  <a:pt x="23761" y="297700"/>
                </a:lnTo>
                <a:lnTo>
                  <a:pt x="30022" y="296824"/>
                </a:lnTo>
                <a:lnTo>
                  <a:pt x="35509" y="294055"/>
                </a:lnTo>
                <a:lnTo>
                  <a:pt x="41922" y="289115"/>
                </a:lnTo>
                <a:close/>
              </a:path>
              <a:path w="290830" h="2118360">
                <a:moveTo>
                  <a:pt x="42329" y="356806"/>
                </a:moveTo>
                <a:lnTo>
                  <a:pt x="42214" y="348983"/>
                </a:lnTo>
                <a:lnTo>
                  <a:pt x="29514" y="339191"/>
                </a:lnTo>
                <a:lnTo>
                  <a:pt x="19342" y="339102"/>
                </a:lnTo>
                <a:lnTo>
                  <a:pt x="6908" y="348640"/>
                </a:lnTo>
                <a:lnTo>
                  <a:pt x="7048" y="356476"/>
                </a:lnTo>
                <a:lnTo>
                  <a:pt x="19748" y="366255"/>
                </a:lnTo>
                <a:lnTo>
                  <a:pt x="29921" y="366331"/>
                </a:lnTo>
                <a:lnTo>
                  <a:pt x="36131" y="361569"/>
                </a:lnTo>
                <a:lnTo>
                  <a:pt x="42329" y="356806"/>
                </a:lnTo>
                <a:close/>
              </a:path>
              <a:path w="290830" h="2118360">
                <a:moveTo>
                  <a:pt x="42760" y="424484"/>
                </a:moveTo>
                <a:lnTo>
                  <a:pt x="42621" y="416953"/>
                </a:lnTo>
                <a:lnTo>
                  <a:pt x="30416" y="407530"/>
                </a:lnTo>
                <a:lnTo>
                  <a:pt x="20599" y="407454"/>
                </a:lnTo>
                <a:lnTo>
                  <a:pt x="8648" y="416636"/>
                </a:lnTo>
                <a:lnTo>
                  <a:pt x="8788" y="424167"/>
                </a:lnTo>
                <a:lnTo>
                  <a:pt x="21018" y="433590"/>
                </a:lnTo>
                <a:lnTo>
                  <a:pt x="30810" y="433666"/>
                </a:lnTo>
                <a:lnTo>
                  <a:pt x="36779" y="429094"/>
                </a:lnTo>
                <a:lnTo>
                  <a:pt x="42760" y="424484"/>
                </a:lnTo>
                <a:close/>
              </a:path>
              <a:path w="290830" h="2118360">
                <a:moveTo>
                  <a:pt x="43180" y="492175"/>
                </a:moveTo>
                <a:lnTo>
                  <a:pt x="43065" y="484936"/>
                </a:lnTo>
                <a:lnTo>
                  <a:pt x="31292" y="475881"/>
                </a:lnTo>
                <a:lnTo>
                  <a:pt x="21869" y="475805"/>
                </a:lnTo>
                <a:lnTo>
                  <a:pt x="10401" y="484632"/>
                </a:lnTo>
                <a:lnTo>
                  <a:pt x="10515" y="491871"/>
                </a:lnTo>
                <a:lnTo>
                  <a:pt x="22288" y="500926"/>
                </a:lnTo>
                <a:lnTo>
                  <a:pt x="31686" y="501015"/>
                </a:lnTo>
                <a:lnTo>
                  <a:pt x="37439" y="496608"/>
                </a:lnTo>
                <a:lnTo>
                  <a:pt x="43180" y="492175"/>
                </a:lnTo>
                <a:close/>
              </a:path>
              <a:path w="290830" h="2118360">
                <a:moveTo>
                  <a:pt x="43599" y="559879"/>
                </a:moveTo>
                <a:lnTo>
                  <a:pt x="43472" y="552919"/>
                </a:lnTo>
                <a:lnTo>
                  <a:pt x="32181" y="544233"/>
                </a:lnTo>
                <a:lnTo>
                  <a:pt x="23152" y="544156"/>
                </a:lnTo>
                <a:lnTo>
                  <a:pt x="12128" y="552627"/>
                </a:lnTo>
                <a:lnTo>
                  <a:pt x="12242" y="559587"/>
                </a:lnTo>
                <a:lnTo>
                  <a:pt x="23520" y="568261"/>
                </a:lnTo>
                <a:lnTo>
                  <a:pt x="32550" y="568337"/>
                </a:lnTo>
                <a:lnTo>
                  <a:pt x="38074" y="564108"/>
                </a:lnTo>
                <a:lnTo>
                  <a:pt x="43599" y="559879"/>
                </a:lnTo>
                <a:close/>
              </a:path>
              <a:path w="290830" h="2118360">
                <a:moveTo>
                  <a:pt x="44005" y="627570"/>
                </a:moveTo>
                <a:lnTo>
                  <a:pt x="43916" y="620915"/>
                </a:lnTo>
                <a:lnTo>
                  <a:pt x="33070" y="612584"/>
                </a:lnTo>
                <a:lnTo>
                  <a:pt x="24434" y="612508"/>
                </a:lnTo>
                <a:lnTo>
                  <a:pt x="13855" y="620623"/>
                </a:lnTo>
                <a:lnTo>
                  <a:pt x="13982" y="627291"/>
                </a:lnTo>
                <a:lnTo>
                  <a:pt x="24777" y="635596"/>
                </a:lnTo>
                <a:lnTo>
                  <a:pt x="33464" y="635685"/>
                </a:lnTo>
                <a:lnTo>
                  <a:pt x="38722" y="631621"/>
                </a:lnTo>
                <a:lnTo>
                  <a:pt x="44005" y="627570"/>
                </a:lnTo>
                <a:close/>
              </a:path>
              <a:path w="290830" h="2118360">
                <a:moveTo>
                  <a:pt x="44411" y="695248"/>
                </a:moveTo>
                <a:lnTo>
                  <a:pt x="44323" y="688886"/>
                </a:lnTo>
                <a:lnTo>
                  <a:pt x="33972" y="680923"/>
                </a:lnTo>
                <a:lnTo>
                  <a:pt x="25679" y="680859"/>
                </a:lnTo>
                <a:lnTo>
                  <a:pt x="15595" y="688619"/>
                </a:lnTo>
                <a:lnTo>
                  <a:pt x="15684" y="694982"/>
                </a:lnTo>
                <a:lnTo>
                  <a:pt x="26035" y="702932"/>
                </a:lnTo>
                <a:lnTo>
                  <a:pt x="34315" y="703021"/>
                </a:lnTo>
                <a:lnTo>
                  <a:pt x="39370" y="699135"/>
                </a:lnTo>
                <a:lnTo>
                  <a:pt x="44411" y="695248"/>
                </a:lnTo>
                <a:close/>
              </a:path>
              <a:path w="290830" h="2118360">
                <a:moveTo>
                  <a:pt x="44843" y="762965"/>
                </a:moveTo>
                <a:lnTo>
                  <a:pt x="44742" y="756869"/>
                </a:lnTo>
                <a:lnTo>
                  <a:pt x="34874" y="749287"/>
                </a:lnTo>
                <a:lnTo>
                  <a:pt x="26962" y="749198"/>
                </a:lnTo>
                <a:lnTo>
                  <a:pt x="17335" y="756615"/>
                </a:lnTo>
                <a:lnTo>
                  <a:pt x="17424" y="762698"/>
                </a:lnTo>
                <a:lnTo>
                  <a:pt x="27305" y="770293"/>
                </a:lnTo>
                <a:lnTo>
                  <a:pt x="35204" y="770369"/>
                </a:lnTo>
                <a:lnTo>
                  <a:pt x="40030" y="766660"/>
                </a:lnTo>
                <a:lnTo>
                  <a:pt x="44843" y="762965"/>
                </a:lnTo>
                <a:close/>
              </a:path>
              <a:path w="290830" h="2118360">
                <a:moveTo>
                  <a:pt x="45250" y="830643"/>
                </a:moveTo>
                <a:lnTo>
                  <a:pt x="45161" y="824852"/>
                </a:lnTo>
                <a:lnTo>
                  <a:pt x="35750" y="817613"/>
                </a:lnTo>
                <a:lnTo>
                  <a:pt x="28232" y="817549"/>
                </a:lnTo>
                <a:lnTo>
                  <a:pt x="19062" y="824611"/>
                </a:lnTo>
                <a:lnTo>
                  <a:pt x="19138" y="830414"/>
                </a:lnTo>
                <a:lnTo>
                  <a:pt x="28536" y="837628"/>
                </a:lnTo>
                <a:lnTo>
                  <a:pt x="36080" y="837704"/>
                </a:lnTo>
                <a:lnTo>
                  <a:pt x="40678" y="834174"/>
                </a:lnTo>
                <a:lnTo>
                  <a:pt x="45250" y="830643"/>
                </a:lnTo>
                <a:close/>
              </a:path>
              <a:path w="290830" h="2118360">
                <a:moveTo>
                  <a:pt x="45669" y="898334"/>
                </a:moveTo>
                <a:lnTo>
                  <a:pt x="45580" y="892835"/>
                </a:lnTo>
                <a:lnTo>
                  <a:pt x="36664" y="885964"/>
                </a:lnTo>
                <a:lnTo>
                  <a:pt x="29514" y="885901"/>
                </a:lnTo>
                <a:lnTo>
                  <a:pt x="20789" y="892606"/>
                </a:lnTo>
                <a:lnTo>
                  <a:pt x="20878" y="898105"/>
                </a:lnTo>
                <a:lnTo>
                  <a:pt x="29806" y="904976"/>
                </a:lnTo>
                <a:lnTo>
                  <a:pt x="36957" y="905040"/>
                </a:lnTo>
                <a:lnTo>
                  <a:pt x="41313" y="901687"/>
                </a:lnTo>
                <a:lnTo>
                  <a:pt x="45669" y="898334"/>
                </a:lnTo>
                <a:close/>
              </a:path>
              <a:path w="290830" h="2118360">
                <a:moveTo>
                  <a:pt x="46088" y="966038"/>
                </a:moveTo>
                <a:lnTo>
                  <a:pt x="46024" y="960831"/>
                </a:lnTo>
                <a:lnTo>
                  <a:pt x="37541" y="954316"/>
                </a:lnTo>
                <a:lnTo>
                  <a:pt x="30784" y="954265"/>
                </a:lnTo>
                <a:lnTo>
                  <a:pt x="22529" y="960602"/>
                </a:lnTo>
                <a:lnTo>
                  <a:pt x="22618" y="965809"/>
                </a:lnTo>
                <a:lnTo>
                  <a:pt x="31076" y="972312"/>
                </a:lnTo>
                <a:lnTo>
                  <a:pt x="37833" y="972388"/>
                </a:lnTo>
                <a:lnTo>
                  <a:pt x="41973" y="969213"/>
                </a:lnTo>
                <a:lnTo>
                  <a:pt x="46088" y="966038"/>
                </a:lnTo>
                <a:close/>
              </a:path>
              <a:path w="290830" h="2118360">
                <a:moveTo>
                  <a:pt x="46507" y="1033729"/>
                </a:moveTo>
                <a:lnTo>
                  <a:pt x="46431" y="1028801"/>
                </a:lnTo>
                <a:lnTo>
                  <a:pt x="38442" y="1022654"/>
                </a:lnTo>
                <a:lnTo>
                  <a:pt x="32029" y="1022604"/>
                </a:lnTo>
                <a:lnTo>
                  <a:pt x="24257" y="1028585"/>
                </a:lnTo>
                <a:lnTo>
                  <a:pt x="24333" y="1033513"/>
                </a:lnTo>
                <a:lnTo>
                  <a:pt x="32308" y="1039634"/>
                </a:lnTo>
                <a:lnTo>
                  <a:pt x="38722" y="1039710"/>
                </a:lnTo>
                <a:lnTo>
                  <a:pt x="42608" y="1036701"/>
                </a:lnTo>
                <a:lnTo>
                  <a:pt x="46507" y="1033729"/>
                </a:lnTo>
                <a:close/>
              </a:path>
              <a:path w="290830" h="2118360">
                <a:moveTo>
                  <a:pt x="46913" y="1101420"/>
                </a:moveTo>
                <a:lnTo>
                  <a:pt x="46837" y="1096784"/>
                </a:lnTo>
                <a:lnTo>
                  <a:pt x="39331" y="1091006"/>
                </a:lnTo>
                <a:lnTo>
                  <a:pt x="33312" y="1090955"/>
                </a:lnTo>
                <a:lnTo>
                  <a:pt x="25971" y="1096606"/>
                </a:lnTo>
                <a:lnTo>
                  <a:pt x="26060" y="1101217"/>
                </a:lnTo>
                <a:lnTo>
                  <a:pt x="33578" y="1107008"/>
                </a:lnTo>
                <a:lnTo>
                  <a:pt x="39585" y="1107059"/>
                </a:lnTo>
                <a:lnTo>
                  <a:pt x="43243" y="1104239"/>
                </a:lnTo>
                <a:lnTo>
                  <a:pt x="46913" y="1101420"/>
                </a:lnTo>
                <a:close/>
              </a:path>
              <a:path w="290830" h="2118360">
                <a:moveTo>
                  <a:pt x="47345" y="1169098"/>
                </a:moveTo>
                <a:lnTo>
                  <a:pt x="47269" y="1164755"/>
                </a:lnTo>
                <a:lnTo>
                  <a:pt x="40246" y="1159344"/>
                </a:lnTo>
                <a:lnTo>
                  <a:pt x="34607" y="1159294"/>
                </a:lnTo>
                <a:lnTo>
                  <a:pt x="27736" y="1164590"/>
                </a:lnTo>
                <a:lnTo>
                  <a:pt x="27787" y="1168908"/>
                </a:lnTo>
                <a:lnTo>
                  <a:pt x="34848" y="1174343"/>
                </a:lnTo>
                <a:lnTo>
                  <a:pt x="40487" y="1174394"/>
                </a:lnTo>
                <a:lnTo>
                  <a:pt x="43916" y="1171740"/>
                </a:lnTo>
                <a:lnTo>
                  <a:pt x="47345" y="1169098"/>
                </a:lnTo>
                <a:close/>
              </a:path>
              <a:path w="290830" h="2118360">
                <a:moveTo>
                  <a:pt x="47739" y="1236802"/>
                </a:moveTo>
                <a:lnTo>
                  <a:pt x="47688" y="1232750"/>
                </a:lnTo>
                <a:lnTo>
                  <a:pt x="41135" y="1227709"/>
                </a:lnTo>
                <a:lnTo>
                  <a:pt x="35864" y="1227658"/>
                </a:lnTo>
                <a:lnTo>
                  <a:pt x="29451" y="1232573"/>
                </a:lnTo>
                <a:lnTo>
                  <a:pt x="29502" y="1236611"/>
                </a:lnTo>
                <a:lnTo>
                  <a:pt x="36080" y="1241679"/>
                </a:lnTo>
                <a:lnTo>
                  <a:pt x="41338" y="1241729"/>
                </a:lnTo>
                <a:lnTo>
                  <a:pt x="44564" y="1239253"/>
                </a:lnTo>
                <a:lnTo>
                  <a:pt x="47739" y="1236802"/>
                </a:lnTo>
                <a:close/>
              </a:path>
              <a:path w="290830" h="2118360">
                <a:moveTo>
                  <a:pt x="48158" y="1304493"/>
                </a:moveTo>
                <a:lnTo>
                  <a:pt x="48094" y="1300746"/>
                </a:lnTo>
                <a:lnTo>
                  <a:pt x="42011" y="1296073"/>
                </a:lnTo>
                <a:lnTo>
                  <a:pt x="37147" y="1296009"/>
                </a:lnTo>
                <a:lnTo>
                  <a:pt x="31191" y="1300594"/>
                </a:lnTo>
                <a:lnTo>
                  <a:pt x="31242" y="1304340"/>
                </a:lnTo>
                <a:lnTo>
                  <a:pt x="37350" y="1309027"/>
                </a:lnTo>
                <a:lnTo>
                  <a:pt x="42227" y="1309090"/>
                </a:lnTo>
                <a:lnTo>
                  <a:pt x="45186" y="1306791"/>
                </a:lnTo>
                <a:lnTo>
                  <a:pt x="48158" y="1304493"/>
                </a:lnTo>
                <a:close/>
              </a:path>
              <a:path w="290830" h="2118360">
                <a:moveTo>
                  <a:pt x="48577" y="1372184"/>
                </a:moveTo>
                <a:lnTo>
                  <a:pt x="48539" y="1368729"/>
                </a:lnTo>
                <a:lnTo>
                  <a:pt x="42913" y="1364399"/>
                </a:lnTo>
                <a:lnTo>
                  <a:pt x="38404" y="1364361"/>
                </a:lnTo>
                <a:lnTo>
                  <a:pt x="32931" y="1368577"/>
                </a:lnTo>
                <a:lnTo>
                  <a:pt x="32969" y="1372031"/>
                </a:lnTo>
                <a:lnTo>
                  <a:pt x="38608" y="1376362"/>
                </a:lnTo>
                <a:lnTo>
                  <a:pt x="43103" y="1376400"/>
                </a:lnTo>
                <a:lnTo>
                  <a:pt x="45847" y="1374292"/>
                </a:lnTo>
                <a:lnTo>
                  <a:pt x="48577" y="1372184"/>
                </a:lnTo>
                <a:close/>
              </a:path>
              <a:path w="290830" h="2118360">
                <a:moveTo>
                  <a:pt x="49022" y="1439862"/>
                </a:moveTo>
                <a:lnTo>
                  <a:pt x="48958" y="1436687"/>
                </a:lnTo>
                <a:lnTo>
                  <a:pt x="43802" y="1432750"/>
                </a:lnTo>
                <a:lnTo>
                  <a:pt x="39687" y="1432699"/>
                </a:lnTo>
                <a:lnTo>
                  <a:pt x="34671" y="1436560"/>
                </a:lnTo>
                <a:lnTo>
                  <a:pt x="34709" y="1439722"/>
                </a:lnTo>
                <a:lnTo>
                  <a:pt x="37287" y="1441729"/>
                </a:lnTo>
                <a:lnTo>
                  <a:pt x="39878" y="1443697"/>
                </a:lnTo>
                <a:lnTo>
                  <a:pt x="43980" y="1443723"/>
                </a:lnTo>
                <a:lnTo>
                  <a:pt x="46507" y="1441805"/>
                </a:lnTo>
                <a:lnTo>
                  <a:pt x="49022" y="1439862"/>
                </a:lnTo>
                <a:close/>
              </a:path>
              <a:path w="290830" h="2118360">
                <a:moveTo>
                  <a:pt x="49441" y="1507578"/>
                </a:moveTo>
                <a:lnTo>
                  <a:pt x="49377" y="1504696"/>
                </a:lnTo>
                <a:lnTo>
                  <a:pt x="44716" y="1501076"/>
                </a:lnTo>
                <a:lnTo>
                  <a:pt x="40982" y="1501051"/>
                </a:lnTo>
                <a:lnTo>
                  <a:pt x="36410" y="1504569"/>
                </a:lnTo>
                <a:lnTo>
                  <a:pt x="36436" y="1507439"/>
                </a:lnTo>
                <a:lnTo>
                  <a:pt x="41109" y="1511033"/>
                </a:lnTo>
                <a:lnTo>
                  <a:pt x="44869" y="1511071"/>
                </a:lnTo>
                <a:lnTo>
                  <a:pt x="47142" y="1509318"/>
                </a:lnTo>
                <a:lnTo>
                  <a:pt x="49441" y="1507578"/>
                </a:lnTo>
                <a:close/>
              </a:path>
              <a:path w="290830" h="2118360">
                <a:moveTo>
                  <a:pt x="49847" y="1575257"/>
                </a:moveTo>
                <a:lnTo>
                  <a:pt x="49784" y="1572666"/>
                </a:lnTo>
                <a:lnTo>
                  <a:pt x="45605" y="1569427"/>
                </a:lnTo>
                <a:lnTo>
                  <a:pt x="42227" y="1569415"/>
                </a:lnTo>
                <a:lnTo>
                  <a:pt x="40170" y="1570977"/>
                </a:lnTo>
                <a:lnTo>
                  <a:pt x="38125" y="1572564"/>
                </a:lnTo>
                <a:lnTo>
                  <a:pt x="38163" y="1575155"/>
                </a:lnTo>
                <a:lnTo>
                  <a:pt x="42392" y="1578381"/>
                </a:lnTo>
                <a:lnTo>
                  <a:pt x="45745" y="1578419"/>
                </a:lnTo>
                <a:lnTo>
                  <a:pt x="47790" y="1576832"/>
                </a:lnTo>
                <a:lnTo>
                  <a:pt x="49847" y="1575257"/>
                </a:lnTo>
                <a:close/>
              </a:path>
              <a:path w="290830" h="2118360">
                <a:moveTo>
                  <a:pt x="50253" y="1642948"/>
                </a:moveTo>
                <a:lnTo>
                  <a:pt x="50215" y="1640649"/>
                </a:lnTo>
                <a:lnTo>
                  <a:pt x="46507" y="1637779"/>
                </a:lnTo>
                <a:lnTo>
                  <a:pt x="43497" y="1637753"/>
                </a:lnTo>
                <a:lnTo>
                  <a:pt x="39865" y="1640547"/>
                </a:lnTo>
                <a:lnTo>
                  <a:pt x="39890" y="1642846"/>
                </a:lnTo>
                <a:lnTo>
                  <a:pt x="43637" y="1645729"/>
                </a:lnTo>
                <a:lnTo>
                  <a:pt x="46596" y="1645754"/>
                </a:lnTo>
                <a:lnTo>
                  <a:pt x="48437" y="1644357"/>
                </a:lnTo>
                <a:lnTo>
                  <a:pt x="50253" y="1642948"/>
                </a:lnTo>
                <a:close/>
              </a:path>
              <a:path w="290830" h="2118360">
                <a:moveTo>
                  <a:pt x="50673" y="1710651"/>
                </a:moveTo>
                <a:lnTo>
                  <a:pt x="50660" y="1708632"/>
                </a:lnTo>
                <a:lnTo>
                  <a:pt x="47383" y="1706130"/>
                </a:lnTo>
                <a:lnTo>
                  <a:pt x="44780" y="1706105"/>
                </a:lnTo>
                <a:lnTo>
                  <a:pt x="41592" y="1708556"/>
                </a:lnTo>
                <a:lnTo>
                  <a:pt x="41630" y="1710550"/>
                </a:lnTo>
                <a:lnTo>
                  <a:pt x="44881" y="1713064"/>
                </a:lnTo>
                <a:lnTo>
                  <a:pt x="47510" y="1713090"/>
                </a:lnTo>
                <a:lnTo>
                  <a:pt x="49098" y="1711871"/>
                </a:lnTo>
                <a:lnTo>
                  <a:pt x="50673" y="1710651"/>
                </a:lnTo>
                <a:close/>
              </a:path>
              <a:path w="290830" h="2118360">
                <a:moveTo>
                  <a:pt x="51092" y="1778342"/>
                </a:moveTo>
                <a:lnTo>
                  <a:pt x="51066" y="1776615"/>
                </a:lnTo>
                <a:lnTo>
                  <a:pt x="48272" y="1774482"/>
                </a:lnTo>
                <a:lnTo>
                  <a:pt x="46050" y="1774456"/>
                </a:lnTo>
                <a:lnTo>
                  <a:pt x="43319" y="1776552"/>
                </a:lnTo>
                <a:lnTo>
                  <a:pt x="43357" y="1778266"/>
                </a:lnTo>
                <a:lnTo>
                  <a:pt x="46139" y="1780413"/>
                </a:lnTo>
                <a:lnTo>
                  <a:pt x="48374" y="1780425"/>
                </a:lnTo>
                <a:lnTo>
                  <a:pt x="49720" y="1779384"/>
                </a:lnTo>
                <a:lnTo>
                  <a:pt x="51092" y="1778342"/>
                </a:lnTo>
                <a:close/>
              </a:path>
              <a:path w="290830" h="2118360">
                <a:moveTo>
                  <a:pt x="51511" y="1846033"/>
                </a:moveTo>
                <a:lnTo>
                  <a:pt x="51485" y="1844598"/>
                </a:lnTo>
                <a:lnTo>
                  <a:pt x="49161" y="1842820"/>
                </a:lnTo>
                <a:lnTo>
                  <a:pt x="47332" y="1842808"/>
                </a:lnTo>
                <a:lnTo>
                  <a:pt x="45059" y="1844535"/>
                </a:lnTo>
                <a:lnTo>
                  <a:pt x="45085" y="1845970"/>
                </a:lnTo>
                <a:lnTo>
                  <a:pt x="47409" y="1847748"/>
                </a:lnTo>
                <a:lnTo>
                  <a:pt x="49250" y="1847761"/>
                </a:lnTo>
                <a:lnTo>
                  <a:pt x="50380" y="1846910"/>
                </a:lnTo>
                <a:lnTo>
                  <a:pt x="51511" y="1846033"/>
                </a:lnTo>
                <a:close/>
              </a:path>
              <a:path w="290830" h="2118360">
                <a:moveTo>
                  <a:pt x="51930" y="1913712"/>
                </a:moveTo>
                <a:lnTo>
                  <a:pt x="51892" y="1912594"/>
                </a:lnTo>
                <a:lnTo>
                  <a:pt x="51003" y="1911883"/>
                </a:lnTo>
                <a:lnTo>
                  <a:pt x="50063" y="1911172"/>
                </a:lnTo>
                <a:lnTo>
                  <a:pt x="48577" y="1911159"/>
                </a:lnTo>
                <a:lnTo>
                  <a:pt x="47675" y="1911845"/>
                </a:lnTo>
                <a:lnTo>
                  <a:pt x="46799" y="1912543"/>
                </a:lnTo>
                <a:lnTo>
                  <a:pt x="46812" y="1913674"/>
                </a:lnTo>
                <a:lnTo>
                  <a:pt x="48653" y="1915096"/>
                </a:lnTo>
                <a:lnTo>
                  <a:pt x="50126" y="1915096"/>
                </a:lnTo>
                <a:lnTo>
                  <a:pt x="51028" y="1914410"/>
                </a:lnTo>
                <a:lnTo>
                  <a:pt x="51930" y="1913712"/>
                </a:lnTo>
                <a:close/>
              </a:path>
              <a:path w="290830" h="2118360">
                <a:moveTo>
                  <a:pt x="52349" y="1981403"/>
                </a:moveTo>
                <a:lnTo>
                  <a:pt x="52324" y="1980577"/>
                </a:lnTo>
                <a:lnTo>
                  <a:pt x="51638" y="1980044"/>
                </a:lnTo>
                <a:lnTo>
                  <a:pt x="50965" y="1979510"/>
                </a:lnTo>
                <a:lnTo>
                  <a:pt x="49847" y="1979510"/>
                </a:lnTo>
                <a:lnTo>
                  <a:pt x="48526" y="1980539"/>
                </a:lnTo>
                <a:lnTo>
                  <a:pt x="48539" y="1981377"/>
                </a:lnTo>
                <a:lnTo>
                  <a:pt x="49225" y="1981911"/>
                </a:lnTo>
                <a:lnTo>
                  <a:pt x="49898" y="1982444"/>
                </a:lnTo>
                <a:lnTo>
                  <a:pt x="51003" y="1982444"/>
                </a:lnTo>
                <a:lnTo>
                  <a:pt x="51676" y="1981936"/>
                </a:lnTo>
                <a:lnTo>
                  <a:pt x="52349" y="1981403"/>
                </a:lnTo>
                <a:close/>
              </a:path>
              <a:path w="290830" h="2118360">
                <a:moveTo>
                  <a:pt x="52768" y="2049106"/>
                </a:moveTo>
                <a:lnTo>
                  <a:pt x="52743" y="2048560"/>
                </a:lnTo>
                <a:lnTo>
                  <a:pt x="52298" y="2048205"/>
                </a:lnTo>
                <a:lnTo>
                  <a:pt x="51854" y="2047862"/>
                </a:lnTo>
                <a:lnTo>
                  <a:pt x="51142" y="2047862"/>
                </a:lnTo>
                <a:lnTo>
                  <a:pt x="50685" y="2048192"/>
                </a:lnTo>
                <a:lnTo>
                  <a:pt x="50253" y="2048522"/>
                </a:lnTo>
                <a:lnTo>
                  <a:pt x="50266" y="2049094"/>
                </a:lnTo>
                <a:lnTo>
                  <a:pt x="50723" y="2049437"/>
                </a:lnTo>
                <a:lnTo>
                  <a:pt x="51168" y="2049780"/>
                </a:lnTo>
                <a:lnTo>
                  <a:pt x="51879" y="2049780"/>
                </a:lnTo>
                <a:lnTo>
                  <a:pt x="52311" y="2049449"/>
                </a:lnTo>
                <a:lnTo>
                  <a:pt x="52768" y="2049106"/>
                </a:lnTo>
                <a:close/>
              </a:path>
              <a:path w="290830" h="2118360">
                <a:moveTo>
                  <a:pt x="53187" y="2116531"/>
                </a:moveTo>
                <a:lnTo>
                  <a:pt x="52971" y="2116378"/>
                </a:lnTo>
                <a:lnTo>
                  <a:pt x="52743" y="2116213"/>
                </a:lnTo>
                <a:lnTo>
                  <a:pt x="52425" y="2116213"/>
                </a:lnTo>
                <a:lnTo>
                  <a:pt x="52209" y="2116378"/>
                </a:lnTo>
                <a:lnTo>
                  <a:pt x="51993" y="2116531"/>
                </a:lnTo>
                <a:lnTo>
                  <a:pt x="51993" y="2116798"/>
                </a:lnTo>
                <a:lnTo>
                  <a:pt x="52425" y="2117128"/>
                </a:lnTo>
                <a:lnTo>
                  <a:pt x="52768" y="2117128"/>
                </a:lnTo>
                <a:lnTo>
                  <a:pt x="52971" y="2116963"/>
                </a:lnTo>
                <a:lnTo>
                  <a:pt x="53187" y="2116798"/>
                </a:lnTo>
                <a:lnTo>
                  <a:pt x="53187" y="2116531"/>
                </a:lnTo>
                <a:close/>
              </a:path>
              <a:path w="290830" h="2118360">
                <a:moveTo>
                  <a:pt x="162013" y="14833"/>
                </a:moveTo>
                <a:lnTo>
                  <a:pt x="160528" y="9309"/>
                </a:lnTo>
                <a:lnTo>
                  <a:pt x="156273" y="4419"/>
                </a:lnTo>
                <a:lnTo>
                  <a:pt x="149910" y="1143"/>
                </a:lnTo>
                <a:lnTo>
                  <a:pt x="142735" y="0"/>
                </a:lnTo>
                <a:lnTo>
                  <a:pt x="135585" y="1003"/>
                </a:lnTo>
                <a:lnTo>
                  <a:pt x="129336" y="4165"/>
                </a:lnTo>
                <a:lnTo>
                  <a:pt x="125209" y="8978"/>
                </a:lnTo>
                <a:lnTo>
                  <a:pt x="123901" y="14490"/>
                </a:lnTo>
                <a:lnTo>
                  <a:pt x="125387" y="20015"/>
                </a:lnTo>
                <a:lnTo>
                  <a:pt x="129654" y="24904"/>
                </a:lnTo>
                <a:lnTo>
                  <a:pt x="136004" y="28181"/>
                </a:lnTo>
                <a:lnTo>
                  <a:pt x="143192" y="29324"/>
                </a:lnTo>
                <a:lnTo>
                  <a:pt x="150342" y="28321"/>
                </a:lnTo>
                <a:lnTo>
                  <a:pt x="156603" y="25171"/>
                </a:lnTo>
                <a:lnTo>
                  <a:pt x="160705" y="20345"/>
                </a:lnTo>
                <a:lnTo>
                  <a:pt x="162013" y="14833"/>
                </a:lnTo>
                <a:close/>
              </a:path>
              <a:path w="290830" h="2118360">
                <a:moveTo>
                  <a:pt x="164376" y="87185"/>
                </a:moveTo>
                <a:lnTo>
                  <a:pt x="164236" y="78193"/>
                </a:lnTo>
                <a:lnTo>
                  <a:pt x="156933" y="72580"/>
                </a:lnTo>
                <a:lnTo>
                  <a:pt x="150774" y="69418"/>
                </a:lnTo>
                <a:lnTo>
                  <a:pt x="143814" y="68300"/>
                </a:lnTo>
                <a:lnTo>
                  <a:pt x="136880" y="69278"/>
                </a:lnTo>
                <a:lnTo>
                  <a:pt x="130822" y="72326"/>
                </a:lnTo>
                <a:lnTo>
                  <a:pt x="123698" y="77812"/>
                </a:lnTo>
                <a:lnTo>
                  <a:pt x="123837" y="86804"/>
                </a:lnTo>
                <a:lnTo>
                  <a:pt x="131140" y="92417"/>
                </a:lnTo>
                <a:lnTo>
                  <a:pt x="137287" y="95605"/>
                </a:lnTo>
                <a:lnTo>
                  <a:pt x="144259" y="96697"/>
                </a:lnTo>
                <a:lnTo>
                  <a:pt x="151193" y="95732"/>
                </a:lnTo>
                <a:lnTo>
                  <a:pt x="157264" y="92659"/>
                </a:lnTo>
                <a:lnTo>
                  <a:pt x="164376" y="87185"/>
                </a:lnTo>
                <a:close/>
              </a:path>
              <a:path w="290830" h="2118360">
                <a:moveTo>
                  <a:pt x="164795" y="154889"/>
                </a:moveTo>
                <a:lnTo>
                  <a:pt x="164655" y="146189"/>
                </a:lnTo>
                <a:lnTo>
                  <a:pt x="157594" y="140754"/>
                </a:lnTo>
                <a:lnTo>
                  <a:pt x="151638" y="137680"/>
                </a:lnTo>
                <a:lnTo>
                  <a:pt x="144894" y="136613"/>
                </a:lnTo>
                <a:lnTo>
                  <a:pt x="138176" y="137553"/>
                </a:lnTo>
                <a:lnTo>
                  <a:pt x="132308" y="140512"/>
                </a:lnTo>
                <a:lnTo>
                  <a:pt x="125425" y="145821"/>
                </a:lnTo>
                <a:lnTo>
                  <a:pt x="125564" y="154520"/>
                </a:lnTo>
                <a:lnTo>
                  <a:pt x="132613" y="159943"/>
                </a:lnTo>
                <a:lnTo>
                  <a:pt x="138569" y="163029"/>
                </a:lnTo>
                <a:lnTo>
                  <a:pt x="145313" y="164096"/>
                </a:lnTo>
                <a:lnTo>
                  <a:pt x="152031" y="163156"/>
                </a:lnTo>
                <a:lnTo>
                  <a:pt x="157899" y="160185"/>
                </a:lnTo>
                <a:lnTo>
                  <a:pt x="164795" y="154889"/>
                </a:lnTo>
                <a:close/>
              </a:path>
              <a:path w="290830" h="2118360">
                <a:moveTo>
                  <a:pt x="165214" y="222580"/>
                </a:moveTo>
                <a:lnTo>
                  <a:pt x="165074" y="214160"/>
                </a:lnTo>
                <a:lnTo>
                  <a:pt x="158242" y="208915"/>
                </a:lnTo>
                <a:lnTo>
                  <a:pt x="152476" y="205943"/>
                </a:lnTo>
                <a:lnTo>
                  <a:pt x="145973" y="204901"/>
                </a:lnTo>
                <a:lnTo>
                  <a:pt x="139496" y="205816"/>
                </a:lnTo>
                <a:lnTo>
                  <a:pt x="133832" y="208673"/>
                </a:lnTo>
                <a:lnTo>
                  <a:pt x="127152" y="213804"/>
                </a:lnTo>
                <a:lnTo>
                  <a:pt x="127292" y="222224"/>
                </a:lnTo>
                <a:lnTo>
                  <a:pt x="134124" y="227469"/>
                </a:lnTo>
                <a:lnTo>
                  <a:pt x="139877" y="230441"/>
                </a:lnTo>
                <a:lnTo>
                  <a:pt x="146392" y="231470"/>
                </a:lnTo>
                <a:lnTo>
                  <a:pt x="152882" y="230568"/>
                </a:lnTo>
                <a:lnTo>
                  <a:pt x="158546" y="227698"/>
                </a:lnTo>
                <a:lnTo>
                  <a:pt x="165214" y="222580"/>
                </a:lnTo>
                <a:close/>
              </a:path>
              <a:path w="290830" h="2118360">
                <a:moveTo>
                  <a:pt x="165620" y="290271"/>
                </a:moveTo>
                <a:lnTo>
                  <a:pt x="165493" y="282143"/>
                </a:lnTo>
                <a:lnTo>
                  <a:pt x="158902" y="277088"/>
                </a:lnTo>
                <a:lnTo>
                  <a:pt x="153339" y="274218"/>
                </a:lnTo>
                <a:lnTo>
                  <a:pt x="147053" y="273215"/>
                </a:lnTo>
                <a:lnTo>
                  <a:pt x="140804" y="274104"/>
                </a:lnTo>
                <a:lnTo>
                  <a:pt x="135331" y="276872"/>
                </a:lnTo>
                <a:lnTo>
                  <a:pt x="128879" y="281800"/>
                </a:lnTo>
                <a:lnTo>
                  <a:pt x="129019" y="289928"/>
                </a:lnTo>
                <a:lnTo>
                  <a:pt x="135623" y="294995"/>
                </a:lnTo>
                <a:lnTo>
                  <a:pt x="141173" y="297865"/>
                </a:lnTo>
                <a:lnTo>
                  <a:pt x="147459" y="298856"/>
                </a:lnTo>
                <a:lnTo>
                  <a:pt x="153720" y="297980"/>
                </a:lnTo>
                <a:lnTo>
                  <a:pt x="159194" y="295211"/>
                </a:lnTo>
                <a:lnTo>
                  <a:pt x="165620" y="290271"/>
                </a:lnTo>
                <a:close/>
              </a:path>
              <a:path w="290830" h="2118360">
                <a:moveTo>
                  <a:pt x="166052" y="357962"/>
                </a:moveTo>
                <a:lnTo>
                  <a:pt x="165912" y="350139"/>
                </a:lnTo>
                <a:lnTo>
                  <a:pt x="153212" y="340360"/>
                </a:lnTo>
                <a:lnTo>
                  <a:pt x="143040" y="340271"/>
                </a:lnTo>
                <a:lnTo>
                  <a:pt x="130632" y="349796"/>
                </a:lnTo>
                <a:lnTo>
                  <a:pt x="130759" y="357632"/>
                </a:lnTo>
                <a:lnTo>
                  <a:pt x="143446" y="367398"/>
                </a:lnTo>
                <a:lnTo>
                  <a:pt x="153644" y="367499"/>
                </a:lnTo>
                <a:lnTo>
                  <a:pt x="159842" y="362737"/>
                </a:lnTo>
                <a:lnTo>
                  <a:pt x="166052" y="357962"/>
                </a:lnTo>
                <a:close/>
              </a:path>
              <a:path w="290830" h="2118360">
                <a:moveTo>
                  <a:pt x="166458" y="425665"/>
                </a:moveTo>
                <a:lnTo>
                  <a:pt x="166331" y="418134"/>
                </a:lnTo>
                <a:lnTo>
                  <a:pt x="154114" y="408711"/>
                </a:lnTo>
                <a:lnTo>
                  <a:pt x="144297" y="408609"/>
                </a:lnTo>
                <a:lnTo>
                  <a:pt x="132359" y="417817"/>
                </a:lnTo>
                <a:lnTo>
                  <a:pt x="132473" y="425348"/>
                </a:lnTo>
                <a:lnTo>
                  <a:pt x="144703" y="434733"/>
                </a:lnTo>
                <a:lnTo>
                  <a:pt x="154520" y="434848"/>
                </a:lnTo>
                <a:lnTo>
                  <a:pt x="160477" y="430237"/>
                </a:lnTo>
                <a:lnTo>
                  <a:pt x="166458" y="425665"/>
                </a:lnTo>
                <a:close/>
              </a:path>
              <a:path w="290830" h="2118360">
                <a:moveTo>
                  <a:pt x="166878" y="493344"/>
                </a:moveTo>
                <a:lnTo>
                  <a:pt x="166751" y="486105"/>
                </a:lnTo>
                <a:lnTo>
                  <a:pt x="154990" y="477062"/>
                </a:lnTo>
                <a:lnTo>
                  <a:pt x="145567" y="476961"/>
                </a:lnTo>
                <a:lnTo>
                  <a:pt x="134099" y="485787"/>
                </a:lnTo>
                <a:lnTo>
                  <a:pt x="134213" y="493039"/>
                </a:lnTo>
                <a:lnTo>
                  <a:pt x="145986" y="502081"/>
                </a:lnTo>
                <a:lnTo>
                  <a:pt x="155384" y="502183"/>
                </a:lnTo>
                <a:lnTo>
                  <a:pt x="161137" y="497763"/>
                </a:lnTo>
                <a:lnTo>
                  <a:pt x="166878" y="493344"/>
                </a:lnTo>
                <a:close/>
              </a:path>
              <a:path w="290830" h="2118360">
                <a:moveTo>
                  <a:pt x="167297" y="561035"/>
                </a:moveTo>
                <a:lnTo>
                  <a:pt x="167182" y="554075"/>
                </a:lnTo>
                <a:lnTo>
                  <a:pt x="155892" y="545401"/>
                </a:lnTo>
                <a:lnTo>
                  <a:pt x="146837" y="545299"/>
                </a:lnTo>
                <a:lnTo>
                  <a:pt x="135839" y="553783"/>
                </a:lnTo>
                <a:lnTo>
                  <a:pt x="135953" y="560730"/>
                </a:lnTo>
                <a:lnTo>
                  <a:pt x="147231" y="569417"/>
                </a:lnTo>
                <a:lnTo>
                  <a:pt x="156273" y="569506"/>
                </a:lnTo>
                <a:lnTo>
                  <a:pt x="161798" y="565264"/>
                </a:lnTo>
                <a:lnTo>
                  <a:pt x="167297" y="561035"/>
                </a:lnTo>
                <a:close/>
              </a:path>
              <a:path w="290830" h="2118360">
                <a:moveTo>
                  <a:pt x="167716" y="628738"/>
                </a:moveTo>
                <a:lnTo>
                  <a:pt x="167601" y="622058"/>
                </a:lnTo>
                <a:lnTo>
                  <a:pt x="156781" y="613752"/>
                </a:lnTo>
                <a:lnTo>
                  <a:pt x="148120" y="613664"/>
                </a:lnTo>
                <a:lnTo>
                  <a:pt x="137579" y="621792"/>
                </a:lnTo>
                <a:lnTo>
                  <a:pt x="137668" y="628446"/>
                </a:lnTo>
                <a:lnTo>
                  <a:pt x="148475" y="636778"/>
                </a:lnTo>
                <a:lnTo>
                  <a:pt x="157149" y="636854"/>
                </a:lnTo>
                <a:lnTo>
                  <a:pt x="162433" y="632790"/>
                </a:lnTo>
                <a:lnTo>
                  <a:pt x="167716" y="628738"/>
                </a:lnTo>
                <a:close/>
              </a:path>
              <a:path w="290830" h="2118360">
                <a:moveTo>
                  <a:pt x="168109" y="696429"/>
                </a:moveTo>
                <a:lnTo>
                  <a:pt x="168021" y="690054"/>
                </a:lnTo>
                <a:lnTo>
                  <a:pt x="157670" y="682091"/>
                </a:lnTo>
                <a:lnTo>
                  <a:pt x="149402" y="682015"/>
                </a:lnTo>
                <a:lnTo>
                  <a:pt x="139293" y="689775"/>
                </a:lnTo>
                <a:lnTo>
                  <a:pt x="139395" y="696163"/>
                </a:lnTo>
                <a:lnTo>
                  <a:pt x="149745" y="704126"/>
                </a:lnTo>
                <a:lnTo>
                  <a:pt x="158026" y="704202"/>
                </a:lnTo>
                <a:lnTo>
                  <a:pt x="163068" y="700316"/>
                </a:lnTo>
                <a:lnTo>
                  <a:pt x="168109" y="696429"/>
                </a:lnTo>
                <a:close/>
              </a:path>
              <a:path w="290830" h="2118360">
                <a:moveTo>
                  <a:pt x="168541" y="764108"/>
                </a:moveTo>
                <a:lnTo>
                  <a:pt x="168440" y="758037"/>
                </a:lnTo>
                <a:lnTo>
                  <a:pt x="158584" y="750430"/>
                </a:lnTo>
                <a:lnTo>
                  <a:pt x="150672" y="750354"/>
                </a:lnTo>
                <a:lnTo>
                  <a:pt x="141033" y="757770"/>
                </a:lnTo>
                <a:lnTo>
                  <a:pt x="141147" y="763854"/>
                </a:lnTo>
                <a:lnTo>
                  <a:pt x="151003" y="771461"/>
                </a:lnTo>
                <a:lnTo>
                  <a:pt x="158902" y="771537"/>
                </a:lnTo>
                <a:lnTo>
                  <a:pt x="163741" y="767816"/>
                </a:lnTo>
                <a:lnTo>
                  <a:pt x="168541" y="764108"/>
                </a:lnTo>
                <a:close/>
              </a:path>
              <a:path w="290830" h="2118360">
                <a:moveTo>
                  <a:pt x="168960" y="831811"/>
                </a:moveTo>
                <a:lnTo>
                  <a:pt x="168871" y="826033"/>
                </a:lnTo>
                <a:lnTo>
                  <a:pt x="159473" y="818781"/>
                </a:lnTo>
                <a:lnTo>
                  <a:pt x="151942" y="818718"/>
                </a:lnTo>
                <a:lnTo>
                  <a:pt x="142773" y="825792"/>
                </a:lnTo>
                <a:lnTo>
                  <a:pt x="142875" y="831570"/>
                </a:lnTo>
                <a:lnTo>
                  <a:pt x="152273" y="838796"/>
                </a:lnTo>
                <a:lnTo>
                  <a:pt x="159791" y="838873"/>
                </a:lnTo>
                <a:lnTo>
                  <a:pt x="164376" y="835342"/>
                </a:lnTo>
                <a:lnTo>
                  <a:pt x="168960" y="831811"/>
                </a:lnTo>
                <a:close/>
              </a:path>
              <a:path w="290830" h="2118360">
                <a:moveTo>
                  <a:pt x="169367" y="899502"/>
                </a:moveTo>
                <a:lnTo>
                  <a:pt x="169303" y="893991"/>
                </a:lnTo>
                <a:lnTo>
                  <a:pt x="160362" y="887120"/>
                </a:lnTo>
                <a:lnTo>
                  <a:pt x="153212" y="887056"/>
                </a:lnTo>
                <a:lnTo>
                  <a:pt x="144487" y="893749"/>
                </a:lnTo>
                <a:lnTo>
                  <a:pt x="144589" y="899261"/>
                </a:lnTo>
                <a:lnTo>
                  <a:pt x="153517" y="906119"/>
                </a:lnTo>
                <a:lnTo>
                  <a:pt x="160667" y="906195"/>
                </a:lnTo>
                <a:lnTo>
                  <a:pt x="164998" y="902855"/>
                </a:lnTo>
                <a:lnTo>
                  <a:pt x="169367" y="899502"/>
                </a:lnTo>
                <a:close/>
              </a:path>
              <a:path w="290830" h="2118360">
                <a:moveTo>
                  <a:pt x="169786" y="967193"/>
                </a:moveTo>
                <a:lnTo>
                  <a:pt x="169710" y="961974"/>
                </a:lnTo>
                <a:lnTo>
                  <a:pt x="161251" y="955484"/>
                </a:lnTo>
                <a:lnTo>
                  <a:pt x="154495" y="955421"/>
                </a:lnTo>
                <a:lnTo>
                  <a:pt x="146215" y="961771"/>
                </a:lnTo>
                <a:lnTo>
                  <a:pt x="146329" y="966978"/>
                </a:lnTo>
                <a:lnTo>
                  <a:pt x="154762" y="973467"/>
                </a:lnTo>
                <a:lnTo>
                  <a:pt x="161556" y="973543"/>
                </a:lnTo>
                <a:lnTo>
                  <a:pt x="165671" y="970356"/>
                </a:lnTo>
                <a:lnTo>
                  <a:pt x="169786" y="967193"/>
                </a:lnTo>
                <a:close/>
              </a:path>
              <a:path w="290830" h="2118360">
                <a:moveTo>
                  <a:pt x="170205" y="1034872"/>
                </a:moveTo>
                <a:lnTo>
                  <a:pt x="170129" y="1029957"/>
                </a:lnTo>
                <a:lnTo>
                  <a:pt x="162140" y="1023823"/>
                </a:lnTo>
                <a:lnTo>
                  <a:pt x="155752" y="1023759"/>
                </a:lnTo>
                <a:lnTo>
                  <a:pt x="147955" y="1029754"/>
                </a:lnTo>
                <a:lnTo>
                  <a:pt x="148056" y="1034681"/>
                </a:lnTo>
                <a:lnTo>
                  <a:pt x="156019" y="1040803"/>
                </a:lnTo>
                <a:lnTo>
                  <a:pt x="162407" y="1040879"/>
                </a:lnTo>
                <a:lnTo>
                  <a:pt x="166331" y="1037882"/>
                </a:lnTo>
                <a:lnTo>
                  <a:pt x="170205" y="1034872"/>
                </a:lnTo>
                <a:close/>
              </a:path>
              <a:path w="290830" h="2118360">
                <a:moveTo>
                  <a:pt x="170624" y="1102563"/>
                </a:moveTo>
                <a:lnTo>
                  <a:pt x="170548" y="1097953"/>
                </a:lnTo>
                <a:lnTo>
                  <a:pt x="163042" y="1092174"/>
                </a:lnTo>
                <a:lnTo>
                  <a:pt x="157022" y="1092111"/>
                </a:lnTo>
                <a:lnTo>
                  <a:pt x="149707" y="1097737"/>
                </a:lnTo>
                <a:lnTo>
                  <a:pt x="149771" y="1102372"/>
                </a:lnTo>
                <a:lnTo>
                  <a:pt x="157302" y="1108151"/>
                </a:lnTo>
                <a:lnTo>
                  <a:pt x="163296" y="1108202"/>
                </a:lnTo>
                <a:lnTo>
                  <a:pt x="166966" y="1105395"/>
                </a:lnTo>
                <a:lnTo>
                  <a:pt x="170624" y="1102563"/>
                </a:lnTo>
                <a:close/>
              </a:path>
              <a:path w="290830" h="2118360">
                <a:moveTo>
                  <a:pt x="171043" y="1170266"/>
                </a:moveTo>
                <a:lnTo>
                  <a:pt x="170992" y="1165936"/>
                </a:lnTo>
                <a:lnTo>
                  <a:pt x="163931" y="1160513"/>
                </a:lnTo>
                <a:lnTo>
                  <a:pt x="158305" y="1160462"/>
                </a:lnTo>
                <a:lnTo>
                  <a:pt x="151434" y="1165758"/>
                </a:lnTo>
                <a:lnTo>
                  <a:pt x="151498" y="1170089"/>
                </a:lnTo>
                <a:lnTo>
                  <a:pt x="158546" y="1175512"/>
                </a:lnTo>
                <a:lnTo>
                  <a:pt x="164172" y="1175550"/>
                </a:lnTo>
                <a:lnTo>
                  <a:pt x="167601" y="1172908"/>
                </a:lnTo>
                <a:lnTo>
                  <a:pt x="171043" y="1170266"/>
                </a:lnTo>
                <a:close/>
              </a:path>
              <a:path w="290830" h="2118360">
                <a:moveTo>
                  <a:pt x="171462" y="1237957"/>
                </a:moveTo>
                <a:lnTo>
                  <a:pt x="171399" y="1233906"/>
                </a:lnTo>
                <a:lnTo>
                  <a:pt x="164833" y="1228852"/>
                </a:lnTo>
                <a:lnTo>
                  <a:pt x="159575" y="1228813"/>
                </a:lnTo>
                <a:lnTo>
                  <a:pt x="153174" y="1233754"/>
                </a:lnTo>
                <a:lnTo>
                  <a:pt x="153225" y="1237792"/>
                </a:lnTo>
                <a:lnTo>
                  <a:pt x="159791" y="1242847"/>
                </a:lnTo>
                <a:lnTo>
                  <a:pt x="165049" y="1242885"/>
                </a:lnTo>
                <a:lnTo>
                  <a:pt x="168262" y="1240434"/>
                </a:lnTo>
                <a:lnTo>
                  <a:pt x="171462" y="1237957"/>
                </a:lnTo>
                <a:close/>
              </a:path>
              <a:path w="290830" h="2118360">
                <a:moveTo>
                  <a:pt x="171881" y="1305648"/>
                </a:moveTo>
                <a:lnTo>
                  <a:pt x="171818" y="1301889"/>
                </a:lnTo>
                <a:lnTo>
                  <a:pt x="165735" y="1297203"/>
                </a:lnTo>
                <a:lnTo>
                  <a:pt x="160832" y="1297165"/>
                </a:lnTo>
                <a:lnTo>
                  <a:pt x="154901" y="1301750"/>
                </a:lnTo>
                <a:lnTo>
                  <a:pt x="154965" y="1305496"/>
                </a:lnTo>
                <a:lnTo>
                  <a:pt x="161048" y="1310182"/>
                </a:lnTo>
                <a:lnTo>
                  <a:pt x="165938" y="1310220"/>
                </a:lnTo>
                <a:lnTo>
                  <a:pt x="168897" y="1307934"/>
                </a:lnTo>
                <a:lnTo>
                  <a:pt x="171881" y="1305648"/>
                </a:lnTo>
                <a:close/>
              </a:path>
              <a:path w="290830" h="2118360">
                <a:moveTo>
                  <a:pt x="172288" y="1373339"/>
                </a:moveTo>
                <a:lnTo>
                  <a:pt x="172237" y="1369872"/>
                </a:lnTo>
                <a:lnTo>
                  <a:pt x="166624" y="1365554"/>
                </a:lnTo>
                <a:lnTo>
                  <a:pt x="162102" y="1365504"/>
                </a:lnTo>
                <a:lnTo>
                  <a:pt x="156641" y="1369733"/>
                </a:lnTo>
                <a:lnTo>
                  <a:pt x="156679" y="1373187"/>
                </a:lnTo>
                <a:lnTo>
                  <a:pt x="162306" y="1377518"/>
                </a:lnTo>
                <a:lnTo>
                  <a:pt x="166801" y="1377556"/>
                </a:lnTo>
                <a:lnTo>
                  <a:pt x="169545" y="1375448"/>
                </a:lnTo>
                <a:lnTo>
                  <a:pt x="172288" y="1373339"/>
                </a:lnTo>
                <a:close/>
              </a:path>
              <a:path w="290830" h="2118360">
                <a:moveTo>
                  <a:pt x="172720" y="1441043"/>
                </a:moveTo>
                <a:lnTo>
                  <a:pt x="172656" y="1437881"/>
                </a:lnTo>
                <a:lnTo>
                  <a:pt x="170103" y="1435874"/>
                </a:lnTo>
                <a:lnTo>
                  <a:pt x="167513" y="1433906"/>
                </a:lnTo>
                <a:lnTo>
                  <a:pt x="163398" y="1433868"/>
                </a:lnTo>
                <a:lnTo>
                  <a:pt x="158369" y="1437741"/>
                </a:lnTo>
                <a:lnTo>
                  <a:pt x="158432" y="1440903"/>
                </a:lnTo>
                <a:lnTo>
                  <a:pt x="163563" y="1444866"/>
                </a:lnTo>
                <a:lnTo>
                  <a:pt x="167678" y="1444891"/>
                </a:lnTo>
                <a:lnTo>
                  <a:pt x="170205" y="1442974"/>
                </a:lnTo>
                <a:lnTo>
                  <a:pt x="172720" y="1441043"/>
                </a:lnTo>
                <a:close/>
              </a:path>
              <a:path w="290830" h="2118360">
                <a:moveTo>
                  <a:pt x="173139" y="1508721"/>
                </a:moveTo>
                <a:lnTo>
                  <a:pt x="173062" y="1505851"/>
                </a:lnTo>
                <a:lnTo>
                  <a:pt x="168402" y="1502257"/>
                </a:lnTo>
                <a:lnTo>
                  <a:pt x="164655" y="1502219"/>
                </a:lnTo>
                <a:lnTo>
                  <a:pt x="160083" y="1505724"/>
                </a:lnTo>
                <a:lnTo>
                  <a:pt x="160121" y="1508620"/>
                </a:lnTo>
                <a:lnTo>
                  <a:pt x="164820" y="1512214"/>
                </a:lnTo>
                <a:lnTo>
                  <a:pt x="168579" y="1512239"/>
                </a:lnTo>
                <a:lnTo>
                  <a:pt x="170853" y="1510487"/>
                </a:lnTo>
                <a:lnTo>
                  <a:pt x="173139" y="1508721"/>
                </a:lnTo>
                <a:close/>
              </a:path>
              <a:path w="290830" h="2118360">
                <a:moveTo>
                  <a:pt x="173570" y="1576412"/>
                </a:moveTo>
                <a:lnTo>
                  <a:pt x="173507" y="1573822"/>
                </a:lnTo>
                <a:lnTo>
                  <a:pt x="169316" y="1570609"/>
                </a:lnTo>
                <a:lnTo>
                  <a:pt x="165950" y="1570570"/>
                </a:lnTo>
                <a:lnTo>
                  <a:pt x="161836" y="1573720"/>
                </a:lnTo>
                <a:lnTo>
                  <a:pt x="161861" y="1576311"/>
                </a:lnTo>
                <a:lnTo>
                  <a:pt x="166090" y="1579549"/>
                </a:lnTo>
                <a:lnTo>
                  <a:pt x="169443" y="1579575"/>
                </a:lnTo>
                <a:lnTo>
                  <a:pt x="171500" y="1578000"/>
                </a:lnTo>
                <a:lnTo>
                  <a:pt x="173570" y="1576412"/>
                </a:lnTo>
                <a:close/>
              </a:path>
              <a:path w="290830" h="2118360">
                <a:moveTo>
                  <a:pt x="173977" y="1644116"/>
                </a:moveTo>
                <a:lnTo>
                  <a:pt x="173926" y="1641805"/>
                </a:lnTo>
                <a:lnTo>
                  <a:pt x="170192" y="1638935"/>
                </a:lnTo>
                <a:lnTo>
                  <a:pt x="167208" y="1638909"/>
                </a:lnTo>
                <a:lnTo>
                  <a:pt x="163550" y="1641716"/>
                </a:lnTo>
                <a:lnTo>
                  <a:pt x="163588" y="1644002"/>
                </a:lnTo>
                <a:lnTo>
                  <a:pt x="167322" y="1646885"/>
                </a:lnTo>
                <a:lnTo>
                  <a:pt x="170307" y="1646910"/>
                </a:lnTo>
                <a:lnTo>
                  <a:pt x="172135" y="1645513"/>
                </a:lnTo>
                <a:lnTo>
                  <a:pt x="173977" y="1644116"/>
                </a:lnTo>
                <a:close/>
              </a:path>
              <a:path w="290830" h="2118360">
                <a:moveTo>
                  <a:pt x="174396" y="1711794"/>
                </a:moveTo>
                <a:lnTo>
                  <a:pt x="174358" y="1709801"/>
                </a:lnTo>
                <a:lnTo>
                  <a:pt x="172732" y="1708531"/>
                </a:lnTo>
                <a:lnTo>
                  <a:pt x="171107" y="1707286"/>
                </a:lnTo>
                <a:lnTo>
                  <a:pt x="168478" y="1707261"/>
                </a:lnTo>
                <a:lnTo>
                  <a:pt x="166890" y="1708492"/>
                </a:lnTo>
                <a:lnTo>
                  <a:pt x="165290" y="1709699"/>
                </a:lnTo>
                <a:lnTo>
                  <a:pt x="165328" y="1711718"/>
                </a:lnTo>
                <a:lnTo>
                  <a:pt x="168592" y="1714220"/>
                </a:lnTo>
                <a:lnTo>
                  <a:pt x="171208" y="1714246"/>
                </a:lnTo>
                <a:lnTo>
                  <a:pt x="172796" y="1713026"/>
                </a:lnTo>
                <a:lnTo>
                  <a:pt x="174396" y="1711794"/>
                </a:lnTo>
                <a:close/>
              </a:path>
              <a:path w="290830" h="2118360">
                <a:moveTo>
                  <a:pt x="174802" y="1779485"/>
                </a:moveTo>
                <a:lnTo>
                  <a:pt x="174752" y="1777784"/>
                </a:lnTo>
                <a:lnTo>
                  <a:pt x="173380" y="1776704"/>
                </a:lnTo>
                <a:lnTo>
                  <a:pt x="171970" y="1775625"/>
                </a:lnTo>
                <a:lnTo>
                  <a:pt x="169735" y="1775612"/>
                </a:lnTo>
                <a:lnTo>
                  <a:pt x="168402" y="1776666"/>
                </a:lnTo>
                <a:lnTo>
                  <a:pt x="167030" y="1777695"/>
                </a:lnTo>
                <a:lnTo>
                  <a:pt x="167055" y="1779422"/>
                </a:lnTo>
                <a:lnTo>
                  <a:pt x="169849" y="1781568"/>
                </a:lnTo>
                <a:lnTo>
                  <a:pt x="172072" y="1781581"/>
                </a:lnTo>
                <a:lnTo>
                  <a:pt x="173431" y="1780552"/>
                </a:lnTo>
                <a:lnTo>
                  <a:pt x="174802" y="1779485"/>
                </a:lnTo>
                <a:close/>
              </a:path>
              <a:path w="290830" h="2118360">
                <a:moveTo>
                  <a:pt x="175221" y="1847189"/>
                </a:moveTo>
                <a:lnTo>
                  <a:pt x="175183" y="1845754"/>
                </a:lnTo>
                <a:lnTo>
                  <a:pt x="174053" y="1844865"/>
                </a:lnTo>
                <a:lnTo>
                  <a:pt x="172885" y="1843976"/>
                </a:lnTo>
                <a:lnTo>
                  <a:pt x="171030" y="1843963"/>
                </a:lnTo>
                <a:lnTo>
                  <a:pt x="169887" y="1844827"/>
                </a:lnTo>
                <a:lnTo>
                  <a:pt x="168770" y="1845703"/>
                </a:lnTo>
                <a:lnTo>
                  <a:pt x="168783" y="1847113"/>
                </a:lnTo>
                <a:lnTo>
                  <a:pt x="169964" y="1848015"/>
                </a:lnTo>
                <a:lnTo>
                  <a:pt x="171107" y="1848904"/>
                </a:lnTo>
                <a:lnTo>
                  <a:pt x="172961" y="1848929"/>
                </a:lnTo>
                <a:lnTo>
                  <a:pt x="174078" y="1848053"/>
                </a:lnTo>
                <a:lnTo>
                  <a:pt x="175221" y="1847189"/>
                </a:lnTo>
                <a:close/>
              </a:path>
              <a:path w="290830" h="2118360">
                <a:moveTo>
                  <a:pt x="175628" y="1914893"/>
                </a:moveTo>
                <a:lnTo>
                  <a:pt x="175615" y="1913737"/>
                </a:lnTo>
                <a:lnTo>
                  <a:pt x="173774" y="1912327"/>
                </a:lnTo>
                <a:lnTo>
                  <a:pt x="172300" y="1912315"/>
                </a:lnTo>
                <a:lnTo>
                  <a:pt x="170497" y="1913699"/>
                </a:lnTo>
                <a:lnTo>
                  <a:pt x="170510" y="1914829"/>
                </a:lnTo>
                <a:lnTo>
                  <a:pt x="171450" y="1915541"/>
                </a:lnTo>
                <a:lnTo>
                  <a:pt x="172364" y="1916252"/>
                </a:lnTo>
                <a:lnTo>
                  <a:pt x="173837" y="1916277"/>
                </a:lnTo>
                <a:lnTo>
                  <a:pt x="174739" y="1915579"/>
                </a:lnTo>
                <a:lnTo>
                  <a:pt x="175628" y="1914893"/>
                </a:lnTo>
                <a:close/>
              </a:path>
              <a:path w="290830" h="2118360">
                <a:moveTo>
                  <a:pt x="176047" y="1981733"/>
                </a:moveTo>
                <a:lnTo>
                  <a:pt x="175361" y="1981225"/>
                </a:lnTo>
                <a:lnTo>
                  <a:pt x="174663" y="1980692"/>
                </a:lnTo>
                <a:lnTo>
                  <a:pt x="173558" y="1980679"/>
                </a:lnTo>
                <a:lnTo>
                  <a:pt x="172237" y="1981695"/>
                </a:lnTo>
                <a:lnTo>
                  <a:pt x="172237" y="1982546"/>
                </a:lnTo>
                <a:lnTo>
                  <a:pt x="172935" y="1983066"/>
                </a:lnTo>
                <a:lnTo>
                  <a:pt x="173621" y="1983600"/>
                </a:lnTo>
                <a:lnTo>
                  <a:pt x="174713" y="1983613"/>
                </a:lnTo>
                <a:lnTo>
                  <a:pt x="175387" y="1983092"/>
                </a:lnTo>
                <a:lnTo>
                  <a:pt x="176047" y="1982571"/>
                </a:lnTo>
                <a:lnTo>
                  <a:pt x="176047" y="1981733"/>
                </a:lnTo>
                <a:close/>
              </a:path>
              <a:path w="290830" h="2118360">
                <a:moveTo>
                  <a:pt x="176453" y="2049716"/>
                </a:moveTo>
                <a:lnTo>
                  <a:pt x="175996" y="2049373"/>
                </a:lnTo>
                <a:lnTo>
                  <a:pt x="175552" y="2049018"/>
                </a:lnTo>
                <a:lnTo>
                  <a:pt x="174828" y="2049005"/>
                </a:lnTo>
                <a:lnTo>
                  <a:pt x="174396" y="2049335"/>
                </a:lnTo>
                <a:lnTo>
                  <a:pt x="173964" y="2049691"/>
                </a:lnTo>
                <a:lnTo>
                  <a:pt x="173964" y="2050237"/>
                </a:lnTo>
                <a:lnTo>
                  <a:pt x="174421" y="2050580"/>
                </a:lnTo>
                <a:lnTo>
                  <a:pt x="174866" y="2050923"/>
                </a:lnTo>
                <a:lnTo>
                  <a:pt x="175590" y="2050935"/>
                </a:lnTo>
                <a:lnTo>
                  <a:pt x="176022" y="2050592"/>
                </a:lnTo>
                <a:lnTo>
                  <a:pt x="176453" y="2050262"/>
                </a:lnTo>
                <a:lnTo>
                  <a:pt x="176453" y="2049716"/>
                </a:lnTo>
                <a:close/>
              </a:path>
              <a:path w="290830" h="2118360">
                <a:moveTo>
                  <a:pt x="176872" y="2117699"/>
                </a:moveTo>
                <a:lnTo>
                  <a:pt x="176669" y="2117534"/>
                </a:lnTo>
                <a:lnTo>
                  <a:pt x="176453" y="2117369"/>
                </a:lnTo>
                <a:lnTo>
                  <a:pt x="176123" y="2117369"/>
                </a:lnTo>
                <a:lnTo>
                  <a:pt x="175907" y="2117521"/>
                </a:lnTo>
                <a:lnTo>
                  <a:pt x="175704" y="2117687"/>
                </a:lnTo>
                <a:lnTo>
                  <a:pt x="175704" y="2117928"/>
                </a:lnTo>
                <a:lnTo>
                  <a:pt x="175907" y="2118106"/>
                </a:lnTo>
                <a:lnTo>
                  <a:pt x="176123" y="2118271"/>
                </a:lnTo>
                <a:lnTo>
                  <a:pt x="176453" y="2118271"/>
                </a:lnTo>
                <a:lnTo>
                  <a:pt x="176669" y="2118118"/>
                </a:lnTo>
                <a:lnTo>
                  <a:pt x="176872" y="2117953"/>
                </a:lnTo>
                <a:lnTo>
                  <a:pt x="176872" y="2117699"/>
                </a:lnTo>
                <a:close/>
              </a:path>
              <a:path w="290830" h="2118360">
                <a:moveTo>
                  <a:pt x="285737" y="16002"/>
                </a:moveTo>
                <a:lnTo>
                  <a:pt x="284251" y="10464"/>
                </a:lnTo>
                <a:lnTo>
                  <a:pt x="279984" y="5575"/>
                </a:lnTo>
                <a:lnTo>
                  <a:pt x="273621" y="2298"/>
                </a:lnTo>
                <a:lnTo>
                  <a:pt x="266433" y="1168"/>
                </a:lnTo>
                <a:lnTo>
                  <a:pt x="259270" y="2171"/>
                </a:lnTo>
                <a:lnTo>
                  <a:pt x="253022" y="5334"/>
                </a:lnTo>
                <a:lnTo>
                  <a:pt x="248907" y="10147"/>
                </a:lnTo>
                <a:lnTo>
                  <a:pt x="247586" y="15646"/>
                </a:lnTo>
                <a:lnTo>
                  <a:pt x="249072" y="21183"/>
                </a:lnTo>
                <a:lnTo>
                  <a:pt x="253352" y="26073"/>
                </a:lnTo>
                <a:lnTo>
                  <a:pt x="259715" y="29349"/>
                </a:lnTo>
                <a:lnTo>
                  <a:pt x="266903" y="30492"/>
                </a:lnTo>
                <a:lnTo>
                  <a:pt x="274053" y="29476"/>
                </a:lnTo>
                <a:lnTo>
                  <a:pt x="280301" y="26314"/>
                </a:lnTo>
                <a:lnTo>
                  <a:pt x="284416" y="21501"/>
                </a:lnTo>
                <a:lnTo>
                  <a:pt x="285737" y="16002"/>
                </a:lnTo>
                <a:close/>
              </a:path>
              <a:path w="290830" h="2118360">
                <a:moveTo>
                  <a:pt x="288086" y="88353"/>
                </a:moveTo>
                <a:lnTo>
                  <a:pt x="287921" y="79349"/>
                </a:lnTo>
                <a:lnTo>
                  <a:pt x="280644" y="73736"/>
                </a:lnTo>
                <a:lnTo>
                  <a:pt x="274485" y="70561"/>
                </a:lnTo>
                <a:lnTo>
                  <a:pt x="267512" y="69456"/>
                </a:lnTo>
                <a:lnTo>
                  <a:pt x="260578" y="70434"/>
                </a:lnTo>
                <a:lnTo>
                  <a:pt x="254508" y="73494"/>
                </a:lnTo>
                <a:lnTo>
                  <a:pt x="247396" y="78981"/>
                </a:lnTo>
                <a:lnTo>
                  <a:pt x="247535" y="87972"/>
                </a:lnTo>
                <a:lnTo>
                  <a:pt x="254825" y="93586"/>
                </a:lnTo>
                <a:lnTo>
                  <a:pt x="260997" y="96761"/>
                </a:lnTo>
                <a:lnTo>
                  <a:pt x="267957" y="97866"/>
                </a:lnTo>
                <a:lnTo>
                  <a:pt x="274891" y="96901"/>
                </a:lnTo>
                <a:lnTo>
                  <a:pt x="280949" y="93827"/>
                </a:lnTo>
                <a:lnTo>
                  <a:pt x="288086" y="88353"/>
                </a:lnTo>
                <a:close/>
              </a:path>
              <a:path w="290830" h="2118360">
                <a:moveTo>
                  <a:pt x="288493" y="156032"/>
                </a:moveTo>
                <a:lnTo>
                  <a:pt x="288353" y="147332"/>
                </a:lnTo>
                <a:lnTo>
                  <a:pt x="281292" y="141897"/>
                </a:lnTo>
                <a:lnTo>
                  <a:pt x="275336" y="138836"/>
                </a:lnTo>
                <a:lnTo>
                  <a:pt x="268592" y="137769"/>
                </a:lnTo>
                <a:lnTo>
                  <a:pt x="261886" y="138709"/>
                </a:lnTo>
                <a:lnTo>
                  <a:pt x="256019" y="141668"/>
                </a:lnTo>
                <a:lnTo>
                  <a:pt x="249123" y="146977"/>
                </a:lnTo>
                <a:lnTo>
                  <a:pt x="249262" y="155676"/>
                </a:lnTo>
                <a:lnTo>
                  <a:pt x="256336" y="161099"/>
                </a:lnTo>
                <a:lnTo>
                  <a:pt x="262293" y="164185"/>
                </a:lnTo>
                <a:lnTo>
                  <a:pt x="269024" y="165252"/>
                </a:lnTo>
                <a:lnTo>
                  <a:pt x="275742" y="164312"/>
                </a:lnTo>
                <a:lnTo>
                  <a:pt x="281597" y="161340"/>
                </a:lnTo>
                <a:lnTo>
                  <a:pt x="288493" y="156032"/>
                </a:lnTo>
                <a:close/>
              </a:path>
              <a:path w="290830" h="2118360">
                <a:moveTo>
                  <a:pt x="288912" y="223748"/>
                </a:moveTo>
                <a:lnTo>
                  <a:pt x="288772" y="215328"/>
                </a:lnTo>
                <a:lnTo>
                  <a:pt x="281952" y="210070"/>
                </a:lnTo>
                <a:lnTo>
                  <a:pt x="276199" y="207098"/>
                </a:lnTo>
                <a:lnTo>
                  <a:pt x="269684" y="206070"/>
                </a:lnTo>
                <a:lnTo>
                  <a:pt x="263194" y="206984"/>
                </a:lnTo>
                <a:lnTo>
                  <a:pt x="257530" y="209854"/>
                </a:lnTo>
                <a:lnTo>
                  <a:pt x="250850" y="214972"/>
                </a:lnTo>
                <a:lnTo>
                  <a:pt x="251002" y="223380"/>
                </a:lnTo>
                <a:lnTo>
                  <a:pt x="257835" y="228638"/>
                </a:lnTo>
                <a:lnTo>
                  <a:pt x="263588" y="231609"/>
                </a:lnTo>
                <a:lnTo>
                  <a:pt x="270103" y="232638"/>
                </a:lnTo>
                <a:lnTo>
                  <a:pt x="276580" y="231724"/>
                </a:lnTo>
                <a:lnTo>
                  <a:pt x="282232" y="228866"/>
                </a:lnTo>
                <a:lnTo>
                  <a:pt x="288912" y="223748"/>
                </a:lnTo>
                <a:close/>
              </a:path>
              <a:path w="290830" h="2118360">
                <a:moveTo>
                  <a:pt x="289331" y="291439"/>
                </a:moveTo>
                <a:lnTo>
                  <a:pt x="289191" y="283311"/>
                </a:lnTo>
                <a:lnTo>
                  <a:pt x="282613" y="278231"/>
                </a:lnTo>
                <a:lnTo>
                  <a:pt x="277050" y="275374"/>
                </a:lnTo>
                <a:lnTo>
                  <a:pt x="270751" y="274370"/>
                </a:lnTo>
                <a:lnTo>
                  <a:pt x="264490" y="275247"/>
                </a:lnTo>
                <a:lnTo>
                  <a:pt x="259016" y="278015"/>
                </a:lnTo>
                <a:lnTo>
                  <a:pt x="252603" y="282968"/>
                </a:lnTo>
                <a:lnTo>
                  <a:pt x="252730" y="291084"/>
                </a:lnTo>
                <a:lnTo>
                  <a:pt x="259334" y="296151"/>
                </a:lnTo>
                <a:lnTo>
                  <a:pt x="264883" y="299021"/>
                </a:lnTo>
                <a:lnTo>
                  <a:pt x="271170" y="300024"/>
                </a:lnTo>
                <a:lnTo>
                  <a:pt x="277418" y="299148"/>
                </a:lnTo>
                <a:lnTo>
                  <a:pt x="282892" y="296379"/>
                </a:lnTo>
                <a:lnTo>
                  <a:pt x="289331" y="291439"/>
                </a:lnTo>
                <a:close/>
              </a:path>
              <a:path w="290830" h="2118360">
                <a:moveTo>
                  <a:pt x="289750" y="359117"/>
                </a:moveTo>
                <a:lnTo>
                  <a:pt x="289610" y="351294"/>
                </a:lnTo>
                <a:lnTo>
                  <a:pt x="276910" y="341528"/>
                </a:lnTo>
                <a:lnTo>
                  <a:pt x="266738" y="341426"/>
                </a:lnTo>
                <a:lnTo>
                  <a:pt x="254330" y="350951"/>
                </a:lnTo>
                <a:lnTo>
                  <a:pt x="254457" y="358800"/>
                </a:lnTo>
                <a:lnTo>
                  <a:pt x="267169" y="368566"/>
                </a:lnTo>
                <a:lnTo>
                  <a:pt x="277342" y="368655"/>
                </a:lnTo>
                <a:lnTo>
                  <a:pt x="283552" y="363880"/>
                </a:lnTo>
                <a:lnTo>
                  <a:pt x="289750" y="359117"/>
                </a:lnTo>
                <a:close/>
              </a:path>
              <a:path w="290830" h="2118360">
                <a:moveTo>
                  <a:pt x="290169" y="426808"/>
                </a:moveTo>
                <a:lnTo>
                  <a:pt x="290042" y="419265"/>
                </a:lnTo>
                <a:lnTo>
                  <a:pt x="277812" y="409854"/>
                </a:lnTo>
                <a:lnTo>
                  <a:pt x="268020" y="409765"/>
                </a:lnTo>
                <a:lnTo>
                  <a:pt x="256082" y="418960"/>
                </a:lnTo>
                <a:lnTo>
                  <a:pt x="256184" y="426491"/>
                </a:lnTo>
                <a:lnTo>
                  <a:pt x="268427" y="435902"/>
                </a:lnTo>
                <a:lnTo>
                  <a:pt x="278231" y="435991"/>
                </a:lnTo>
                <a:lnTo>
                  <a:pt x="284200" y="431406"/>
                </a:lnTo>
                <a:lnTo>
                  <a:pt x="290169" y="426808"/>
                </a:lnTo>
                <a:close/>
              </a:path>
              <a:path w="290830" h="2118360">
                <a:moveTo>
                  <a:pt x="290576" y="494512"/>
                </a:moveTo>
                <a:lnTo>
                  <a:pt x="290474" y="487260"/>
                </a:lnTo>
                <a:lnTo>
                  <a:pt x="278701" y="478218"/>
                </a:lnTo>
                <a:lnTo>
                  <a:pt x="269265" y="478129"/>
                </a:lnTo>
                <a:lnTo>
                  <a:pt x="257810" y="486956"/>
                </a:lnTo>
                <a:lnTo>
                  <a:pt x="257911" y="494195"/>
                </a:lnTo>
                <a:lnTo>
                  <a:pt x="269671" y="503250"/>
                </a:lnTo>
                <a:lnTo>
                  <a:pt x="279082" y="503339"/>
                </a:lnTo>
                <a:lnTo>
                  <a:pt x="284822" y="498919"/>
                </a:lnTo>
                <a:lnTo>
                  <a:pt x="290576" y="494512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370205" y="32575"/>
            <a:ext cx="283210" cy="2118360"/>
          </a:xfrm>
          <a:custGeom>
            <a:avLst/>
            <a:gdLst/>
            <a:ahLst/>
            <a:cxnLst/>
            <a:rect l="l" t="t" r="r" b="b"/>
            <a:pathLst>
              <a:path w="283209" h="2118360">
                <a:moveTo>
                  <a:pt x="32766" y="492188"/>
                </a:moveTo>
                <a:lnTo>
                  <a:pt x="32664" y="484936"/>
                </a:lnTo>
                <a:lnTo>
                  <a:pt x="20891" y="475894"/>
                </a:lnTo>
                <a:lnTo>
                  <a:pt x="11455" y="475805"/>
                </a:lnTo>
                <a:lnTo>
                  <a:pt x="0" y="484632"/>
                </a:lnTo>
                <a:lnTo>
                  <a:pt x="101" y="491871"/>
                </a:lnTo>
                <a:lnTo>
                  <a:pt x="11861" y="500926"/>
                </a:lnTo>
                <a:lnTo>
                  <a:pt x="21272" y="501015"/>
                </a:lnTo>
                <a:lnTo>
                  <a:pt x="27012" y="496595"/>
                </a:lnTo>
                <a:lnTo>
                  <a:pt x="32766" y="492188"/>
                </a:lnTo>
                <a:close/>
              </a:path>
              <a:path w="283209" h="2118360">
                <a:moveTo>
                  <a:pt x="33185" y="559879"/>
                </a:moveTo>
                <a:lnTo>
                  <a:pt x="33083" y="552932"/>
                </a:lnTo>
                <a:lnTo>
                  <a:pt x="21780" y="544233"/>
                </a:lnTo>
                <a:lnTo>
                  <a:pt x="12738" y="544144"/>
                </a:lnTo>
                <a:lnTo>
                  <a:pt x="1739" y="552627"/>
                </a:lnTo>
                <a:lnTo>
                  <a:pt x="1828" y="559587"/>
                </a:lnTo>
                <a:lnTo>
                  <a:pt x="13119" y="568261"/>
                </a:lnTo>
                <a:lnTo>
                  <a:pt x="22174" y="568337"/>
                </a:lnTo>
                <a:lnTo>
                  <a:pt x="27686" y="564108"/>
                </a:lnTo>
                <a:lnTo>
                  <a:pt x="33185" y="559879"/>
                </a:lnTo>
                <a:close/>
              </a:path>
              <a:path w="283209" h="2118360">
                <a:moveTo>
                  <a:pt x="33591" y="627557"/>
                </a:moveTo>
                <a:lnTo>
                  <a:pt x="33489" y="620915"/>
                </a:lnTo>
                <a:lnTo>
                  <a:pt x="22682" y="612584"/>
                </a:lnTo>
                <a:lnTo>
                  <a:pt x="14020" y="612495"/>
                </a:lnTo>
                <a:lnTo>
                  <a:pt x="3467" y="620610"/>
                </a:lnTo>
                <a:lnTo>
                  <a:pt x="3568" y="627291"/>
                </a:lnTo>
                <a:lnTo>
                  <a:pt x="14389" y="635596"/>
                </a:lnTo>
                <a:lnTo>
                  <a:pt x="23037" y="635673"/>
                </a:lnTo>
                <a:lnTo>
                  <a:pt x="28333" y="631634"/>
                </a:lnTo>
                <a:lnTo>
                  <a:pt x="33591" y="627557"/>
                </a:lnTo>
                <a:close/>
              </a:path>
              <a:path w="283209" h="2118360">
                <a:moveTo>
                  <a:pt x="33997" y="695248"/>
                </a:moveTo>
                <a:lnTo>
                  <a:pt x="33909" y="688873"/>
                </a:lnTo>
                <a:lnTo>
                  <a:pt x="23558" y="680910"/>
                </a:lnTo>
                <a:lnTo>
                  <a:pt x="15290" y="680847"/>
                </a:lnTo>
                <a:lnTo>
                  <a:pt x="5181" y="688619"/>
                </a:lnTo>
                <a:lnTo>
                  <a:pt x="5295" y="694969"/>
                </a:lnTo>
                <a:lnTo>
                  <a:pt x="15633" y="702932"/>
                </a:lnTo>
                <a:lnTo>
                  <a:pt x="23926" y="703008"/>
                </a:lnTo>
                <a:lnTo>
                  <a:pt x="28956" y="699135"/>
                </a:lnTo>
                <a:lnTo>
                  <a:pt x="33997" y="695248"/>
                </a:lnTo>
                <a:close/>
              </a:path>
              <a:path w="283209" h="2118360">
                <a:moveTo>
                  <a:pt x="34417" y="762939"/>
                </a:moveTo>
                <a:lnTo>
                  <a:pt x="34340" y="756856"/>
                </a:lnTo>
                <a:lnTo>
                  <a:pt x="24460" y="749261"/>
                </a:lnTo>
                <a:lnTo>
                  <a:pt x="16560" y="749185"/>
                </a:lnTo>
                <a:lnTo>
                  <a:pt x="6921" y="756602"/>
                </a:lnTo>
                <a:lnTo>
                  <a:pt x="7023" y="762685"/>
                </a:lnTo>
                <a:lnTo>
                  <a:pt x="16891" y="770280"/>
                </a:lnTo>
                <a:lnTo>
                  <a:pt x="24803" y="770356"/>
                </a:lnTo>
                <a:lnTo>
                  <a:pt x="29616" y="766648"/>
                </a:lnTo>
                <a:lnTo>
                  <a:pt x="34417" y="762939"/>
                </a:lnTo>
                <a:close/>
              </a:path>
              <a:path w="283209" h="2118360">
                <a:moveTo>
                  <a:pt x="34848" y="830643"/>
                </a:moveTo>
                <a:lnTo>
                  <a:pt x="34772" y="824852"/>
                </a:lnTo>
                <a:lnTo>
                  <a:pt x="25361" y="817626"/>
                </a:lnTo>
                <a:lnTo>
                  <a:pt x="17843" y="817537"/>
                </a:lnTo>
                <a:lnTo>
                  <a:pt x="8648" y="824598"/>
                </a:lnTo>
                <a:lnTo>
                  <a:pt x="8763" y="830402"/>
                </a:lnTo>
                <a:lnTo>
                  <a:pt x="18148" y="837628"/>
                </a:lnTo>
                <a:lnTo>
                  <a:pt x="25679" y="837692"/>
                </a:lnTo>
                <a:lnTo>
                  <a:pt x="30276" y="834174"/>
                </a:lnTo>
                <a:lnTo>
                  <a:pt x="34848" y="830643"/>
                </a:lnTo>
                <a:close/>
              </a:path>
              <a:path w="283209" h="2118360">
                <a:moveTo>
                  <a:pt x="35267" y="898321"/>
                </a:moveTo>
                <a:lnTo>
                  <a:pt x="35204" y="892848"/>
                </a:lnTo>
                <a:lnTo>
                  <a:pt x="26263" y="885977"/>
                </a:lnTo>
                <a:lnTo>
                  <a:pt x="19100" y="885888"/>
                </a:lnTo>
                <a:lnTo>
                  <a:pt x="10388" y="892606"/>
                </a:lnTo>
                <a:lnTo>
                  <a:pt x="10490" y="898093"/>
                </a:lnTo>
                <a:lnTo>
                  <a:pt x="19418" y="904976"/>
                </a:lnTo>
                <a:lnTo>
                  <a:pt x="26555" y="905027"/>
                </a:lnTo>
                <a:lnTo>
                  <a:pt x="30924" y="901674"/>
                </a:lnTo>
                <a:lnTo>
                  <a:pt x="35267" y="898321"/>
                </a:lnTo>
                <a:close/>
              </a:path>
              <a:path w="283209" h="2118360">
                <a:moveTo>
                  <a:pt x="35687" y="966025"/>
                </a:moveTo>
                <a:lnTo>
                  <a:pt x="35598" y="960818"/>
                </a:lnTo>
                <a:lnTo>
                  <a:pt x="27152" y="954316"/>
                </a:lnTo>
                <a:lnTo>
                  <a:pt x="20383" y="954239"/>
                </a:lnTo>
                <a:lnTo>
                  <a:pt x="12128" y="960589"/>
                </a:lnTo>
                <a:lnTo>
                  <a:pt x="12204" y="965796"/>
                </a:lnTo>
                <a:lnTo>
                  <a:pt x="20662" y="972324"/>
                </a:lnTo>
                <a:lnTo>
                  <a:pt x="27432" y="972375"/>
                </a:lnTo>
                <a:lnTo>
                  <a:pt x="31546" y="969200"/>
                </a:lnTo>
                <a:lnTo>
                  <a:pt x="35687" y="966025"/>
                </a:lnTo>
                <a:close/>
              </a:path>
              <a:path w="283209" h="2118360">
                <a:moveTo>
                  <a:pt x="36106" y="1033729"/>
                </a:moveTo>
                <a:lnTo>
                  <a:pt x="36017" y="1028801"/>
                </a:lnTo>
                <a:lnTo>
                  <a:pt x="28041" y="1022654"/>
                </a:lnTo>
                <a:lnTo>
                  <a:pt x="21666" y="1022604"/>
                </a:lnTo>
                <a:lnTo>
                  <a:pt x="13855" y="1028585"/>
                </a:lnTo>
                <a:lnTo>
                  <a:pt x="13944" y="1033526"/>
                </a:lnTo>
                <a:lnTo>
                  <a:pt x="21907" y="1039660"/>
                </a:lnTo>
                <a:lnTo>
                  <a:pt x="28295" y="1039723"/>
                </a:lnTo>
                <a:lnTo>
                  <a:pt x="32207" y="1036726"/>
                </a:lnTo>
                <a:lnTo>
                  <a:pt x="36106" y="1033729"/>
                </a:lnTo>
                <a:close/>
              </a:path>
              <a:path w="283209" h="2118360">
                <a:moveTo>
                  <a:pt x="36525" y="1101407"/>
                </a:moveTo>
                <a:lnTo>
                  <a:pt x="36461" y="1096784"/>
                </a:lnTo>
                <a:lnTo>
                  <a:pt x="28930" y="1090993"/>
                </a:lnTo>
                <a:lnTo>
                  <a:pt x="22923" y="1090955"/>
                </a:lnTo>
                <a:lnTo>
                  <a:pt x="15608" y="1096581"/>
                </a:lnTo>
                <a:lnTo>
                  <a:pt x="15671" y="1101229"/>
                </a:lnTo>
                <a:lnTo>
                  <a:pt x="23177" y="1106995"/>
                </a:lnTo>
                <a:lnTo>
                  <a:pt x="29210" y="1107059"/>
                </a:lnTo>
                <a:lnTo>
                  <a:pt x="32854" y="1104226"/>
                </a:lnTo>
                <a:lnTo>
                  <a:pt x="36525" y="1101407"/>
                </a:lnTo>
                <a:close/>
              </a:path>
              <a:path w="283209" h="2118360">
                <a:moveTo>
                  <a:pt x="36931" y="1169085"/>
                </a:moveTo>
                <a:lnTo>
                  <a:pt x="36868" y="1164767"/>
                </a:lnTo>
                <a:lnTo>
                  <a:pt x="29819" y="1159344"/>
                </a:lnTo>
                <a:lnTo>
                  <a:pt x="24193" y="1159294"/>
                </a:lnTo>
                <a:lnTo>
                  <a:pt x="17335" y="1164577"/>
                </a:lnTo>
                <a:lnTo>
                  <a:pt x="17399" y="1168920"/>
                </a:lnTo>
                <a:lnTo>
                  <a:pt x="24422" y="1174343"/>
                </a:lnTo>
                <a:lnTo>
                  <a:pt x="30073" y="1174394"/>
                </a:lnTo>
                <a:lnTo>
                  <a:pt x="33489" y="1171752"/>
                </a:lnTo>
                <a:lnTo>
                  <a:pt x="36931" y="1169085"/>
                </a:lnTo>
                <a:close/>
              </a:path>
              <a:path w="283209" h="2118360">
                <a:moveTo>
                  <a:pt x="37338" y="1236802"/>
                </a:moveTo>
                <a:lnTo>
                  <a:pt x="37299" y="1232750"/>
                </a:lnTo>
                <a:lnTo>
                  <a:pt x="30721" y="1227696"/>
                </a:lnTo>
                <a:lnTo>
                  <a:pt x="25450" y="1227645"/>
                </a:lnTo>
                <a:lnTo>
                  <a:pt x="19062" y="1232573"/>
                </a:lnTo>
                <a:lnTo>
                  <a:pt x="19126" y="1236611"/>
                </a:lnTo>
                <a:lnTo>
                  <a:pt x="22390" y="1239151"/>
                </a:lnTo>
                <a:lnTo>
                  <a:pt x="25692" y="1241666"/>
                </a:lnTo>
                <a:lnTo>
                  <a:pt x="30949" y="1241717"/>
                </a:lnTo>
                <a:lnTo>
                  <a:pt x="34137" y="1239253"/>
                </a:lnTo>
                <a:lnTo>
                  <a:pt x="37338" y="1236802"/>
                </a:lnTo>
                <a:close/>
              </a:path>
              <a:path w="283209" h="2118360">
                <a:moveTo>
                  <a:pt x="37795" y="1304493"/>
                </a:moveTo>
                <a:lnTo>
                  <a:pt x="37719" y="1300721"/>
                </a:lnTo>
                <a:lnTo>
                  <a:pt x="31623" y="1296047"/>
                </a:lnTo>
                <a:lnTo>
                  <a:pt x="26746" y="1295996"/>
                </a:lnTo>
                <a:lnTo>
                  <a:pt x="20802" y="1300568"/>
                </a:lnTo>
                <a:lnTo>
                  <a:pt x="20866" y="1304328"/>
                </a:lnTo>
                <a:lnTo>
                  <a:pt x="26962" y="1309014"/>
                </a:lnTo>
                <a:lnTo>
                  <a:pt x="31838" y="1309065"/>
                </a:lnTo>
                <a:lnTo>
                  <a:pt x="34810" y="1306779"/>
                </a:lnTo>
                <a:lnTo>
                  <a:pt x="37795" y="1304493"/>
                </a:lnTo>
                <a:close/>
              </a:path>
              <a:path w="283209" h="2118360">
                <a:moveTo>
                  <a:pt x="38201" y="1372171"/>
                </a:moveTo>
                <a:lnTo>
                  <a:pt x="38138" y="1368717"/>
                </a:lnTo>
                <a:lnTo>
                  <a:pt x="32524" y="1364411"/>
                </a:lnTo>
                <a:lnTo>
                  <a:pt x="28016" y="1364348"/>
                </a:lnTo>
                <a:lnTo>
                  <a:pt x="22517" y="1368564"/>
                </a:lnTo>
                <a:lnTo>
                  <a:pt x="22580" y="1372044"/>
                </a:lnTo>
                <a:lnTo>
                  <a:pt x="28194" y="1376362"/>
                </a:lnTo>
                <a:lnTo>
                  <a:pt x="32702" y="1376413"/>
                </a:lnTo>
                <a:lnTo>
                  <a:pt x="35445" y="1374292"/>
                </a:lnTo>
                <a:lnTo>
                  <a:pt x="38201" y="1372171"/>
                </a:lnTo>
                <a:close/>
              </a:path>
              <a:path w="283209" h="2118360">
                <a:moveTo>
                  <a:pt x="38608" y="1439875"/>
                </a:moveTo>
                <a:lnTo>
                  <a:pt x="38544" y="1436687"/>
                </a:lnTo>
                <a:lnTo>
                  <a:pt x="33413" y="1432737"/>
                </a:lnTo>
                <a:lnTo>
                  <a:pt x="29260" y="1432699"/>
                </a:lnTo>
                <a:lnTo>
                  <a:pt x="26784" y="1434642"/>
                </a:lnTo>
                <a:lnTo>
                  <a:pt x="24257" y="1436560"/>
                </a:lnTo>
                <a:lnTo>
                  <a:pt x="24295" y="1439735"/>
                </a:lnTo>
                <a:lnTo>
                  <a:pt x="26873" y="1441729"/>
                </a:lnTo>
                <a:lnTo>
                  <a:pt x="29451" y="1443685"/>
                </a:lnTo>
                <a:lnTo>
                  <a:pt x="33578" y="1443748"/>
                </a:lnTo>
                <a:lnTo>
                  <a:pt x="36080" y="1441805"/>
                </a:lnTo>
                <a:lnTo>
                  <a:pt x="38608" y="1439875"/>
                </a:lnTo>
                <a:close/>
              </a:path>
              <a:path w="283209" h="2118360">
                <a:moveTo>
                  <a:pt x="39027" y="1507566"/>
                </a:moveTo>
                <a:lnTo>
                  <a:pt x="38976" y="1504683"/>
                </a:lnTo>
                <a:lnTo>
                  <a:pt x="34290" y="1501089"/>
                </a:lnTo>
                <a:lnTo>
                  <a:pt x="30556" y="1501051"/>
                </a:lnTo>
                <a:lnTo>
                  <a:pt x="25984" y="1504569"/>
                </a:lnTo>
                <a:lnTo>
                  <a:pt x="26047" y="1507439"/>
                </a:lnTo>
                <a:lnTo>
                  <a:pt x="30721" y="1511033"/>
                </a:lnTo>
                <a:lnTo>
                  <a:pt x="34455" y="1511084"/>
                </a:lnTo>
                <a:lnTo>
                  <a:pt x="36741" y="1509331"/>
                </a:lnTo>
                <a:lnTo>
                  <a:pt x="39027" y="1507566"/>
                </a:lnTo>
                <a:close/>
              </a:path>
              <a:path w="283209" h="2118360">
                <a:moveTo>
                  <a:pt x="39446" y="1575244"/>
                </a:moveTo>
                <a:lnTo>
                  <a:pt x="39408" y="1572679"/>
                </a:lnTo>
                <a:lnTo>
                  <a:pt x="35191" y="1569415"/>
                </a:lnTo>
                <a:lnTo>
                  <a:pt x="31826" y="1569402"/>
                </a:lnTo>
                <a:lnTo>
                  <a:pt x="27711" y="1572577"/>
                </a:lnTo>
                <a:lnTo>
                  <a:pt x="27762" y="1575142"/>
                </a:lnTo>
                <a:lnTo>
                  <a:pt x="31978" y="1578394"/>
                </a:lnTo>
                <a:lnTo>
                  <a:pt x="35331" y="1578419"/>
                </a:lnTo>
                <a:lnTo>
                  <a:pt x="37401" y="1576819"/>
                </a:lnTo>
                <a:lnTo>
                  <a:pt x="39446" y="1575244"/>
                </a:lnTo>
                <a:close/>
              </a:path>
              <a:path w="283209" h="2118360">
                <a:moveTo>
                  <a:pt x="39865" y="1642935"/>
                </a:moveTo>
                <a:lnTo>
                  <a:pt x="39839" y="1640636"/>
                </a:lnTo>
                <a:lnTo>
                  <a:pt x="36093" y="1637779"/>
                </a:lnTo>
                <a:lnTo>
                  <a:pt x="33121" y="1637741"/>
                </a:lnTo>
                <a:lnTo>
                  <a:pt x="29464" y="1640535"/>
                </a:lnTo>
                <a:lnTo>
                  <a:pt x="29502" y="1642846"/>
                </a:lnTo>
                <a:lnTo>
                  <a:pt x="33223" y="1645716"/>
                </a:lnTo>
                <a:lnTo>
                  <a:pt x="36233" y="1645742"/>
                </a:lnTo>
                <a:lnTo>
                  <a:pt x="38023" y="1644345"/>
                </a:lnTo>
                <a:lnTo>
                  <a:pt x="39865" y="1642935"/>
                </a:lnTo>
                <a:close/>
              </a:path>
              <a:path w="283209" h="2118360">
                <a:moveTo>
                  <a:pt x="40271" y="1710651"/>
                </a:moveTo>
                <a:lnTo>
                  <a:pt x="40246" y="1708619"/>
                </a:lnTo>
                <a:lnTo>
                  <a:pt x="36995" y="1706118"/>
                </a:lnTo>
                <a:lnTo>
                  <a:pt x="34378" y="1706092"/>
                </a:lnTo>
                <a:lnTo>
                  <a:pt x="31203" y="1708543"/>
                </a:lnTo>
                <a:lnTo>
                  <a:pt x="31229" y="1710550"/>
                </a:lnTo>
                <a:lnTo>
                  <a:pt x="34480" y="1713052"/>
                </a:lnTo>
                <a:lnTo>
                  <a:pt x="37096" y="1713077"/>
                </a:lnTo>
                <a:lnTo>
                  <a:pt x="38684" y="1711858"/>
                </a:lnTo>
                <a:lnTo>
                  <a:pt x="40271" y="1710651"/>
                </a:lnTo>
                <a:close/>
              </a:path>
              <a:path w="283209" h="2118360">
                <a:moveTo>
                  <a:pt x="40678" y="1778342"/>
                </a:moveTo>
                <a:lnTo>
                  <a:pt x="40652" y="1776615"/>
                </a:lnTo>
                <a:lnTo>
                  <a:pt x="37884" y="1774482"/>
                </a:lnTo>
                <a:lnTo>
                  <a:pt x="35636" y="1774456"/>
                </a:lnTo>
                <a:lnTo>
                  <a:pt x="34277" y="1775485"/>
                </a:lnTo>
                <a:lnTo>
                  <a:pt x="32918" y="1776552"/>
                </a:lnTo>
                <a:lnTo>
                  <a:pt x="32943" y="1778266"/>
                </a:lnTo>
                <a:lnTo>
                  <a:pt x="35737" y="1780413"/>
                </a:lnTo>
                <a:lnTo>
                  <a:pt x="37960" y="1780425"/>
                </a:lnTo>
                <a:lnTo>
                  <a:pt x="39331" y="1779371"/>
                </a:lnTo>
                <a:lnTo>
                  <a:pt x="40678" y="1778342"/>
                </a:lnTo>
                <a:close/>
              </a:path>
              <a:path w="283209" h="2118360">
                <a:moveTo>
                  <a:pt x="41097" y="1846021"/>
                </a:moveTo>
                <a:lnTo>
                  <a:pt x="41071" y="1844611"/>
                </a:lnTo>
                <a:lnTo>
                  <a:pt x="39928" y="1843709"/>
                </a:lnTo>
                <a:lnTo>
                  <a:pt x="38760" y="1842833"/>
                </a:lnTo>
                <a:lnTo>
                  <a:pt x="36918" y="1842795"/>
                </a:lnTo>
                <a:lnTo>
                  <a:pt x="34671" y="1844535"/>
                </a:lnTo>
                <a:lnTo>
                  <a:pt x="34671" y="1845970"/>
                </a:lnTo>
                <a:lnTo>
                  <a:pt x="35839" y="1846846"/>
                </a:lnTo>
                <a:lnTo>
                  <a:pt x="36982" y="1847748"/>
                </a:lnTo>
                <a:lnTo>
                  <a:pt x="38849" y="1847761"/>
                </a:lnTo>
                <a:lnTo>
                  <a:pt x="39979" y="1846897"/>
                </a:lnTo>
                <a:lnTo>
                  <a:pt x="41097" y="1846021"/>
                </a:lnTo>
                <a:close/>
              </a:path>
              <a:path w="283209" h="2118360">
                <a:moveTo>
                  <a:pt x="41516" y="1913724"/>
                </a:moveTo>
                <a:lnTo>
                  <a:pt x="41490" y="1912581"/>
                </a:lnTo>
                <a:lnTo>
                  <a:pt x="39674" y="1911159"/>
                </a:lnTo>
                <a:lnTo>
                  <a:pt x="38201" y="1911146"/>
                </a:lnTo>
                <a:lnTo>
                  <a:pt x="36385" y="1912531"/>
                </a:lnTo>
                <a:lnTo>
                  <a:pt x="36385" y="1913674"/>
                </a:lnTo>
                <a:lnTo>
                  <a:pt x="37325" y="1914372"/>
                </a:lnTo>
                <a:lnTo>
                  <a:pt x="38239" y="1915096"/>
                </a:lnTo>
                <a:lnTo>
                  <a:pt x="39712" y="1915096"/>
                </a:lnTo>
                <a:lnTo>
                  <a:pt x="40614" y="1914410"/>
                </a:lnTo>
                <a:lnTo>
                  <a:pt x="41516" y="1913724"/>
                </a:lnTo>
                <a:close/>
              </a:path>
              <a:path w="283209" h="2118360">
                <a:moveTo>
                  <a:pt x="41922" y="1980565"/>
                </a:moveTo>
                <a:lnTo>
                  <a:pt x="41236" y="1980031"/>
                </a:lnTo>
                <a:lnTo>
                  <a:pt x="40538" y="1979510"/>
                </a:lnTo>
                <a:lnTo>
                  <a:pt x="39446" y="1979498"/>
                </a:lnTo>
                <a:lnTo>
                  <a:pt x="38125" y="1980526"/>
                </a:lnTo>
                <a:lnTo>
                  <a:pt x="38125" y="1981365"/>
                </a:lnTo>
                <a:lnTo>
                  <a:pt x="38823" y="1981898"/>
                </a:lnTo>
                <a:lnTo>
                  <a:pt x="39509" y="1982431"/>
                </a:lnTo>
                <a:lnTo>
                  <a:pt x="40601" y="1982431"/>
                </a:lnTo>
                <a:lnTo>
                  <a:pt x="41275" y="1981911"/>
                </a:lnTo>
                <a:lnTo>
                  <a:pt x="41922" y="1981415"/>
                </a:lnTo>
                <a:lnTo>
                  <a:pt x="41922" y="1980565"/>
                </a:lnTo>
                <a:close/>
              </a:path>
              <a:path w="283209" h="2118360">
                <a:moveTo>
                  <a:pt x="42354" y="2048548"/>
                </a:moveTo>
                <a:lnTo>
                  <a:pt x="41910" y="2048192"/>
                </a:lnTo>
                <a:lnTo>
                  <a:pt x="41452" y="2047862"/>
                </a:lnTo>
                <a:lnTo>
                  <a:pt x="40728" y="2047862"/>
                </a:lnTo>
                <a:lnTo>
                  <a:pt x="40322" y="2048192"/>
                </a:lnTo>
                <a:lnTo>
                  <a:pt x="39865" y="2048522"/>
                </a:lnTo>
                <a:lnTo>
                  <a:pt x="39865" y="2049081"/>
                </a:lnTo>
                <a:lnTo>
                  <a:pt x="40322" y="2049424"/>
                </a:lnTo>
                <a:lnTo>
                  <a:pt x="40767" y="2049767"/>
                </a:lnTo>
                <a:lnTo>
                  <a:pt x="41490" y="2049767"/>
                </a:lnTo>
                <a:lnTo>
                  <a:pt x="41922" y="2049449"/>
                </a:lnTo>
                <a:lnTo>
                  <a:pt x="42354" y="2049106"/>
                </a:lnTo>
                <a:lnTo>
                  <a:pt x="42354" y="2048548"/>
                </a:lnTo>
                <a:close/>
              </a:path>
              <a:path w="283209" h="2118360">
                <a:moveTo>
                  <a:pt x="42773" y="2116531"/>
                </a:moveTo>
                <a:lnTo>
                  <a:pt x="42570" y="2116366"/>
                </a:lnTo>
                <a:lnTo>
                  <a:pt x="42354" y="2116201"/>
                </a:lnTo>
                <a:lnTo>
                  <a:pt x="42011" y="2116201"/>
                </a:lnTo>
                <a:lnTo>
                  <a:pt x="41795" y="2116366"/>
                </a:lnTo>
                <a:lnTo>
                  <a:pt x="41592" y="2116531"/>
                </a:lnTo>
                <a:lnTo>
                  <a:pt x="41592" y="2116785"/>
                </a:lnTo>
                <a:lnTo>
                  <a:pt x="41795" y="2116950"/>
                </a:lnTo>
                <a:lnTo>
                  <a:pt x="42037" y="2117102"/>
                </a:lnTo>
                <a:lnTo>
                  <a:pt x="42354" y="2117102"/>
                </a:lnTo>
                <a:lnTo>
                  <a:pt x="42570" y="2116950"/>
                </a:lnTo>
                <a:lnTo>
                  <a:pt x="42773" y="2116785"/>
                </a:lnTo>
                <a:lnTo>
                  <a:pt x="42773" y="2116531"/>
                </a:lnTo>
                <a:close/>
              </a:path>
              <a:path w="283209" h="2118360">
                <a:moveTo>
                  <a:pt x="151612" y="14833"/>
                </a:moveTo>
                <a:lnTo>
                  <a:pt x="150139" y="9309"/>
                </a:lnTo>
                <a:lnTo>
                  <a:pt x="145884" y="4432"/>
                </a:lnTo>
                <a:lnTo>
                  <a:pt x="139522" y="1143"/>
                </a:lnTo>
                <a:lnTo>
                  <a:pt x="132321" y="0"/>
                </a:lnTo>
                <a:lnTo>
                  <a:pt x="125171" y="1003"/>
                </a:lnTo>
                <a:lnTo>
                  <a:pt x="118922" y="4165"/>
                </a:lnTo>
                <a:lnTo>
                  <a:pt x="114795" y="8978"/>
                </a:lnTo>
                <a:lnTo>
                  <a:pt x="113487" y="14478"/>
                </a:lnTo>
                <a:lnTo>
                  <a:pt x="114973" y="20002"/>
                </a:lnTo>
                <a:lnTo>
                  <a:pt x="119227" y="24892"/>
                </a:lnTo>
                <a:lnTo>
                  <a:pt x="125590" y="28168"/>
                </a:lnTo>
                <a:lnTo>
                  <a:pt x="132791" y="29311"/>
                </a:lnTo>
                <a:lnTo>
                  <a:pt x="139941" y="28308"/>
                </a:lnTo>
                <a:lnTo>
                  <a:pt x="146189" y="25158"/>
                </a:lnTo>
                <a:lnTo>
                  <a:pt x="150304" y="20345"/>
                </a:lnTo>
                <a:lnTo>
                  <a:pt x="151612" y="14833"/>
                </a:lnTo>
                <a:close/>
              </a:path>
              <a:path w="283209" h="2118360">
                <a:moveTo>
                  <a:pt x="153974" y="87185"/>
                </a:moveTo>
                <a:lnTo>
                  <a:pt x="153835" y="78206"/>
                </a:lnTo>
                <a:lnTo>
                  <a:pt x="146532" y="72593"/>
                </a:lnTo>
                <a:lnTo>
                  <a:pt x="140373" y="69405"/>
                </a:lnTo>
                <a:lnTo>
                  <a:pt x="133400" y="68300"/>
                </a:lnTo>
                <a:lnTo>
                  <a:pt x="126466" y="69278"/>
                </a:lnTo>
                <a:lnTo>
                  <a:pt x="120408" y="72339"/>
                </a:lnTo>
                <a:lnTo>
                  <a:pt x="113284" y="77825"/>
                </a:lnTo>
                <a:lnTo>
                  <a:pt x="113449" y="86804"/>
                </a:lnTo>
                <a:lnTo>
                  <a:pt x="120726" y="92417"/>
                </a:lnTo>
                <a:lnTo>
                  <a:pt x="126885" y="95592"/>
                </a:lnTo>
                <a:lnTo>
                  <a:pt x="133845" y="96697"/>
                </a:lnTo>
                <a:lnTo>
                  <a:pt x="140779" y="95719"/>
                </a:lnTo>
                <a:lnTo>
                  <a:pt x="146850" y="92671"/>
                </a:lnTo>
                <a:lnTo>
                  <a:pt x="153974" y="87185"/>
                </a:lnTo>
                <a:close/>
              </a:path>
              <a:path w="283209" h="2118360">
                <a:moveTo>
                  <a:pt x="154381" y="154876"/>
                </a:moveTo>
                <a:lnTo>
                  <a:pt x="154241" y="146164"/>
                </a:lnTo>
                <a:lnTo>
                  <a:pt x="147193" y="140754"/>
                </a:lnTo>
                <a:lnTo>
                  <a:pt x="141236" y="137680"/>
                </a:lnTo>
                <a:lnTo>
                  <a:pt x="134493" y="136613"/>
                </a:lnTo>
                <a:lnTo>
                  <a:pt x="127787" y="137553"/>
                </a:lnTo>
                <a:lnTo>
                  <a:pt x="121932" y="140500"/>
                </a:lnTo>
                <a:lnTo>
                  <a:pt x="115023" y="145808"/>
                </a:lnTo>
                <a:lnTo>
                  <a:pt x="115163" y="154508"/>
                </a:lnTo>
                <a:lnTo>
                  <a:pt x="122224" y="159931"/>
                </a:lnTo>
                <a:lnTo>
                  <a:pt x="128193" y="163017"/>
                </a:lnTo>
                <a:lnTo>
                  <a:pt x="134937" y="164084"/>
                </a:lnTo>
                <a:lnTo>
                  <a:pt x="141643" y="163144"/>
                </a:lnTo>
                <a:lnTo>
                  <a:pt x="147497" y="160172"/>
                </a:lnTo>
                <a:lnTo>
                  <a:pt x="154381" y="154876"/>
                </a:lnTo>
                <a:close/>
              </a:path>
              <a:path w="283209" h="2118360">
                <a:moveTo>
                  <a:pt x="154787" y="222567"/>
                </a:moveTo>
                <a:lnTo>
                  <a:pt x="154660" y="214160"/>
                </a:lnTo>
                <a:lnTo>
                  <a:pt x="147840" y="208915"/>
                </a:lnTo>
                <a:lnTo>
                  <a:pt x="142074" y="205943"/>
                </a:lnTo>
                <a:lnTo>
                  <a:pt x="135559" y="204901"/>
                </a:lnTo>
                <a:lnTo>
                  <a:pt x="129082" y="205816"/>
                </a:lnTo>
                <a:lnTo>
                  <a:pt x="123418" y="208673"/>
                </a:lnTo>
                <a:lnTo>
                  <a:pt x="116751" y="213804"/>
                </a:lnTo>
                <a:lnTo>
                  <a:pt x="116903" y="222211"/>
                </a:lnTo>
                <a:lnTo>
                  <a:pt x="123723" y="227457"/>
                </a:lnTo>
                <a:lnTo>
                  <a:pt x="129489" y="230441"/>
                </a:lnTo>
                <a:lnTo>
                  <a:pt x="135991" y="231470"/>
                </a:lnTo>
                <a:lnTo>
                  <a:pt x="142481" y="230568"/>
                </a:lnTo>
                <a:lnTo>
                  <a:pt x="148132" y="227698"/>
                </a:lnTo>
                <a:lnTo>
                  <a:pt x="154787" y="222567"/>
                </a:lnTo>
                <a:close/>
              </a:path>
              <a:path w="283209" h="2118360">
                <a:moveTo>
                  <a:pt x="155206" y="290258"/>
                </a:moveTo>
                <a:lnTo>
                  <a:pt x="155105" y="282130"/>
                </a:lnTo>
                <a:lnTo>
                  <a:pt x="148513" y="277075"/>
                </a:lnTo>
                <a:lnTo>
                  <a:pt x="142951" y="274205"/>
                </a:lnTo>
                <a:lnTo>
                  <a:pt x="136652" y="273215"/>
                </a:lnTo>
                <a:lnTo>
                  <a:pt x="130403" y="274091"/>
                </a:lnTo>
                <a:lnTo>
                  <a:pt x="124929" y="276847"/>
                </a:lnTo>
                <a:lnTo>
                  <a:pt x="118503" y="281800"/>
                </a:lnTo>
                <a:lnTo>
                  <a:pt x="118605" y="289915"/>
                </a:lnTo>
                <a:lnTo>
                  <a:pt x="125222" y="294982"/>
                </a:lnTo>
                <a:lnTo>
                  <a:pt x="130771" y="297853"/>
                </a:lnTo>
                <a:lnTo>
                  <a:pt x="137045" y="298856"/>
                </a:lnTo>
                <a:lnTo>
                  <a:pt x="143306" y="297967"/>
                </a:lnTo>
                <a:lnTo>
                  <a:pt x="148780" y="295198"/>
                </a:lnTo>
                <a:lnTo>
                  <a:pt x="155206" y="290258"/>
                </a:lnTo>
                <a:close/>
              </a:path>
              <a:path w="283209" h="2118360">
                <a:moveTo>
                  <a:pt x="155625" y="357974"/>
                </a:moveTo>
                <a:lnTo>
                  <a:pt x="155511" y="350126"/>
                </a:lnTo>
                <a:lnTo>
                  <a:pt x="142798" y="340347"/>
                </a:lnTo>
                <a:lnTo>
                  <a:pt x="132626" y="340271"/>
                </a:lnTo>
                <a:lnTo>
                  <a:pt x="120230" y="349796"/>
                </a:lnTo>
                <a:lnTo>
                  <a:pt x="120345" y="357619"/>
                </a:lnTo>
                <a:lnTo>
                  <a:pt x="133057" y="367398"/>
                </a:lnTo>
                <a:lnTo>
                  <a:pt x="143243" y="367499"/>
                </a:lnTo>
                <a:lnTo>
                  <a:pt x="149440" y="362737"/>
                </a:lnTo>
                <a:lnTo>
                  <a:pt x="155625" y="357974"/>
                </a:lnTo>
                <a:close/>
              </a:path>
              <a:path w="283209" h="2118360">
                <a:moveTo>
                  <a:pt x="156044" y="425653"/>
                </a:moveTo>
                <a:lnTo>
                  <a:pt x="155943" y="418122"/>
                </a:lnTo>
                <a:lnTo>
                  <a:pt x="143700" y="408698"/>
                </a:lnTo>
                <a:lnTo>
                  <a:pt x="133908" y="408622"/>
                </a:lnTo>
                <a:lnTo>
                  <a:pt x="121958" y="417804"/>
                </a:lnTo>
                <a:lnTo>
                  <a:pt x="122072" y="425335"/>
                </a:lnTo>
                <a:lnTo>
                  <a:pt x="134315" y="434746"/>
                </a:lnTo>
                <a:lnTo>
                  <a:pt x="144106" y="434835"/>
                </a:lnTo>
                <a:lnTo>
                  <a:pt x="150088" y="430250"/>
                </a:lnTo>
                <a:lnTo>
                  <a:pt x="156044" y="425653"/>
                </a:lnTo>
                <a:close/>
              </a:path>
              <a:path w="283209" h="2118360">
                <a:moveTo>
                  <a:pt x="156464" y="493331"/>
                </a:moveTo>
                <a:lnTo>
                  <a:pt x="156349" y="486092"/>
                </a:lnTo>
                <a:lnTo>
                  <a:pt x="144602" y="477050"/>
                </a:lnTo>
                <a:lnTo>
                  <a:pt x="135178" y="476961"/>
                </a:lnTo>
                <a:lnTo>
                  <a:pt x="123698" y="485787"/>
                </a:lnTo>
                <a:lnTo>
                  <a:pt x="123786" y="493039"/>
                </a:lnTo>
                <a:lnTo>
                  <a:pt x="135572" y="502094"/>
                </a:lnTo>
                <a:lnTo>
                  <a:pt x="144995" y="502170"/>
                </a:lnTo>
                <a:lnTo>
                  <a:pt x="150723" y="497751"/>
                </a:lnTo>
                <a:lnTo>
                  <a:pt x="156464" y="493331"/>
                </a:lnTo>
                <a:close/>
              </a:path>
              <a:path w="283209" h="2118360">
                <a:moveTo>
                  <a:pt x="156883" y="561035"/>
                </a:moveTo>
                <a:lnTo>
                  <a:pt x="156768" y="554062"/>
                </a:lnTo>
                <a:lnTo>
                  <a:pt x="145491" y="545388"/>
                </a:lnTo>
                <a:lnTo>
                  <a:pt x="136448" y="545312"/>
                </a:lnTo>
                <a:lnTo>
                  <a:pt x="125425" y="553783"/>
                </a:lnTo>
                <a:lnTo>
                  <a:pt x="125526" y="560743"/>
                </a:lnTo>
                <a:lnTo>
                  <a:pt x="136817" y="569429"/>
                </a:lnTo>
                <a:lnTo>
                  <a:pt x="145872" y="569506"/>
                </a:lnTo>
                <a:lnTo>
                  <a:pt x="151371" y="565277"/>
                </a:lnTo>
                <a:lnTo>
                  <a:pt x="156883" y="561035"/>
                </a:lnTo>
                <a:close/>
              </a:path>
              <a:path w="283209" h="2118360">
                <a:moveTo>
                  <a:pt x="157302" y="628726"/>
                </a:moveTo>
                <a:lnTo>
                  <a:pt x="157187" y="622058"/>
                </a:lnTo>
                <a:lnTo>
                  <a:pt x="146405" y="613740"/>
                </a:lnTo>
                <a:lnTo>
                  <a:pt x="137718" y="613664"/>
                </a:lnTo>
                <a:lnTo>
                  <a:pt x="127165" y="621779"/>
                </a:lnTo>
                <a:lnTo>
                  <a:pt x="127266" y="628434"/>
                </a:lnTo>
                <a:lnTo>
                  <a:pt x="138099" y="636765"/>
                </a:lnTo>
                <a:lnTo>
                  <a:pt x="146748" y="636841"/>
                </a:lnTo>
                <a:lnTo>
                  <a:pt x="152044" y="632777"/>
                </a:lnTo>
                <a:lnTo>
                  <a:pt x="157302" y="628726"/>
                </a:lnTo>
                <a:close/>
              </a:path>
              <a:path w="283209" h="2118360">
                <a:moveTo>
                  <a:pt x="157721" y="696417"/>
                </a:moveTo>
                <a:lnTo>
                  <a:pt x="157619" y="690054"/>
                </a:lnTo>
                <a:lnTo>
                  <a:pt x="147269" y="682078"/>
                </a:lnTo>
                <a:lnTo>
                  <a:pt x="138988" y="682015"/>
                </a:lnTo>
                <a:lnTo>
                  <a:pt x="128879" y="689775"/>
                </a:lnTo>
                <a:lnTo>
                  <a:pt x="128993" y="696150"/>
                </a:lnTo>
                <a:lnTo>
                  <a:pt x="139331" y="704113"/>
                </a:lnTo>
                <a:lnTo>
                  <a:pt x="147624" y="704189"/>
                </a:lnTo>
                <a:lnTo>
                  <a:pt x="152666" y="700303"/>
                </a:lnTo>
                <a:lnTo>
                  <a:pt x="157721" y="696417"/>
                </a:lnTo>
                <a:close/>
              </a:path>
              <a:path w="283209" h="2118360">
                <a:moveTo>
                  <a:pt x="158127" y="764108"/>
                </a:moveTo>
                <a:lnTo>
                  <a:pt x="158064" y="758037"/>
                </a:lnTo>
                <a:lnTo>
                  <a:pt x="148158" y="750443"/>
                </a:lnTo>
                <a:lnTo>
                  <a:pt x="140284" y="750366"/>
                </a:lnTo>
                <a:lnTo>
                  <a:pt x="130619" y="757770"/>
                </a:lnTo>
                <a:lnTo>
                  <a:pt x="130721" y="763866"/>
                </a:lnTo>
                <a:lnTo>
                  <a:pt x="140601" y="771448"/>
                </a:lnTo>
                <a:lnTo>
                  <a:pt x="148513" y="771525"/>
                </a:lnTo>
                <a:lnTo>
                  <a:pt x="153314" y="767816"/>
                </a:lnTo>
                <a:lnTo>
                  <a:pt x="158127" y="764108"/>
                </a:lnTo>
                <a:close/>
              </a:path>
              <a:path w="283209" h="2118360">
                <a:moveTo>
                  <a:pt x="158546" y="831799"/>
                </a:moveTo>
                <a:lnTo>
                  <a:pt x="158470" y="826008"/>
                </a:lnTo>
                <a:lnTo>
                  <a:pt x="149059" y="818781"/>
                </a:lnTo>
                <a:lnTo>
                  <a:pt x="141541" y="818718"/>
                </a:lnTo>
                <a:lnTo>
                  <a:pt x="132372" y="825766"/>
                </a:lnTo>
                <a:lnTo>
                  <a:pt x="132448" y="831557"/>
                </a:lnTo>
                <a:lnTo>
                  <a:pt x="141859" y="838784"/>
                </a:lnTo>
                <a:lnTo>
                  <a:pt x="149377" y="838860"/>
                </a:lnTo>
                <a:lnTo>
                  <a:pt x="153974" y="835329"/>
                </a:lnTo>
                <a:lnTo>
                  <a:pt x="158546" y="831799"/>
                </a:lnTo>
                <a:close/>
              </a:path>
              <a:path w="283209" h="2118360">
                <a:moveTo>
                  <a:pt x="158965" y="899502"/>
                </a:moveTo>
                <a:lnTo>
                  <a:pt x="158877" y="894003"/>
                </a:lnTo>
                <a:lnTo>
                  <a:pt x="149948" y="887133"/>
                </a:lnTo>
                <a:lnTo>
                  <a:pt x="142786" y="887069"/>
                </a:lnTo>
                <a:lnTo>
                  <a:pt x="134086" y="893762"/>
                </a:lnTo>
                <a:lnTo>
                  <a:pt x="134188" y="899261"/>
                </a:lnTo>
                <a:lnTo>
                  <a:pt x="143103" y="906132"/>
                </a:lnTo>
                <a:lnTo>
                  <a:pt x="150266" y="906208"/>
                </a:lnTo>
                <a:lnTo>
                  <a:pt x="154635" y="902855"/>
                </a:lnTo>
                <a:lnTo>
                  <a:pt x="158965" y="899502"/>
                </a:lnTo>
                <a:close/>
              </a:path>
              <a:path w="283209" h="2118360">
                <a:moveTo>
                  <a:pt x="159385" y="967181"/>
                </a:moveTo>
                <a:lnTo>
                  <a:pt x="159308" y="961974"/>
                </a:lnTo>
                <a:lnTo>
                  <a:pt x="150863" y="955471"/>
                </a:lnTo>
                <a:lnTo>
                  <a:pt x="144081" y="955421"/>
                </a:lnTo>
                <a:lnTo>
                  <a:pt x="135851" y="961758"/>
                </a:lnTo>
                <a:lnTo>
                  <a:pt x="135928" y="966965"/>
                </a:lnTo>
                <a:lnTo>
                  <a:pt x="144360" y="973467"/>
                </a:lnTo>
                <a:lnTo>
                  <a:pt x="151142" y="973543"/>
                </a:lnTo>
                <a:lnTo>
                  <a:pt x="155257" y="970368"/>
                </a:lnTo>
                <a:lnTo>
                  <a:pt x="159385" y="967181"/>
                </a:lnTo>
                <a:close/>
              </a:path>
              <a:path w="283209" h="2118360">
                <a:moveTo>
                  <a:pt x="159816" y="1034884"/>
                </a:moveTo>
                <a:lnTo>
                  <a:pt x="159715" y="1029970"/>
                </a:lnTo>
                <a:lnTo>
                  <a:pt x="151765" y="1023823"/>
                </a:lnTo>
                <a:lnTo>
                  <a:pt x="145351" y="1023772"/>
                </a:lnTo>
                <a:lnTo>
                  <a:pt x="137579" y="1029754"/>
                </a:lnTo>
                <a:lnTo>
                  <a:pt x="137642" y="1034681"/>
                </a:lnTo>
                <a:lnTo>
                  <a:pt x="145630" y="1040803"/>
                </a:lnTo>
                <a:lnTo>
                  <a:pt x="152019" y="1040866"/>
                </a:lnTo>
                <a:lnTo>
                  <a:pt x="155917" y="1037882"/>
                </a:lnTo>
                <a:lnTo>
                  <a:pt x="159816" y="1034884"/>
                </a:lnTo>
                <a:close/>
              </a:path>
              <a:path w="283209" h="2118360">
                <a:moveTo>
                  <a:pt x="160235" y="1102575"/>
                </a:moveTo>
                <a:lnTo>
                  <a:pt x="160159" y="1097940"/>
                </a:lnTo>
                <a:lnTo>
                  <a:pt x="152641" y="1092161"/>
                </a:lnTo>
                <a:lnTo>
                  <a:pt x="146646" y="1092111"/>
                </a:lnTo>
                <a:lnTo>
                  <a:pt x="139306" y="1097737"/>
                </a:lnTo>
                <a:lnTo>
                  <a:pt x="139382" y="1102372"/>
                </a:lnTo>
                <a:lnTo>
                  <a:pt x="146888" y="1108151"/>
                </a:lnTo>
                <a:lnTo>
                  <a:pt x="152895" y="1108214"/>
                </a:lnTo>
                <a:lnTo>
                  <a:pt x="156578" y="1105395"/>
                </a:lnTo>
                <a:lnTo>
                  <a:pt x="160235" y="1102575"/>
                </a:lnTo>
                <a:close/>
              </a:path>
              <a:path w="283209" h="2118360">
                <a:moveTo>
                  <a:pt x="160655" y="1170254"/>
                </a:moveTo>
                <a:lnTo>
                  <a:pt x="160591" y="1165923"/>
                </a:lnTo>
                <a:lnTo>
                  <a:pt x="153530" y="1160526"/>
                </a:lnTo>
                <a:lnTo>
                  <a:pt x="147904" y="1160462"/>
                </a:lnTo>
                <a:lnTo>
                  <a:pt x="141033" y="1165745"/>
                </a:lnTo>
                <a:lnTo>
                  <a:pt x="141109" y="1170076"/>
                </a:lnTo>
                <a:lnTo>
                  <a:pt x="148132" y="1175486"/>
                </a:lnTo>
                <a:lnTo>
                  <a:pt x="153771" y="1175537"/>
                </a:lnTo>
                <a:lnTo>
                  <a:pt x="157213" y="1172895"/>
                </a:lnTo>
                <a:lnTo>
                  <a:pt x="160655" y="1170254"/>
                </a:lnTo>
                <a:close/>
              </a:path>
              <a:path w="283209" h="2118360">
                <a:moveTo>
                  <a:pt x="161061" y="1237945"/>
                </a:moveTo>
                <a:lnTo>
                  <a:pt x="160997" y="1233906"/>
                </a:lnTo>
                <a:lnTo>
                  <a:pt x="154419" y="1228852"/>
                </a:lnTo>
                <a:lnTo>
                  <a:pt x="149161" y="1228813"/>
                </a:lnTo>
                <a:lnTo>
                  <a:pt x="142760" y="1233741"/>
                </a:lnTo>
                <a:lnTo>
                  <a:pt x="142824" y="1237792"/>
                </a:lnTo>
                <a:lnTo>
                  <a:pt x="149377" y="1242834"/>
                </a:lnTo>
                <a:lnTo>
                  <a:pt x="154647" y="1242885"/>
                </a:lnTo>
                <a:lnTo>
                  <a:pt x="157848" y="1240421"/>
                </a:lnTo>
                <a:lnTo>
                  <a:pt x="161061" y="1237945"/>
                </a:lnTo>
                <a:close/>
              </a:path>
              <a:path w="283209" h="2118360">
                <a:moveTo>
                  <a:pt x="161467" y="1305648"/>
                </a:moveTo>
                <a:lnTo>
                  <a:pt x="161417" y="1301889"/>
                </a:lnTo>
                <a:lnTo>
                  <a:pt x="155321" y="1297203"/>
                </a:lnTo>
                <a:lnTo>
                  <a:pt x="150444" y="1297178"/>
                </a:lnTo>
                <a:lnTo>
                  <a:pt x="144487" y="1301737"/>
                </a:lnTo>
                <a:lnTo>
                  <a:pt x="144551" y="1305496"/>
                </a:lnTo>
                <a:lnTo>
                  <a:pt x="150647" y="1310195"/>
                </a:lnTo>
                <a:lnTo>
                  <a:pt x="155524" y="1310233"/>
                </a:lnTo>
                <a:lnTo>
                  <a:pt x="158508" y="1307934"/>
                </a:lnTo>
                <a:lnTo>
                  <a:pt x="161467" y="1305648"/>
                </a:lnTo>
                <a:close/>
              </a:path>
              <a:path w="283209" h="2118360">
                <a:moveTo>
                  <a:pt x="161899" y="1373339"/>
                </a:moveTo>
                <a:lnTo>
                  <a:pt x="161823" y="1369885"/>
                </a:lnTo>
                <a:lnTo>
                  <a:pt x="156222" y="1365542"/>
                </a:lnTo>
                <a:lnTo>
                  <a:pt x="151726" y="1365504"/>
                </a:lnTo>
                <a:lnTo>
                  <a:pt x="146227" y="1369707"/>
                </a:lnTo>
                <a:lnTo>
                  <a:pt x="146304" y="1373174"/>
                </a:lnTo>
                <a:lnTo>
                  <a:pt x="151904" y="1377518"/>
                </a:lnTo>
                <a:lnTo>
                  <a:pt x="156400" y="1377556"/>
                </a:lnTo>
                <a:lnTo>
                  <a:pt x="159169" y="1375435"/>
                </a:lnTo>
                <a:lnTo>
                  <a:pt x="161899" y="1373339"/>
                </a:lnTo>
                <a:close/>
              </a:path>
              <a:path w="283209" h="2118360">
                <a:moveTo>
                  <a:pt x="162306" y="1441030"/>
                </a:moveTo>
                <a:lnTo>
                  <a:pt x="162267" y="1437868"/>
                </a:lnTo>
                <a:lnTo>
                  <a:pt x="157124" y="1433893"/>
                </a:lnTo>
                <a:lnTo>
                  <a:pt x="152984" y="1433868"/>
                </a:lnTo>
                <a:lnTo>
                  <a:pt x="147955" y="1437728"/>
                </a:lnTo>
                <a:lnTo>
                  <a:pt x="148018" y="1440891"/>
                </a:lnTo>
                <a:lnTo>
                  <a:pt x="150571" y="1442885"/>
                </a:lnTo>
                <a:lnTo>
                  <a:pt x="153162" y="1444866"/>
                </a:lnTo>
                <a:lnTo>
                  <a:pt x="157289" y="1444891"/>
                </a:lnTo>
                <a:lnTo>
                  <a:pt x="159791" y="1442974"/>
                </a:lnTo>
                <a:lnTo>
                  <a:pt x="162306" y="1441030"/>
                </a:lnTo>
                <a:close/>
              </a:path>
              <a:path w="283209" h="2118360">
                <a:moveTo>
                  <a:pt x="162725" y="1508721"/>
                </a:moveTo>
                <a:lnTo>
                  <a:pt x="162699" y="1505839"/>
                </a:lnTo>
                <a:lnTo>
                  <a:pt x="160337" y="1504048"/>
                </a:lnTo>
                <a:lnTo>
                  <a:pt x="158013" y="1502244"/>
                </a:lnTo>
                <a:lnTo>
                  <a:pt x="154254" y="1502219"/>
                </a:lnTo>
                <a:lnTo>
                  <a:pt x="149707" y="1505712"/>
                </a:lnTo>
                <a:lnTo>
                  <a:pt x="149758" y="1508607"/>
                </a:lnTo>
                <a:lnTo>
                  <a:pt x="154419" y="1512201"/>
                </a:lnTo>
                <a:lnTo>
                  <a:pt x="158153" y="1512227"/>
                </a:lnTo>
                <a:lnTo>
                  <a:pt x="160451" y="1510461"/>
                </a:lnTo>
                <a:lnTo>
                  <a:pt x="162725" y="1508721"/>
                </a:lnTo>
                <a:close/>
              </a:path>
              <a:path w="283209" h="2118360">
                <a:moveTo>
                  <a:pt x="163131" y="1576425"/>
                </a:moveTo>
                <a:lnTo>
                  <a:pt x="163106" y="1573822"/>
                </a:lnTo>
                <a:lnTo>
                  <a:pt x="158877" y="1570596"/>
                </a:lnTo>
                <a:lnTo>
                  <a:pt x="155524" y="1570570"/>
                </a:lnTo>
                <a:lnTo>
                  <a:pt x="151434" y="1573720"/>
                </a:lnTo>
                <a:lnTo>
                  <a:pt x="151472" y="1576311"/>
                </a:lnTo>
                <a:lnTo>
                  <a:pt x="155663" y="1579549"/>
                </a:lnTo>
                <a:lnTo>
                  <a:pt x="159029" y="1579562"/>
                </a:lnTo>
                <a:lnTo>
                  <a:pt x="161099" y="1578000"/>
                </a:lnTo>
                <a:lnTo>
                  <a:pt x="163131" y="1576425"/>
                </a:lnTo>
                <a:close/>
              </a:path>
              <a:path w="283209" h="2118360">
                <a:moveTo>
                  <a:pt x="163563" y="1644116"/>
                </a:moveTo>
                <a:lnTo>
                  <a:pt x="163525" y="1641805"/>
                </a:lnTo>
                <a:lnTo>
                  <a:pt x="159791" y="1638947"/>
                </a:lnTo>
                <a:lnTo>
                  <a:pt x="156819" y="1638922"/>
                </a:lnTo>
                <a:lnTo>
                  <a:pt x="154978" y="1640306"/>
                </a:lnTo>
                <a:lnTo>
                  <a:pt x="153162" y="1641729"/>
                </a:lnTo>
                <a:lnTo>
                  <a:pt x="153225" y="1644002"/>
                </a:lnTo>
                <a:lnTo>
                  <a:pt x="155067" y="1645450"/>
                </a:lnTo>
                <a:lnTo>
                  <a:pt x="156933" y="1646885"/>
                </a:lnTo>
                <a:lnTo>
                  <a:pt x="159918" y="1646910"/>
                </a:lnTo>
                <a:lnTo>
                  <a:pt x="161747" y="1645513"/>
                </a:lnTo>
                <a:lnTo>
                  <a:pt x="163563" y="1644116"/>
                </a:lnTo>
                <a:close/>
              </a:path>
              <a:path w="283209" h="2118360">
                <a:moveTo>
                  <a:pt x="163969" y="1711782"/>
                </a:moveTo>
                <a:lnTo>
                  <a:pt x="163944" y="1709801"/>
                </a:lnTo>
                <a:lnTo>
                  <a:pt x="160680" y="1707273"/>
                </a:lnTo>
                <a:lnTo>
                  <a:pt x="158076" y="1707261"/>
                </a:lnTo>
                <a:lnTo>
                  <a:pt x="156502" y="1708492"/>
                </a:lnTo>
                <a:lnTo>
                  <a:pt x="154914" y="1709699"/>
                </a:lnTo>
                <a:lnTo>
                  <a:pt x="154940" y="1711706"/>
                </a:lnTo>
                <a:lnTo>
                  <a:pt x="158191" y="1714207"/>
                </a:lnTo>
                <a:lnTo>
                  <a:pt x="160794" y="1714233"/>
                </a:lnTo>
                <a:lnTo>
                  <a:pt x="162382" y="1713014"/>
                </a:lnTo>
                <a:lnTo>
                  <a:pt x="163969" y="1711782"/>
                </a:lnTo>
                <a:close/>
              </a:path>
              <a:path w="283209" h="2118360">
                <a:moveTo>
                  <a:pt x="164388" y="1779485"/>
                </a:moveTo>
                <a:lnTo>
                  <a:pt x="164363" y="1777771"/>
                </a:lnTo>
                <a:lnTo>
                  <a:pt x="161594" y="1775625"/>
                </a:lnTo>
                <a:lnTo>
                  <a:pt x="159346" y="1775612"/>
                </a:lnTo>
                <a:lnTo>
                  <a:pt x="156641" y="1777682"/>
                </a:lnTo>
                <a:lnTo>
                  <a:pt x="156654" y="1779422"/>
                </a:lnTo>
                <a:lnTo>
                  <a:pt x="158064" y="1780489"/>
                </a:lnTo>
                <a:lnTo>
                  <a:pt x="159435" y="1781556"/>
                </a:lnTo>
                <a:lnTo>
                  <a:pt x="161671" y="1781581"/>
                </a:lnTo>
                <a:lnTo>
                  <a:pt x="163042" y="1780540"/>
                </a:lnTo>
                <a:lnTo>
                  <a:pt x="164388" y="1779485"/>
                </a:lnTo>
                <a:close/>
              </a:path>
              <a:path w="283209" h="2118360">
                <a:moveTo>
                  <a:pt x="164807" y="1845754"/>
                </a:moveTo>
                <a:lnTo>
                  <a:pt x="163639" y="1844878"/>
                </a:lnTo>
                <a:lnTo>
                  <a:pt x="162483" y="1843963"/>
                </a:lnTo>
                <a:lnTo>
                  <a:pt x="160616" y="1843963"/>
                </a:lnTo>
                <a:lnTo>
                  <a:pt x="159499" y="1844814"/>
                </a:lnTo>
                <a:lnTo>
                  <a:pt x="158381" y="1845691"/>
                </a:lnTo>
                <a:lnTo>
                  <a:pt x="158394" y="1847113"/>
                </a:lnTo>
                <a:lnTo>
                  <a:pt x="160705" y="1848904"/>
                </a:lnTo>
                <a:lnTo>
                  <a:pt x="162560" y="1848916"/>
                </a:lnTo>
                <a:lnTo>
                  <a:pt x="163703" y="1848053"/>
                </a:lnTo>
                <a:lnTo>
                  <a:pt x="164807" y="1847189"/>
                </a:lnTo>
                <a:lnTo>
                  <a:pt x="164807" y="1845754"/>
                </a:lnTo>
                <a:close/>
              </a:path>
              <a:path w="283209" h="2118360">
                <a:moveTo>
                  <a:pt x="165227" y="1913737"/>
                </a:moveTo>
                <a:lnTo>
                  <a:pt x="164287" y="1913039"/>
                </a:lnTo>
                <a:lnTo>
                  <a:pt x="163372" y="1912315"/>
                </a:lnTo>
                <a:lnTo>
                  <a:pt x="161899" y="1912315"/>
                </a:lnTo>
                <a:lnTo>
                  <a:pt x="160997" y="1913013"/>
                </a:lnTo>
                <a:lnTo>
                  <a:pt x="160108" y="1913686"/>
                </a:lnTo>
                <a:lnTo>
                  <a:pt x="160108" y="1914817"/>
                </a:lnTo>
                <a:lnTo>
                  <a:pt x="161963" y="1916252"/>
                </a:lnTo>
                <a:lnTo>
                  <a:pt x="163436" y="1916264"/>
                </a:lnTo>
                <a:lnTo>
                  <a:pt x="164338" y="1915566"/>
                </a:lnTo>
                <a:lnTo>
                  <a:pt x="165227" y="1914880"/>
                </a:lnTo>
                <a:lnTo>
                  <a:pt x="165227" y="1913737"/>
                </a:lnTo>
                <a:close/>
              </a:path>
              <a:path w="283209" h="2118360">
                <a:moveTo>
                  <a:pt x="165646" y="1982558"/>
                </a:moveTo>
                <a:lnTo>
                  <a:pt x="165633" y="1981733"/>
                </a:lnTo>
                <a:lnTo>
                  <a:pt x="164947" y="1981212"/>
                </a:lnTo>
                <a:lnTo>
                  <a:pt x="164261" y="1980666"/>
                </a:lnTo>
                <a:lnTo>
                  <a:pt x="163169" y="1980666"/>
                </a:lnTo>
                <a:lnTo>
                  <a:pt x="161823" y="1981682"/>
                </a:lnTo>
                <a:lnTo>
                  <a:pt x="161836" y="1982533"/>
                </a:lnTo>
                <a:lnTo>
                  <a:pt x="162521" y="1983066"/>
                </a:lnTo>
                <a:lnTo>
                  <a:pt x="163207" y="1983587"/>
                </a:lnTo>
                <a:lnTo>
                  <a:pt x="164325" y="1983600"/>
                </a:lnTo>
                <a:lnTo>
                  <a:pt x="164973" y="1983092"/>
                </a:lnTo>
                <a:lnTo>
                  <a:pt x="165646" y="1982558"/>
                </a:lnTo>
                <a:close/>
              </a:path>
              <a:path w="283209" h="2118360">
                <a:moveTo>
                  <a:pt x="166065" y="2050262"/>
                </a:moveTo>
                <a:lnTo>
                  <a:pt x="166039" y="2049716"/>
                </a:lnTo>
                <a:lnTo>
                  <a:pt x="165595" y="2049360"/>
                </a:lnTo>
                <a:lnTo>
                  <a:pt x="165138" y="2049018"/>
                </a:lnTo>
                <a:lnTo>
                  <a:pt x="164426" y="2049018"/>
                </a:lnTo>
                <a:lnTo>
                  <a:pt x="164007" y="2049335"/>
                </a:lnTo>
                <a:lnTo>
                  <a:pt x="163550" y="2049691"/>
                </a:lnTo>
                <a:lnTo>
                  <a:pt x="163563" y="2050249"/>
                </a:lnTo>
                <a:lnTo>
                  <a:pt x="164020" y="2050592"/>
                </a:lnTo>
                <a:lnTo>
                  <a:pt x="164477" y="2050923"/>
                </a:lnTo>
                <a:lnTo>
                  <a:pt x="165176" y="2050935"/>
                </a:lnTo>
                <a:lnTo>
                  <a:pt x="165633" y="2050592"/>
                </a:lnTo>
                <a:lnTo>
                  <a:pt x="166065" y="2050262"/>
                </a:lnTo>
                <a:close/>
              </a:path>
              <a:path w="283209" h="2118360">
                <a:moveTo>
                  <a:pt x="166471" y="2117687"/>
                </a:moveTo>
                <a:lnTo>
                  <a:pt x="166255" y="2117534"/>
                </a:lnTo>
                <a:lnTo>
                  <a:pt x="166039" y="2117369"/>
                </a:lnTo>
                <a:lnTo>
                  <a:pt x="165696" y="2117369"/>
                </a:lnTo>
                <a:lnTo>
                  <a:pt x="165493" y="2117534"/>
                </a:lnTo>
                <a:lnTo>
                  <a:pt x="165290" y="2117687"/>
                </a:lnTo>
                <a:lnTo>
                  <a:pt x="165303" y="2117941"/>
                </a:lnTo>
                <a:lnTo>
                  <a:pt x="165506" y="2118106"/>
                </a:lnTo>
                <a:lnTo>
                  <a:pt x="165735" y="2118271"/>
                </a:lnTo>
                <a:lnTo>
                  <a:pt x="166065" y="2118271"/>
                </a:lnTo>
                <a:lnTo>
                  <a:pt x="166268" y="2118118"/>
                </a:lnTo>
                <a:lnTo>
                  <a:pt x="166471" y="2117953"/>
                </a:lnTo>
                <a:lnTo>
                  <a:pt x="166471" y="2117687"/>
                </a:lnTo>
                <a:close/>
              </a:path>
              <a:path w="283209" h="2118360">
                <a:moveTo>
                  <a:pt x="275323" y="16002"/>
                </a:moveTo>
                <a:lnTo>
                  <a:pt x="273837" y="10464"/>
                </a:lnTo>
                <a:lnTo>
                  <a:pt x="269570" y="5575"/>
                </a:lnTo>
                <a:lnTo>
                  <a:pt x="263220" y="2298"/>
                </a:lnTo>
                <a:lnTo>
                  <a:pt x="256032" y="1155"/>
                </a:lnTo>
                <a:lnTo>
                  <a:pt x="248869" y="2159"/>
                </a:lnTo>
                <a:lnTo>
                  <a:pt x="242608" y="5321"/>
                </a:lnTo>
                <a:lnTo>
                  <a:pt x="238506" y="10134"/>
                </a:lnTo>
                <a:lnTo>
                  <a:pt x="237210" y="15633"/>
                </a:lnTo>
                <a:lnTo>
                  <a:pt x="238683" y="21170"/>
                </a:lnTo>
                <a:lnTo>
                  <a:pt x="242938" y="26060"/>
                </a:lnTo>
                <a:lnTo>
                  <a:pt x="249301" y="29349"/>
                </a:lnTo>
                <a:lnTo>
                  <a:pt x="256489" y="30492"/>
                </a:lnTo>
                <a:lnTo>
                  <a:pt x="263652" y="29476"/>
                </a:lnTo>
                <a:lnTo>
                  <a:pt x="269900" y="26314"/>
                </a:lnTo>
                <a:lnTo>
                  <a:pt x="274015" y="21501"/>
                </a:lnTo>
                <a:lnTo>
                  <a:pt x="275323" y="16002"/>
                </a:lnTo>
                <a:close/>
              </a:path>
              <a:path w="283209" h="2118360">
                <a:moveTo>
                  <a:pt x="277685" y="88341"/>
                </a:moveTo>
                <a:lnTo>
                  <a:pt x="277533" y="79349"/>
                </a:lnTo>
                <a:lnTo>
                  <a:pt x="270243" y="73736"/>
                </a:lnTo>
                <a:lnTo>
                  <a:pt x="264071" y="70561"/>
                </a:lnTo>
                <a:lnTo>
                  <a:pt x="257098" y="69456"/>
                </a:lnTo>
                <a:lnTo>
                  <a:pt x="250177" y="70434"/>
                </a:lnTo>
                <a:lnTo>
                  <a:pt x="244132" y="73494"/>
                </a:lnTo>
                <a:lnTo>
                  <a:pt x="236994" y="78981"/>
                </a:lnTo>
                <a:lnTo>
                  <a:pt x="237159" y="87972"/>
                </a:lnTo>
                <a:lnTo>
                  <a:pt x="244436" y="93586"/>
                </a:lnTo>
                <a:lnTo>
                  <a:pt x="250596" y="96774"/>
                </a:lnTo>
                <a:lnTo>
                  <a:pt x="257568" y="97878"/>
                </a:lnTo>
                <a:lnTo>
                  <a:pt x="264490" y="96888"/>
                </a:lnTo>
                <a:lnTo>
                  <a:pt x="270548" y="93827"/>
                </a:lnTo>
                <a:lnTo>
                  <a:pt x="277685" y="88341"/>
                </a:lnTo>
                <a:close/>
              </a:path>
              <a:path w="283209" h="2118360">
                <a:moveTo>
                  <a:pt x="278079" y="156044"/>
                </a:moveTo>
                <a:lnTo>
                  <a:pt x="277939" y="147332"/>
                </a:lnTo>
                <a:lnTo>
                  <a:pt x="270878" y="141909"/>
                </a:lnTo>
                <a:lnTo>
                  <a:pt x="264934" y="138836"/>
                </a:lnTo>
                <a:lnTo>
                  <a:pt x="258191" y="137756"/>
                </a:lnTo>
                <a:lnTo>
                  <a:pt x="251485" y="138709"/>
                </a:lnTo>
                <a:lnTo>
                  <a:pt x="245618" y="141668"/>
                </a:lnTo>
                <a:lnTo>
                  <a:pt x="238734" y="146977"/>
                </a:lnTo>
                <a:lnTo>
                  <a:pt x="238887" y="155663"/>
                </a:lnTo>
                <a:lnTo>
                  <a:pt x="245935" y="161112"/>
                </a:lnTo>
                <a:lnTo>
                  <a:pt x="251904" y="164185"/>
                </a:lnTo>
                <a:lnTo>
                  <a:pt x="258635" y="165265"/>
                </a:lnTo>
                <a:lnTo>
                  <a:pt x="265341" y="164312"/>
                </a:lnTo>
                <a:lnTo>
                  <a:pt x="271195" y="161353"/>
                </a:lnTo>
                <a:lnTo>
                  <a:pt x="278079" y="156044"/>
                </a:lnTo>
                <a:close/>
              </a:path>
              <a:path w="283209" h="2118360">
                <a:moveTo>
                  <a:pt x="278511" y="223735"/>
                </a:moveTo>
                <a:lnTo>
                  <a:pt x="278384" y="215341"/>
                </a:lnTo>
                <a:lnTo>
                  <a:pt x="271564" y="210070"/>
                </a:lnTo>
                <a:lnTo>
                  <a:pt x="265798" y="207098"/>
                </a:lnTo>
                <a:lnTo>
                  <a:pt x="259283" y="206057"/>
                </a:lnTo>
                <a:lnTo>
                  <a:pt x="252793" y="206971"/>
                </a:lnTo>
                <a:lnTo>
                  <a:pt x="247116" y="209854"/>
                </a:lnTo>
                <a:lnTo>
                  <a:pt x="240474" y="214960"/>
                </a:lnTo>
                <a:lnTo>
                  <a:pt x="240601" y="223367"/>
                </a:lnTo>
                <a:lnTo>
                  <a:pt x="247434" y="228638"/>
                </a:lnTo>
                <a:lnTo>
                  <a:pt x="253187" y="231609"/>
                </a:lnTo>
                <a:lnTo>
                  <a:pt x="259702" y="232638"/>
                </a:lnTo>
                <a:lnTo>
                  <a:pt x="266179" y="231724"/>
                </a:lnTo>
                <a:lnTo>
                  <a:pt x="271856" y="228854"/>
                </a:lnTo>
                <a:lnTo>
                  <a:pt x="278511" y="223735"/>
                </a:lnTo>
                <a:close/>
              </a:path>
              <a:path w="283209" h="2118360">
                <a:moveTo>
                  <a:pt x="278917" y="291426"/>
                </a:moveTo>
                <a:lnTo>
                  <a:pt x="278790" y="283311"/>
                </a:lnTo>
                <a:lnTo>
                  <a:pt x="272211" y="278244"/>
                </a:lnTo>
                <a:lnTo>
                  <a:pt x="266649" y="275361"/>
                </a:lnTo>
                <a:lnTo>
                  <a:pt x="260362" y="274358"/>
                </a:lnTo>
                <a:lnTo>
                  <a:pt x="254101" y="275247"/>
                </a:lnTo>
                <a:lnTo>
                  <a:pt x="248640" y="278015"/>
                </a:lnTo>
                <a:lnTo>
                  <a:pt x="242201" y="282968"/>
                </a:lnTo>
                <a:lnTo>
                  <a:pt x="242328" y="291084"/>
                </a:lnTo>
                <a:lnTo>
                  <a:pt x="248920" y="296151"/>
                </a:lnTo>
                <a:lnTo>
                  <a:pt x="254482" y="299021"/>
                </a:lnTo>
                <a:lnTo>
                  <a:pt x="260769" y="300024"/>
                </a:lnTo>
                <a:lnTo>
                  <a:pt x="267030" y="299148"/>
                </a:lnTo>
                <a:lnTo>
                  <a:pt x="272503" y="296379"/>
                </a:lnTo>
                <a:lnTo>
                  <a:pt x="278917" y="291426"/>
                </a:lnTo>
                <a:close/>
              </a:path>
              <a:path w="283209" h="2118360">
                <a:moveTo>
                  <a:pt x="279336" y="359117"/>
                </a:moveTo>
                <a:lnTo>
                  <a:pt x="279222" y="351282"/>
                </a:lnTo>
                <a:lnTo>
                  <a:pt x="266522" y="341515"/>
                </a:lnTo>
                <a:lnTo>
                  <a:pt x="256324" y="341414"/>
                </a:lnTo>
                <a:lnTo>
                  <a:pt x="243941" y="350964"/>
                </a:lnTo>
                <a:lnTo>
                  <a:pt x="244055" y="358787"/>
                </a:lnTo>
                <a:lnTo>
                  <a:pt x="256781" y="368554"/>
                </a:lnTo>
                <a:lnTo>
                  <a:pt x="266954" y="368668"/>
                </a:lnTo>
                <a:lnTo>
                  <a:pt x="273138" y="363893"/>
                </a:lnTo>
                <a:lnTo>
                  <a:pt x="279336" y="359117"/>
                </a:lnTo>
                <a:close/>
              </a:path>
              <a:path w="283209" h="2118360">
                <a:moveTo>
                  <a:pt x="279755" y="426808"/>
                </a:moveTo>
                <a:lnTo>
                  <a:pt x="279641" y="419252"/>
                </a:lnTo>
                <a:lnTo>
                  <a:pt x="267398" y="409867"/>
                </a:lnTo>
                <a:lnTo>
                  <a:pt x="257606" y="409752"/>
                </a:lnTo>
                <a:lnTo>
                  <a:pt x="245668" y="418947"/>
                </a:lnTo>
                <a:lnTo>
                  <a:pt x="245783" y="426478"/>
                </a:lnTo>
                <a:lnTo>
                  <a:pt x="258025" y="435889"/>
                </a:lnTo>
                <a:lnTo>
                  <a:pt x="267804" y="435991"/>
                </a:lnTo>
                <a:lnTo>
                  <a:pt x="273799" y="431393"/>
                </a:lnTo>
                <a:lnTo>
                  <a:pt x="279755" y="426808"/>
                </a:lnTo>
                <a:close/>
              </a:path>
              <a:path w="283209" h="2118360">
                <a:moveTo>
                  <a:pt x="280174" y="494499"/>
                </a:moveTo>
                <a:lnTo>
                  <a:pt x="280060" y="487248"/>
                </a:lnTo>
                <a:lnTo>
                  <a:pt x="268287" y="478205"/>
                </a:lnTo>
                <a:lnTo>
                  <a:pt x="258876" y="478104"/>
                </a:lnTo>
                <a:lnTo>
                  <a:pt x="247396" y="486943"/>
                </a:lnTo>
                <a:lnTo>
                  <a:pt x="247510" y="494169"/>
                </a:lnTo>
                <a:lnTo>
                  <a:pt x="259283" y="503224"/>
                </a:lnTo>
                <a:lnTo>
                  <a:pt x="268706" y="503326"/>
                </a:lnTo>
                <a:lnTo>
                  <a:pt x="274434" y="498919"/>
                </a:lnTo>
                <a:lnTo>
                  <a:pt x="280174" y="494499"/>
                </a:lnTo>
                <a:close/>
              </a:path>
              <a:path w="283209" h="2118360">
                <a:moveTo>
                  <a:pt x="280593" y="562190"/>
                </a:moveTo>
                <a:lnTo>
                  <a:pt x="280466" y="555244"/>
                </a:lnTo>
                <a:lnTo>
                  <a:pt x="269189" y="546557"/>
                </a:lnTo>
                <a:lnTo>
                  <a:pt x="260159" y="546455"/>
                </a:lnTo>
                <a:lnTo>
                  <a:pt x="249135" y="554951"/>
                </a:lnTo>
                <a:lnTo>
                  <a:pt x="249237" y="561898"/>
                </a:lnTo>
                <a:lnTo>
                  <a:pt x="260553" y="570572"/>
                </a:lnTo>
                <a:lnTo>
                  <a:pt x="269570" y="570661"/>
                </a:lnTo>
                <a:lnTo>
                  <a:pt x="275082" y="566420"/>
                </a:lnTo>
                <a:lnTo>
                  <a:pt x="280593" y="562190"/>
                </a:lnTo>
                <a:close/>
              </a:path>
              <a:path w="283209" h="2118360">
                <a:moveTo>
                  <a:pt x="281012" y="629869"/>
                </a:moveTo>
                <a:lnTo>
                  <a:pt x="280911" y="623214"/>
                </a:lnTo>
                <a:lnTo>
                  <a:pt x="275488" y="619074"/>
                </a:lnTo>
                <a:lnTo>
                  <a:pt x="270103" y="614883"/>
                </a:lnTo>
                <a:lnTo>
                  <a:pt x="261429" y="614807"/>
                </a:lnTo>
                <a:lnTo>
                  <a:pt x="250875" y="622935"/>
                </a:lnTo>
                <a:lnTo>
                  <a:pt x="250952" y="629602"/>
                </a:lnTo>
                <a:lnTo>
                  <a:pt x="261785" y="637921"/>
                </a:lnTo>
                <a:lnTo>
                  <a:pt x="270433" y="637997"/>
                </a:lnTo>
                <a:lnTo>
                  <a:pt x="275729" y="633945"/>
                </a:lnTo>
                <a:lnTo>
                  <a:pt x="281012" y="629869"/>
                </a:lnTo>
                <a:close/>
              </a:path>
              <a:path w="283209" h="2118360">
                <a:moveTo>
                  <a:pt x="281432" y="697572"/>
                </a:moveTo>
                <a:lnTo>
                  <a:pt x="281343" y="691197"/>
                </a:lnTo>
                <a:lnTo>
                  <a:pt x="270992" y="683234"/>
                </a:lnTo>
                <a:lnTo>
                  <a:pt x="262686" y="683158"/>
                </a:lnTo>
                <a:lnTo>
                  <a:pt x="252615" y="690930"/>
                </a:lnTo>
                <a:lnTo>
                  <a:pt x="252691" y="697306"/>
                </a:lnTo>
                <a:lnTo>
                  <a:pt x="263042" y="705269"/>
                </a:lnTo>
                <a:lnTo>
                  <a:pt x="271348" y="705345"/>
                </a:lnTo>
                <a:lnTo>
                  <a:pt x="276402" y="701459"/>
                </a:lnTo>
                <a:lnTo>
                  <a:pt x="281432" y="697572"/>
                </a:lnTo>
                <a:close/>
              </a:path>
              <a:path w="283209" h="2118360">
                <a:moveTo>
                  <a:pt x="281838" y="765263"/>
                </a:moveTo>
                <a:lnTo>
                  <a:pt x="281749" y="759193"/>
                </a:lnTo>
                <a:lnTo>
                  <a:pt x="271868" y="751586"/>
                </a:lnTo>
                <a:lnTo>
                  <a:pt x="263969" y="751509"/>
                </a:lnTo>
                <a:lnTo>
                  <a:pt x="254330" y="758939"/>
                </a:lnTo>
                <a:lnTo>
                  <a:pt x="254419" y="765009"/>
                </a:lnTo>
                <a:lnTo>
                  <a:pt x="264312" y="772617"/>
                </a:lnTo>
                <a:lnTo>
                  <a:pt x="272211" y="772680"/>
                </a:lnTo>
                <a:lnTo>
                  <a:pt x="277025" y="768972"/>
                </a:lnTo>
                <a:lnTo>
                  <a:pt x="281838" y="765263"/>
                </a:lnTo>
                <a:close/>
              </a:path>
              <a:path w="283209" h="2118360">
                <a:moveTo>
                  <a:pt x="282270" y="832954"/>
                </a:moveTo>
                <a:lnTo>
                  <a:pt x="282168" y="827189"/>
                </a:lnTo>
                <a:lnTo>
                  <a:pt x="272757" y="819937"/>
                </a:lnTo>
                <a:lnTo>
                  <a:pt x="265252" y="819861"/>
                </a:lnTo>
                <a:lnTo>
                  <a:pt x="256057" y="826935"/>
                </a:lnTo>
                <a:lnTo>
                  <a:pt x="256146" y="832726"/>
                </a:lnTo>
                <a:lnTo>
                  <a:pt x="265557" y="839952"/>
                </a:lnTo>
                <a:lnTo>
                  <a:pt x="273075" y="840016"/>
                </a:lnTo>
                <a:lnTo>
                  <a:pt x="277672" y="836498"/>
                </a:lnTo>
                <a:lnTo>
                  <a:pt x="282270" y="832954"/>
                </a:lnTo>
                <a:close/>
              </a:path>
              <a:path w="283209" h="2118360">
                <a:moveTo>
                  <a:pt x="282676" y="900658"/>
                </a:moveTo>
                <a:lnTo>
                  <a:pt x="282575" y="895159"/>
                </a:lnTo>
                <a:lnTo>
                  <a:pt x="273646" y="888301"/>
                </a:lnTo>
                <a:lnTo>
                  <a:pt x="266509" y="888212"/>
                </a:lnTo>
                <a:lnTo>
                  <a:pt x="257810" y="894918"/>
                </a:lnTo>
                <a:lnTo>
                  <a:pt x="257873" y="900430"/>
                </a:lnTo>
                <a:lnTo>
                  <a:pt x="266801" y="907300"/>
                </a:lnTo>
                <a:lnTo>
                  <a:pt x="273964" y="907351"/>
                </a:lnTo>
                <a:lnTo>
                  <a:pt x="278320" y="904011"/>
                </a:lnTo>
                <a:lnTo>
                  <a:pt x="282676" y="900658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628015" y="34886"/>
            <a:ext cx="274955" cy="2118360"/>
          </a:xfrm>
          <a:custGeom>
            <a:avLst/>
            <a:gdLst/>
            <a:ahLst/>
            <a:cxnLst/>
            <a:rect l="l" t="t" r="r" b="b"/>
            <a:pathLst>
              <a:path w="274955" h="2118360">
                <a:moveTo>
                  <a:pt x="24866" y="898347"/>
                </a:moveTo>
                <a:lnTo>
                  <a:pt x="24765" y="892848"/>
                </a:lnTo>
                <a:lnTo>
                  <a:pt x="15836" y="885990"/>
                </a:lnTo>
                <a:lnTo>
                  <a:pt x="8699" y="885901"/>
                </a:lnTo>
                <a:lnTo>
                  <a:pt x="0" y="892606"/>
                </a:lnTo>
                <a:lnTo>
                  <a:pt x="63" y="898118"/>
                </a:lnTo>
                <a:lnTo>
                  <a:pt x="8991" y="904989"/>
                </a:lnTo>
                <a:lnTo>
                  <a:pt x="16154" y="905040"/>
                </a:lnTo>
                <a:lnTo>
                  <a:pt x="20510" y="901700"/>
                </a:lnTo>
                <a:lnTo>
                  <a:pt x="24866" y="898347"/>
                </a:lnTo>
                <a:close/>
              </a:path>
              <a:path w="274955" h="2118360">
                <a:moveTo>
                  <a:pt x="25285" y="966038"/>
                </a:moveTo>
                <a:lnTo>
                  <a:pt x="25209" y="960831"/>
                </a:lnTo>
                <a:lnTo>
                  <a:pt x="16738" y="954328"/>
                </a:lnTo>
                <a:lnTo>
                  <a:pt x="9969" y="954252"/>
                </a:lnTo>
                <a:lnTo>
                  <a:pt x="1727" y="960615"/>
                </a:lnTo>
                <a:lnTo>
                  <a:pt x="1803" y="965822"/>
                </a:lnTo>
                <a:lnTo>
                  <a:pt x="10261" y="972337"/>
                </a:lnTo>
                <a:lnTo>
                  <a:pt x="17018" y="972388"/>
                </a:lnTo>
                <a:lnTo>
                  <a:pt x="21158" y="969213"/>
                </a:lnTo>
                <a:lnTo>
                  <a:pt x="25285" y="966038"/>
                </a:lnTo>
                <a:close/>
              </a:path>
              <a:path w="274955" h="2118360">
                <a:moveTo>
                  <a:pt x="25717" y="1033729"/>
                </a:moveTo>
                <a:lnTo>
                  <a:pt x="25628" y="1028801"/>
                </a:lnTo>
                <a:lnTo>
                  <a:pt x="17653" y="1022667"/>
                </a:lnTo>
                <a:lnTo>
                  <a:pt x="11239" y="1022604"/>
                </a:lnTo>
                <a:lnTo>
                  <a:pt x="3467" y="1028598"/>
                </a:lnTo>
                <a:lnTo>
                  <a:pt x="3530" y="1033513"/>
                </a:lnTo>
                <a:lnTo>
                  <a:pt x="11531" y="1039660"/>
                </a:lnTo>
                <a:lnTo>
                  <a:pt x="17919" y="1039710"/>
                </a:lnTo>
                <a:lnTo>
                  <a:pt x="21805" y="1036726"/>
                </a:lnTo>
                <a:lnTo>
                  <a:pt x="25717" y="1033729"/>
                </a:lnTo>
                <a:close/>
              </a:path>
              <a:path w="274955" h="2118360">
                <a:moveTo>
                  <a:pt x="26136" y="1101407"/>
                </a:moveTo>
                <a:lnTo>
                  <a:pt x="26060" y="1096784"/>
                </a:lnTo>
                <a:lnTo>
                  <a:pt x="18542" y="1091018"/>
                </a:lnTo>
                <a:lnTo>
                  <a:pt x="12522" y="1090955"/>
                </a:lnTo>
                <a:lnTo>
                  <a:pt x="5194" y="1096594"/>
                </a:lnTo>
                <a:lnTo>
                  <a:pt x="5257" y="1101229"/>
                </a:lnTo>
                <a:lnTo>
                  <a:pt x="12776" y="1106995"/>
                </a:lnTo>
                <a:lnTo>
                  <a:pt x="18783" y="1107059"/>
                </a:lnTo>
                <a:lnTo>
                  <a:pt x="22466" y="1104226"/>
                </a:lnTo>
                <a:lnTo>
                  <a:pt x="26136" y="1101407"/>
                </a:lnTo>
                <a:close/>
              </a:path>
              <a:path w="274955" h="2118360">
                <a:moveTo>
                  <a:pt x="26543" y="1169098"/>
                </a:moveTo>
                <a:lnTo>
                  <a:pt x="26479" y="1164780"/>
                </a:lnTo>
                <a:lnTo>
                  <a:pt x="19431" y="1159344"/>
                </a:lnTo>
                <a:lnTo>
                  <a:pt x="13792" y="1159294"/>
                </a:lnTo>
                <a:lnTo>
                  <a:pt x="6921" y="1164590"/>
                </a:lnTo>
                <a:lnTo>
                  <a:pt x="6997" y="1168933"/>
                </a:lnTo>
                <a:lnTo>
                  <a:pt x="14033" y="1174330"/>
                </a:lnTo>
                <a:lnTo>
                  <a:pt x="19672" y="1174394"/>
                </a:lnTo>
                <a:lnTo>
                  <a:pt x="23114" y="1171752"/>
                </a:lnTo>
                <a:lnTo>
                  <a:pt x="26543" y="1169098"/>
                </a:lnTo>
                <a:close/>
              </a:path>
              <a:path w="274955" h="2118360">
                <a:moveTo>
                  <a:pt x="26962" y="1236802"/>
                </a:moveTo>
                <a:lnTo>
                  <a:pt x="26885" y="1232763"/>
                </a:lnTo>
                <a:lnTo>
                  <a:pt x="20320" y="1227696"/>
                </a:lnTo>
                <a:lnTo>
                  <a:pt x="15049" y="1227645"/>
                </a:lnTo>
                <a:lnTo>
                  <a:pt x="11874" y="1230122"/>
                </a:lnTo>
                <a:lnTo>
                  <a:pt x="8648" y="1232585"/>
                </a:lnTo>
                <a:lnTo>
                  <a:pt x="8724" y="1236624"/>
                </a:lnTo>
                <a:lnTo>
                  <a:pt x="15290" y="1241666"/>
                </a:lnTo>
                <a:lnTo>
                  <a:pt x="20561" y="1241729"/>
                </a:lnTo>
                <a:lnTo>
                  <a:pt x="23761" y="1239266"/>
                </a:lnTo>
                <a:lnTo>
                  <a:pt x="26962" y="1236802"/>
                </a:lnTo>
                <a:close/>
              </a:path>
              <a:path w="274955" h="2118360">
                <a:moveTo>
                  <a:pt x="27381" y="1304493"/>
                </a:moveTo>
                <a:lnTo>
                  <a:pt x="27305" y="1300734"/>
                </a:lnTo>
                <a:lnTo>
                  <a:pt x="21221" y="1296060"/>
                </a:lnTo>
                <a:lnTo>
                  <a:pt x="16344" y="1296009"/>
                </a:lnTo>
                <a:lnTo>
                  <a:pt x="10388" y="1300581"/>
                </a:lnTo>
                <a:lnTo>
                  <a:pt x="10452" y="1304340"/>
                </a:lnTo>
                <a:lnTo>
                  <a:pt x="16535" y="1309027"/>
                </a:lnTo>
                <a:lnTo>
                  <a:pt x="21412" y="1309077"/>
                </a:lnTo>
                <a:lnTo>
                  <a:pt x="24396" y="1306779"/>
                </a:lnTo>
                <a:lnTo>
                  <a:pt x="27381" y="1304493"/>
                </a:lnTo>
                <a:close/>
              </a:path>
              <a:path w="274955" h="2118360">
                <a:moveTo>
                  <a:pt x="27787" y="1372184"/>
                </a:moveTo>
                <a:lnTo>
                  <a:pt x="27736" y="1368717"/>
                </a:lnTo>
                <a:lnTo>
                  <a:pt x="22123" y="1364399"/>
                </a:lnTo>
                <a:lnTo>
                  <a:pt x="17627" y="1364348"/>
                </a:lnTo>
                <a:lnTo>
                  <a:pt x="14884" y="1366469"/>
                </a:lnTo>
                <a:lnTo>
                  <a:pt x="12103" y="1368577"/>
                </a:lnTo>
                <a:lnTo>
                  <a:pt x="12179" y="1372044"/>
                </a:lnTo>
                <a:lnTo>
                  <a:pt x="17792" y="1376362"/>
                </a:lnTo>
                <a:lnTo>
                  <a:pt x="22301" y="1376413"/>
                </a:lnTo>
                <a:lnTo>
                  <a:pt x="25057" y="1374305"/>
                </a:lnTo>
                <a:lnTo>
                  <a:pt x="27787" y="1372184"/>
                </a:lnTo>
                <a:close/>
              </a:path>
              <a:path w="274955" h="2118360">
                <a:moveTo>
                  <a:pt x="28194" y="1439887"/>
                </a:moveTo>
                <a:lnTo>
                  <a:pt x="28143" y="1436712"/>
                </a:lnTo>
                <a:lnTo>
                  <a:pt x="23012" y="1432750"/>
                </a:lnTo>
                <a:lnTo>
                  <a:pt x="18884" y="1432699"/>
                </a:lnTo>
                <a:lnTo>
                  <a:pt x="13855" y="1436573"/>
                </a:lnTo>
                <a:lnTo>
                  <a:pt x="13906" y="1439760"/>
                </a:lnTo>
                <a:lnTo>
                  <a:pt x="19062" y="1443697"/>
                </a:lnTo>
                <a:lnTo>
                  <a:pt x="23177" y="1443748"/>
                </a:lnTo>
                <a:lnTo>
                  <a:pt x="25692" y="1441805"/>
                </a:lnTo>
                <a:lnTo>
                  <a:pt x="28194" y="1439887"/>
                </a:lnTo>
                <a:close/>
              </a:path>
              <a:path w="274955" h="2118360">
                <a:moveTo>
                  <a:pt x="28625" y="1507578"/>
                </a:moveTo>
                <a:lnTo>
                  <a:pt x="28575" y="1504708"/>
                </a:lnTo>
                <a:lnTo>
                  <a:pt x="26225" y="1502905"/>
                </a:lnTo>
                <a:lnTo>
                  <a:pt x="23914" y="1501089"/>
                </a:lnTo>
                <a:lnTo>
                  <a:pt x="20154" y="1501063"/>
                </a:lnTo>
                <a:lnTo>
                  <a:pt x="15582" y="1504569"/>
                </a:lnTo>
                <a:lnTo>
                  <a:pt x="15646" y="1507464"/>
                </a:lnTo>
                <a:lnTo>
                  <a:pt x="20307" y="1511046"/>
                </a:lnTo>
                <a:lnTo>
                  <a:pt x="24041" y="1511096"/>
                </a:lnTo>
                <a:lnTo>
                  <a:pt x="26327" y="1509331"/>
                </a:lnTo>
                <a:lnTo>
                  <a:pt x="28625" y="1507578"/>
                </a:lnTo>
                <a:close/>
              </a:path>
              <a:path w="274955" h="2118360">
                <a:moveTo>
                  <a:pt x="29032" y="1575257"/>
                </a:moveTo>
                <a:lnTo>
                  <a:pt x="28994" y="1572679"/>
                </a:lnTo>
                <a:lnTo>
                  <a:pt x="24790" y="1569440"/>
                </a:lnTo>
                <a:lnTo>
                  <a:pt x="21412" y="1569402"/>
                </a:lnTo>
                <a:lnTo>
                  <a:pt x="17335" y="1572564"/>
                </a:lnTo>
                <a:lnTo>
                  <a:pt x="17360" y="1575155"/>
                </a:lnTo>
                <a:lnTo>
                  <a:pt x="21551" y="1578381"/>
                </a:lnTo>
                <a:lnTo>
                  <a:pt x="24942" y="1578432"/>
                </a:lnTo>
                <a:lnTo>
                  <a:pt x="26987" y="1576844"/>
                </a:lnTo>
                <a:lnTo>
                  <a:pt x="29032" y="1575257"/>
                </a:lnTo>
                <a:close/>
              </a:path>
              <a:path w="274955" h="2118360">
                <a:moveTo>
                  <a:pt x="29438" y="1642960"/>
                </a:moveTo>
                <a:lnTo>
                  <a:pt x="29400" y="1640649"/>
                </a:lnTo>
                <a:lnTo>
                  <a:pt x="25679" y="1637779"/>
                </a:lnTo>
                <a:lnTo>
                  <a:pt x="22682" y="1637741"/>
                </a:lnTo>
                <a:lnTo>
                  <a:pt x="20878" y="1639163"/>
                </a:lnTo>
                <a:lnTo>
                  <a:pt x="19062" y="1640560"/>
                </a:lnTo>
                <a:lnTo>
                  <a:pt x="19088" y="1642859"/>
                </a:lnTo>
                <a:lnTo>
                  <a:pt x="22834" y="1645742"/>
                </a:lnTo>
                <a:lnTo>
                  <a:pt x="25806" y="1645767"/>
                </a:lnTo>
                <a:lnTo>
                  <a:pt x="27647" y="1644357"/>
                </a:lnTo>
                <a:lnTo>
                  <a:pt x="29438" y="1642960"/>
                </a:lnTo>
                <a:close/>
              </a:path>
              <a:path w="274955" h="2118360">
                <a:moveTo>
                  <a:pt x="29857" y="1710651"/>
                </a:moveTo>
                <a:lnTo>
                  <a:pt x="29845" y="1708632"/>
                </a:lnTo>
                <a:lnTo>
                  <a:pt x="26568" y="1706130"/>
                </a:lnTo>
                <a:lnTo>
                  <a:pt x="23977" y="1706092"/>
                </a:lnTo>
                <a:lnTo>
                  <a:pt x="20789" y="1708543"/>
                </a:lnTo>
                <a:lnTo>
                  <a:pt x="20840" y="1710550"/>
                </a:lnTo>
                <a:lnTo>
                  <a:pt x="24066" y="1713077"/>
                </a:lnTo>
                <a:lnTo>
                  <a:pt x="26682" y="1713103"/>
                </a:lnTo>
                <a:lnTo>
                  <a:pt x="28270" y="1711871"/>
                </a:lnTo>
                <a:lnTo>
                  <a:pt x="29857" y="1710651"/>
                </a:lnTo>
                <a:close/>
              </a:path>
              <a:path w="274955" h="2118360">
                <a:moveTo>
                  <a:pt x="30276" y="1778330"/>
                </a:moveTo>
                <a:lnTo>
                  <a:pt x="30251" y="1776615"/>
                </a:lnTo>
                <a:lnTo>
                  <a:pt x="27470" y="1774482"/>
                </a:lnTo>
                <a:lnTo>
                  <a:pt x="25234" y="1774456"/>
                </a:lnTo>
                <a:lnTo>
                  <a:pt x="23876" y="1775498"/>
                </a:lnTo>
                <a:lnTo>
                  <a:pt x="22529" y="1776552"/>
                </a:lnTo>
                <a:lnTo>
                  <a:pt x="22555" y="1778254"/>
                </a:lnTo>
                <a:lnTo>
                  <a:pt x="25323" y="1780413"/>
                </a:lnTo>
                <a:lnTo>
                  <a:pt x="27584" y="1780438"/>
                </a:lnTo>
                <a:lnTo>
                  <a:pt x="28917" y="1779371"/>
                </a:lnTo>
                <a:lnTo>
                  <a:pt x="30276" y="1778330"/>
                </a:lnTo>
                <a:close/>
              </a:path>
              <a:path w="274955" h="2118360">
                <a:moveTo>
                  <a:pt x="30708" y="1846033"/>
                </a:moveTo>
                <a:lnTo>
                  <a:pt x="30695" y="1844611"/>
                </a:lnTo>
                <a:lnTo>
                  <a:pt x="29514" y="1843722"/>
                </a:lnTo>
                <a:lnTo>
                  <a:pt x="28371" y="1842833"/>
                </a:lnTo>
                <a:lnTo>
                  <a:pt x="26504" y="1842808"/>
                </a:lnTo>
                <a:lnTo>
                  <a:pt x="25400" y="1843697"/>
                </a:lnTo>
                <a:lnTo>
                  <a:pt x="24257" y="1844548"/>
                </a:lnTo>
                <a:lnTo>
                  <a:pt x="24295" y="1845970"/>
                </a:lnTo>
                <a:lnTo>
                  <a:pt x="25438" y="1846872"/>
                </a:lnTo>
                <a:lnTo>
                  <a:pt x="26593" y="1847761"/>
                </a:lnTo>
                <a:lnTo>
                  <a:pt x="28448" y="1847786"/>
                </a:lnTo>
                <a:lnTo>
                  <a:pt x="29591" y="1846910"/>
                </a:lnTo>
                <a:lnTo>
                  <a:pt x="30708" y="1846033"/>
                </a:lnTo>
                <a:close/>
              </a:path>
              <a:path w="274955" h="2118360">
                <a:moveTo>
                  <a:pt x="31140" y="1913724"/>
                </a:moveTo>
                <a:lnTo>
                  <a:pt x="31102" y="1912594"/>
                </a:lnTo>
                <a:lnTo>
                  <a:pt x="29273" y="1911184"/>
                </a:lnTo>
                <a:lnTo>
                  <a:pt x="27800" y="1911159"/>
                </a:lnTo>
                <a:lnTo>
                  <a:pt x="26885" y="1911845"/>
                </a:lnTo>
                <a:lnTo>
                  <a:pt x="25996" y="1912543"/>
                </a:lnTo>
                <a:lnTo>
                  <a:pt x="26022" y="1913674"/>
                </a:lnTo>
                <a:lnTo>
                  <a:pt x="26924" y="1914398"/>
                </a:lnTo>
                <a:lnTo>
                  <a:pt x="27851" y="1915096"/>
                </a:lnTo>
                <a:lnTo>
                  <a:pt x="29324" y="1915096"/>
                </a:lnTo>
                <a:lnTo>
                  <a:pt x="30226" y="1914410"/>
                </a:lnTo>
                <a:lnTo>
                  <a:pt x="31140" y="1913724"/>
                </a:lnTo>
                <a:close/>
              </a:path>
              <a:path w="274955" h="2118360">
                <a:moveTo>
                  <a:pt x="31534" y="1981415"/>
                </a:moveTo>
                <a:lnTo>
                  <a:pt x="31508" y="1980577"/>
                </a:lnTo>
                <a:lnTo>
                  <a:pt x="30822" y="1980057"/>
                </a:lnTo>
                <a:lnTo>
                  <a:pt x="30149" y="1979536"/>
                </a:lnTo>
                <a:lnTo>
                  <a:pt x="29057" y="1979498"/>
                </a:lnTo>
                <a:lnTo>
                  <a:pt x="28384" y="1980031"/>
                </a:lnTo>
                <a:lnTo>
                  <a:pt x="27711" y="1980539"/>
                </a:lnTo>
                <a:lnTo>
                  <a:pt x="27724" y="1981377"/>
                </a:lnTo>
                <a:lnTo>
                  <a:pt x="28422" y="1981898"/>
                </a:lnTo>
                <a:lnTo>
                  <a:pt x="29095" y="1982431"/>
                </a:lnTo>
                <a:lnTo>
                  <a:pt x="30200" y="1982444"/>
                </a:lnTo>
                <a:lnTo>
                  <a:pt x="30861" y="1981923"/>
                </a:lnTo>
                <a:lnTo>
                  <a:pt x="31534" y="1981415"/>
                </a:lnTo>
                <a:close/>
              </a:path>
              <a:path w="274955" h="2118360">
                <a:moveTo>
                  <a:pt x="31965" y="2049106"/>
                </a:moveTo>
                <a:lnTo>
                  <a:pt x="31940" y="2048560"/>
                </a:lnTo>
                <a:lnTo>
                  <a:pt x="31496" y="2048205"/>
                </a:lnTo>
                <a:lnTo>
                  <a:pt x="31038" y="2047862"/>
                </a:lnTo>
                <a:lnTo>
                  <a:pt x="30353" y="2047862"/>
                </a:lnTo>
                <a:lnTo>
                  <a:pt x="29451" y="2048535"/>
                </a:lnTo>
                <a:lnTo>
                  <a:pt x="29464" y="2049081"/>
                </a:lnTo>
                <a:lnTo>
                  <a:pt x="29921" y="2049424"/>
                </a:lnTo>
                <a:lnTo>
                  <a:pt x="30365" y="2049767"/>
                </a:lnTo>
                <a:lnTo>
                  <a:pt x="31076" y="2049780"/>
                </a:lnTo>
                <a:lnTo>
                  <a:pt x="31521" y="2049449"/>
                </a:lnTo>
                <a:lnTo>
                  <a:pt x="31965" y="2049106"/>
                </a:lnTo>
                <a:close/>
              </a:path>
              <a:path w="274955" h="2118360">
                <a:moveTo>
                  <a:pt x="32372" y="2116544"/>
                </a:moveTo>
                <a:lnTo>
                  <a:pt x="32156" y="2116378"/>
                </a:lnTo>
                <a:lnTo>
                  <a:pt x="31940" y="2116201"/>
                </a:lnTo>
                <a:lnTo>
                  <a:pt x="31610" y="2116201"/>
                </a:lnTo>
                <a:lnTo>
                  <a:pt x="31407" y="2116366"/>
                </a:lnTo>
                <a:lnTo>
                  <a:pt x="31191" y="2116518"/>
                </a:lnTo>
                <a:lnTo>
                  <a:pt x="31191" y="2116798"/>
                </a:lnTo>
                <a:lnTo>
                  <a:pt x="31419" y="2116963"/>
                </a:lnTo>
                <a:lnTo>
                  <a:pt x="31635" y="2117115"/>
                </a:lnTo>
                <a:lnTo>
                  <a:pt x="31978" y="2117115"/>
                </a:lnTo>
                <a:lnTo>
                  <a:pt x="32181" y="2116963"/>
                </a:lnTo>
                <a:lnTo>
                  <a:pt x="32372" y="2116810"/>
                </a:lnTo>
                <a:lnTo>
                  <a:pt x="32372" y="2116544"/>
                </a:lnTo>
                <a:close/>
              </a:path>
              <a:path w="274955" h="2118360">
                <a:moveTo>
                  <a:pt x="141224" y="14846"/>
                </a:moveTo>
                <a:lnTo>
                  <a:pt x="139738" y="9321"/>
                </a:lnTo>
                <a:lnTo>
                  <a:pt x="135470" y="4419"/>
                </a:lnTo>
                <a:lnTo>
                  <a:pt x="129108" y="1143"/>
                </a:lnTo>
                <a:lnTo>
                  <a:pt x="121932" y="0"/>
                </a:lnTo>
                <a:lnTo>
                  <a:pt x="114769" y="1016"/>
                </a:lnTo>
                <a:lnTo>
                  <a:pt x="108521" y="4165"/>
                </a:lnTo>
                <a:lnTo>
                  <a:pt x="104406" y="8978"/>
                </a:lnTo>
                <a:lnTo>
                  <a:pt x="103098" y="14490"/>
                </a:lnTo>
                <a:lnTo>
                  <a:pt x="104584" y="20015"/>
                </a:lnTo>
                <a:lnTo>
                  <a:pt x="108864" y="24904"/>
                </a:lnTo>
                <a:lnTo>
                  <a:pt x="115201" y="28194"/>
                </a:lnTo>
                <a:lnTo>
                  <a:pt x="122389" y="29337"/>
                </a:lnTo>
                <a:lnTo>
                  <a:pt x="129540" y="28321"/>
                </a:lnTo>
                <a:lnTo>
                  <a:pt x="135813" y="25158"/>
                </a:lnTo>
                <a:lnTo>
                  <a:pt x="139915" y="20358"/>
                </a:lnTo>
                <a:lnTo>
                  <a:pt x="141224" y="14846"/>
                </a:lnTo>
                <a:close/>
              </a:path>
              <a:path w="274955" h="2118360">
                <a:moveTo>
                  <a:pt x="143560" y="87198"/>
                </a:moveTo>
                <a:lnTo>
                  <a:pt x="143421" y="78206"/>
                </a:lnTo>
                <a:lnTo>
                  <a:pt x="136118" y="72593"/>
                </a:lnTo>
                <a:lnTo>
                  <a:pt x="129959" y="69418"/>
                </a:lnTo>
                <a:lnTo>
                  <a:pt x="122999" y="68313"/>
                </a:lnTo>
                <a:lnTo>
                  <a:pt x="116065" y="69291"/>
                </a:lnTo>
                <a:lnTo>
                  <a:pt x="110007" y="72351"/>
                </a:lnTo>
                <a:lnTo>
                  <a:pt x="102895" y="77812"/>
                </a:lnTo>
                <a:lnTo>
                  <a:pt x="103047" y="86817"/>
                </a:lnTo>
                <a:lnTo>
                  <a:pt x="110337" y="92430"/>
                </a:lnTo>
                <a:lnTo>
                  <a:pt x="116497" y="95605"/>
                </a:lnTo>
                <a:lnTo>
                  <a:pt x="123469" y="96710"/>
                </a:lnTo>
                <a:lnTo>
                  <a:pt x="130390" y="95745"/>
                </a:lnTo>
                <a:lnTo>
                  <a:pt x="136448" y="92684"/>
                </a:lnTo>
                <a:lnTo>
                  <a:pt x="143560" y="87198"/>
                </a:lnTo>
                <a:close/>
              </a:path>
              <a:path w="274955" h="2118360">
                <a:moveTo>
                  <a:pt x="143967" y="154889"/>
                </a:moveTo>
                <a:lnTo>
                  <a:pt x="143840" y="146177"/>
                </a:lnTo>
                <a:lnTo>
                  <a:pt x="136779" y="140754"/>
                </a:lnTo>
                <a:lnTo>
                  <a:pt x="130822" y="137680"/>
                </a:lnTo>
                <a:lnTo>
                  <a:pt x="124079" y="136613"/>
                </a:lnTo>
                <a:lnTo>
                  <a:pt x="117373" y="137553"/>
                </a:lnTo>
                <a:lnTo>
                  <a:pt x="111518" y="140512"/>
                </a:lnTo>
                <a:lnTo>
                  <a:pt x="104635" y="145808"/>
                </a:lnTo>
                <a:lnTo>
                  <a:pt x="104762" y="154520"/>
                </a:lnTo>
                <a:lnTo>
                  <a:pt x="111823" y="159943"/>
                </a:lnTo>
                <a:lnTo>
                  <a:pt x="117779" y="163029"/>
                </a:lnTo>
                <a:lnTo>
                  <a:pt x="124523" y="164096"/>
                </a:lnTo>
                <a:lnTo>
                  <a:pt x="131229" y="163156"/>
                </a:lnTo>
                <a:lnTo>
                  <a:pt x="137083" y="160185"/>
                </a:lnTo>
                <a:lnTo>
                  <a:pt x="143967" y="154889"/>
                </a:lnTo>
                <a:close/>
              </a:path>
              <a:path w="274955" h="2118360">
                <a:moveTo>
                  <a:pt x="144386" y="222567"/>
                </a:moveTo>
                <a:lnTo>
                  <a:pt x="144272" y="214160"/>
                </a:lnTo>
                <a:lnTo>
                  <a:pt x="137439" y="208927"/>
                </a:lnTo>
                <a:lnTo>
                  <a:pt x="131686" y="205955"/>
                </a:lnTo>
                <a:lnTo>
                  <a:pt x="125171" y="204914"/>
                </a:lnTo>
                <a:lnTo>
                  <a:pt x="118694" y="205828"/>
                </a:lnTo>
                <a:lnTo>
                  <a:pt x="113030" y="208686"/>
                </a:lnTo>
                <a:lnTo>
                  <a:pt x="106362" y="213817"/>
                </a:lnTo>
                <a:lnTo>
                  <a:pt x="106502" y="222224"/>
                </a:lnTo>
                <a:lnTo>
                  <a:pt x="113309" y="227469"/>
                </a:lnTo>
                <a:lnTo>
                  <a:pt x="119075" y="230441"/>
                </a:lnTo>
                <a:lnTo>
                  <a:pt x="125577" y="231482"/>
                </a:lnTo>
                <a:lnTo>
                  <a:pt x="132067" y="230568"/>
                </a:lnTo>
                <a:lnTo>
                  <a:pt x="137744" y="227711"/>
                </a:lnTo>
                <a:lnTo>
                  <a:pt x="144386" y="222567"/>
                </a:lnTo>
                <a:close/>
              </a:path>
              <a:path w="274955" h="2118360">
                <a:moveTo>
                  <a:pt x="144830" y="290271"/>
                </a:moveTo>
                <a:lnTo>
                  <a:pt x="144716" y="282155"/>
                </a:lnTo>
                <a:lnTo>
                  <a:pt x="138099" y="277088"/>
                </a:lnTo>
                <a:lnTo>
                  <a:pt x="132537" y="274231"/>
                </a:lnTo>
                <a:lnTo>
                  <a:pt x="126263" y="273227"/>
                </a:lnTo>
                <a:lnTo>
                  <a:pt x="120002" y="274104"/>
                </a:lnTo>
                <a:lnTo>
                  <a:pt x="114528" y="276872"/>
                </a:lnTo>
                <a:lnTo>
                  <a:pt x="108102" y="281813"/>
                </a:lnTo>
                <a:lnTo>
                  <a:pt x="108242" y="289941"/>
                </a:lnTo>
                <a:lnTo>
                  <a:pt x="114808" y="294995"/>
                </a:lnTo>
                <a:lnTo>
                  <a:pt x="120370" y="297865"/>
                </a:lnTo>
                <a:lnTo>
                  <a:pt x="126669" y="298856"/>
                </a:lnTo>
                <a:lnTo>
                  <a:pt x="132918" y="297980"/>
                </a:lnTo>
                <a:lnTo>
                  <a:pt x="138391" y="295224"/>
                </a:lnTo>
                <a:lnTo>
                  <a:pt x="144830" y="290271"/>
                </a:lnTo>
                <a:close/>
              </a:path>
              <a:path w="274955" h="2118360">
                <a:moveTo>
                  <a:pt x="145237" y="357962"/>
                </a:moveTo>
                <a:lnTo>
                  <a:pt x="145122" y="350139"/>
                </a:lnTo>
                <a:lnTo>
                  <a:pt x="132422" y="340360"/>
                </a:lnTo>
                <a:lnTo>
                  <a:pt x="122237" y="340258"/>
                </a:lnTo>
                <a:lnTo>
                  <a:pt x="109829" y="349796"/>
                </a:lnTo>
                <a:lnTo>
                  <a:pt x="109956" y="357632"/>
                </a:lnTo>
                <a:lnTo>
                  <a:pt x="122656" y="367411"/>
                </a:lnTo>
                <a:lnTo>
                  <a:pt x="132829" y="367499"/>
                </a:lnTo>
                <a:lnTo>
                  <a:pt x="139026" y="362737"/>
                </a:lnTo>
                <a:lnTo>
                  <a:pt x="145237" y="357962"/>
                </a:lnTo>
                <a:close/>
              </a:path>
              <a:path w="274955" h="2118360">
                <a:moveTo>
                  <a:pt x="145656" y="425653"/>
                </a:moveTo>
                <a:lnTo>
                  <a:pt x="145529" y="418122"/>
                </a:lnTo>
                <a:lnTo>
                  <a:pt x="133299" y="408724"/>
                </a:lnTo>
                <a:lnTo>
                  <a:pt x="123494" y="408622"/>
                </a:lnTo>
                <a:lnTo>
                  <a:pt x="111556" y="417804"/>
                </a:lnTo>
                <a:lnTo>
                  <a:pt x="111683" y="425335"/>
                </a:lnTo>
                <a:lnTo>
                  <a:pt x="123901" y="434759"/>
                </a:lnTo>
                <a:lnTo>
                  <a:pt x="133718" y="434835"/>
                </a:lnTo>
                <a:lnTo>
                  <a:pt x="139687" y="430263"/>
                </a:lnTo>
                <a:lnTo>
                  <a:pt x="145656" y="425653"/>
                </a:lnTo>
                <a:close/>
              </a:path>
              <a:path w="274955" h="2118360">
                <a:moveTo>
                  <a:pt x="146075" y="493356"/>
                </a:moveTo>
                <a:lnTo>
                  <a:pt x="145948" y="486105"/>
                </a:lnTo>
                <a:lnTo>
                  <a:pt x="134188" y="477050"/>
                </a:lnTo>
                <a:lnTo>
                  <a:pt x="124777" y="476973"/>
                </a:lnTo>
                <a:lnTo>
                  <a:pt x="113296" y="485813"/>
                </a:lnTo>
                <a:lnTo>
                  <a:pt x="113411" y="493039"/>
                </a:lnTo>
                <a:lnTo>
                  <a:pt x="125183" y="502107"/>
                </a:lnTo>
                <a:lnTo>
                  <a:pt x="134594" y="502183"/>
                </a:lnTo>
                <a:lnTo>
                  <a:pt x="140347" y="497763"/>
                </a:lnTo>
                <a:lnTo>
                  <a:pt x="146075" y="493356"/>
                </a:lnTo>
                <a:close/>
              </a:path>
              <a:path w="274955" h="2118360">
                <a:moveTo>
                  <a:pt x="146507" y="561060"/>
                </a:moveTo>
                <a:lnTo>
                  <a:pt x="146367" y="554101"/>
                </a:lnTo>
                <a:lnTo>
                  <a:pt x="135089" y="545401"/>
                </a:lnTo>
                <a:lnTo>
                  <a:pt x="126060" y="545325"/>
                </a:lnTo>
                <a:lnTo>
                  <a:pt x="115036" y="553783"/>
                </a:lnTo>
                <a:lnTo>
                  <a:pt x="115138" y="560755"/>
                </a:lnTo>
                <a:lnTo>
                  <a:pt x="126428" y="569429"/>
                </a:lnTo>
                <a:lnTo>
                  <a:pt x="135470" y="569518"/>
                </a:lnTo>
                <a:lnTo>
                  <a:pt x="140982" y="565289"/>
                </a:lnTo>
                <a:lnTo>
                  <a:pt x="146507" y="561060"/>
                </a:lnTo>
                <a:close/>
              </a:path>
              <a:path w="274955" h="2118360">
                <a:moveTo>
                  <a:pt x="146926" y="628738"/>
                </a:moveTo>
                <a:lnTo>
                  <a:pt x="146812" y="622071"/>
                </a:lnTo>
                <a:lnTo>
                  <a:pt x="135991" y="613740"/>
                </a:lnTo>
                <a:lnTo>
                  <a:pt x="127317" y="613676"/>
                </a:lnTo>
                <a:lnTo>
                  <a:pt x="116763" y="621792"/>
                </a:lnTo>
                <a:lnTo>
                  <a:pt x="116865" y="628446"/>
                </a:lnTo>
                <a:lnTo>
                  <a:pt x="127685" y="636765"/>
                </a:lnTo>
                <a:lnTo>
                  <a:pt x="136347" y="636854"/>
                </a:lnTo>
                <a:lnTo>
                  <a:pt x="141630" y="632790"/>
                </a:lnTo>
                <a:lnTo>
                  <a:pt x="146926" y="628738"/>
                </a:lnTo>
                <a:close/>
              </a:path>
              <a:path w="274955" h="2118360">
                <a:moveTo>
                  <a:pt x="147332" y="696417"/>
                </a:moveTo>
                <a:lnTo>
                  <a:pt x="147231" y="690054"/>
                </a:lnTo>
                <a:lnTo>
                  <a:pt x="136880" y="682104"/>
                </a:lnTo>
                <a:lnTo>
                  <a:pt x="128574" y="682028"/>
                </a:lnTo>
                <a:lnTo>
                  <a:pt x="118491" y="689787"/>
                </a:lnTo>
                <a:lnTo>
                  <a:pt x="118605" y="696150"/>
                </a:lnTo>
                <a:lnTo>
                  <a:pt x="128943" y="704113"/>
                </a:lnTo>
                <a:lnTo>
                  <a:pt x="137223" y="704189"/>
                </a:lnTo>
                <a:lnTo>
                  <a:pt x="142278" y="700303"/>
                </a:lnTo>
                <a:lnTo>
                  <a:pt x="147332" y="696417"/>
                </a:lnTo>
                <a:close/>
              </a:path>
              <a:path w="274955" h="2118360">
                <a:moveTo>
                  <a:pt x="147751" y="764120"/>
                </a:moveTo>
                <a:lnTo>
                  <a:pt x="147650" y="758037"/>
                </a:lnTo>
                <a:lnTo>
                  <a:pt x="137782" y="750443"/>
                </a:lnTo>
                <a:lnTo>
                  <a:pt x="129857" y="750366"/>
                </a:lnTo>
                <a:lnTo>
                  <a:pt x="120243" y="757770"/>
                </a:lnTo>
                <a:lnTo>
                  <a:pt x="120332" y="763866"/>
                </a:lnTo>
                <a:lnTo>
                  <a:pt x="130213" y="771448"/>
                </a:lnTo>
                <a:lnTo>
                  <a:pt x="138099" y="771525"/>
                </a:lnTo>
                <a:lnTo>
                  <a:pt x="142925" y="767829"/>
                </a:lnTo>
                <a:lnTo>
                  <a:pt x="147751" y="764120"/>
                </a:lnTo>
                <a:close/>
              </a:path>
              <a:path w="274955" h="2118360">
                <a:moveTo>
                  <a:pt x="148158" y="831824"/>
                </a:moveTo>
                <a:lnTo>
                  <a:pt x="148056" y="826020"/>
                </a:lnTo>
                <a:lnTo>
                  <a:pt x="138658" y="818794"/>
                </a:lnTo>
                <a:lnTo>
                  <a:pt x="131140" y="818730"/>
                </a:lnTo>
                <a:lnTo>
                  <a:pt x="121970" y="825779"/>
                </a:lnTo>
                <a:lnTo>
                  <a:pt x="122059" y="831570"/>
                </a:lnTo>
                <a:lnTo>
                  <a:pt x="131457" y="838796"/>
                </a:lnTo>
                <a:lnTo>
                  <a:pt x="139001" y="838873"/>
                </a:lnTo>
                <a:lnTo>
                  <a:pt x="143560" y="835329"/>
                </a:lnTo>
                <a:lnTo>
                  <a:pt x="148158" y="831824"/>
                </a:lnTo>
                <a:close/>
              </a:path>
              <a:path w="274955" h="2118360">
                <a:moveTo>
                  <a:pt x="148590" y="899502"/>
                </a:moveTo>
                <a:lnTo>
                  <a:pt x="148488" y="894016"/>
                </a:lnTo>
                <a:lnTo>
                  <a:pt x="139547" y="887145"/>
                </a:lnTo>
                <a:lnTo>
                  <a:pt x="132422" y="887069"/>
                </a:lnTo>
                <a:lnTo>
                  <a:pt x="123698" y="893787"/>
                </a:lnTo>
                <a:lnTo>
                  <a:pt x="123799" y="899274"/>
                </a:lnTo>
                <a:lnTo>
                  <a:pt x="132715" y="906132"/>
                </a:lnTo>
                <a:lnTo>
                  <a:pt x="139865" y="906221"/>
                </a:lnTo>
                <a:lnTo>
                  <a:pt x="144221" y="902855"/>
                </a:lnTo>
                <a:lnTo>
                  <a:pt x="148590" y="899502"/>
                </a:lnTo>
                <a:close/>
              </a:path>
              <a:path w="274955" h="2118360">
                <a:moveTo>
                  <a:pt x="148996" y="967193"/>
                </a:moveTo>
                <a:lnTo>
                  <a:pt x="148894" y="961986"/>
                </a:lnTo>
                <a:lnTo>
                  <a:pt x="140436" y="955471"/>
                </a:lnTo>
                <a:lnTo>
                  <a:pt x="133680" y="955421"/>
                </a:lnTo>
                <a:lnTo>
                  <a:pt x="125437" y="961771"/>
                </a:lnTo>
                <a:lnTo>
                  <a:pt x="125501" y="966965"/>
                </a:lnTo>
                <a:lnTo>
                  <a:pt x="133985" y="973480"/>
                </a:lnTo>
                <a:lnTo>
                  <a:pt x="140741" y="973543"/>
                </a:lnTo>
                <a:lnTo>
                  <a:pt x="144868" y="970368"/>
                </a:lnTo>
                <a:lnTo>
                  <a:pt x="148996" y="967193"/>
                </a:lnTo>
                <a:close/>
              </a:path>
              <a:path w="274955" h="2118360">
                <a:moveTo>
                  <a:pt x="149402" y="1034897"/>
                </a:moveTo>
                <a:lnTo>
                  <a:pt x="149339" y="1029970"/>
                </a:lnTo>
                <a:lnTo>
                  <a:pt x="141338" y="1023823"/>
                </a:lnTo>
                <a:lnTo>
                  <a:pt x="134937" y="1023759"/>
                </a:lnTo>
                <a:lnTo>
                  <a:pt x="127152" y="1029754"/>
                </a:lnTo>
                <a:lnTo>
                  <a:pt x="127228" y="1034681"/>
                </a:lnTo>
                <a:lnTo>
                  <a:pt x="135216" y="1040815"/>
                </a:lnTo>
                <a:lnTo>
                  <a:pt x="141617" y="1040879"/>
                </a:lnTo>
                <a:lnTo>
                  <a:pt x="145516" y="1037869"/>
                </a:lnTo>
                <a:lnTo>
                  <a:pt x="149402" y="1034897"/>
                </a:lnTo>
                <a:close/>
              </a:path>
              <a:path w="274955" h="2118360">
                <a:moveTo>
                  <a:pt x="149834" y="1102575"/>
                </a:moveTo>
                <a:lnTo>
                  <a:pt x="149745" y="1097953"/>
                </a:lnTo>
                <a:lnTo>
                  <a:pt x="142240" y="1092174"/>
                </a:lnTo>
                <a:lnTo>
                  <a:pt x="136220" y="1092123"/>
                </a:lnTo>
                <a:lnTo>
                  <a:pt x="128892" y="1097762"/>
                </a:lnTo>
                <a:lnTo>
                  <a:pt x="128955" y="1102372"/>
                </a:lnTo>
                <a:lnTo>
                  <a:pt x="136486" y="1108163"/>
                </a:lnTo>
                <a:lnTo>
                  <a:pt x="142481" y="1108214"/>
                </a:lnTo>
                <a:lnTo>
                  <a:pt x="146151" y="1105395"/>
                </a:lnTo>
                <a:lnTo>
                  <a:pt x="149834" y="1102575"/>
                </a:lnTo>
                <a:close/>
              </a:path>
              <a:path w="274955" h="2118360">
                <a:moveTo>
                  <a:pt x="150241" y="1170266"/>
                </a:moveTo>
                <a:lnTo>
                  <a:pt x="150177" y="1165936"/>
                </a:lnTo>
                <a:lnTo>
                  <a:pt x="143141" y="1160526"/>
                </a:lnTo>
                <a:lnTo>
                  <a:pt x="137502" y="1160475"/>
                </a:lnTo>
                <a:lnTo>
                  <a:pt x="130632" y="1165745"/>
                </a:lnTo>
                <a:lnTo>
                  <a:pt x="130683" y="1170089"/>
                </a:lnTo>
                <a:lnTo>
                  <a:pt x="137744" y="1175512"/>
                </a:lnTo>
                <a:lnTo>
                  <a:pt x="143370" y="1175562"/>
                </a:lnTo>
                <a:lnTo>
                  <a:pt x="146812" y="1172921"/>
                </a:lnTo>
                <a:lnTo>
                  <a:pt x="150241" y="1170266"/>
                </a:lnTo>
                <a:close/>
              </a:path>
              <a:path w="274955" h="2118360">
                <a:moveTo>
                  <a:pt x="150660" y="1237957"/>
                </a:moveTo>
                <a:lnTo>
                  <a:pt x="150596" y="1233919"/>
                </a:lnTo>
                <a:lnTo>
                  <a:pt x="144030" y="1228877"/>
                </a:lnTo>
                <a:lnTo>
                  <a:pt x="138772" y="1228813"/>
                </a:lnTo>
                <a:lnTo>
                  <a:pt x="132346" y="1233741"/>
                </a:lnTo>
                <a:lnTo>
                  <a:pt x="132422" y="1237792"/>
                </a:lnTo>
                <a:lnTo>
                  <a:pt x="139001" y="1242847"/>
                </a:lnTo>
                <a:lnTo>
                  <a:pt x="144259" y="1242898"/>
                </a:lnTo>
                <a:lnTo>
                  <a:pt x="147459" y="1240421"/>
                </a:lnTo>
                <a:lnTo>
                  <a:pt x="150660" y="1237957"/>
                </a:lnTo>
                <a:close/>
              </a:path>
              <a:path w="274955" h="2118360">
                <a:moveTo>
                  <a:pt x="151066" y="1305661"/>
                </a:moveTo>
                <a:lnTo>
                  <a:pt x="151003" y="1301902"/>
                </a:lnTo>
                <a:lnTo>
                  <a:pt x="144907" y="1297216"/>
                </a:lnTo>
                <a:lnTo>
                  <a:pt x="140017" y="1297165"/>
                </a:lnTo>
                <a:lnTo>
                  <a:pt x="134086" y="1301750"/>
                </a:lnTo>
                <a:lnTo>
                  <a:pt x="134137" y="1305496"/>
                </a:lnTo>
                <a:lnTo>
                  <a:pt x="140233" y="1310182"/>
                </a:lnTo>
                <a:lnTo>
                  <a:pt x="145122" y="1310233"/>
                </a:lnTo>
                <a:lnTo>
                  <a:pt x="148082" y="1307947"/>
                </a:lnTo>
                <a:lnTo>
                  <a:pt x="151066" y="1305661"/>
                </a:lnTo>
                <a:close/>
              </a:path>
              <a:path w="274955" h="2118360">
                <a:moveTo>
                  <a:pt x="151485" y="1373352"/>
                </a:moveTo>
                <a:lnTo>
                  <a:pt x="151447" y="1369898"/>
                </a:lnTo>
                <a:lnTo>
                  <a:pt x="145808" y="1365567"/>
                </a:lnTo>
                <a:lnTo>
                  <a:pt x="141312" y="1365529"/>
                </a:lnTo>
                <a:lnTo>
                  <a:pt x="135826" y="1369745"/>
                </a:lnTo>
                <a:lnTo>
                  <a:pt x="135877" y="1373212"/>
                </a:lnTo>
                <a:lnTo>
                  <a:pt x="138684" y="1375384"/>
                </a:lnTo>
                <a:lnTo>
                  <a:pt x="141516" y="1377530"/>
                </a:lnTo>
                <a:lnTo>
                  <a:pt x="146011" y="1377569"/>
                </a:lnTo>
                <a:lnTo>
                  <a:pt x="148742" y="1375460"/>
                </a:lnTo>
                <a:lnTo>
                  <a:pt x="151485" y="1373352"/>
                </a:lnTo>
                <a:close/>
              </a:path>
              <a:path w="274955" h="2118360">
                <a:moveTo>
                  <a:pt x="151892" y="1441030"/>
                </a:moveTo>
                <a:lnTo>
                  <a:pt x="151853" y="1437868"/>
                </a:lnTo>
                <a:lnTo>
                  <a:pt x="146697" y="1433906"/>
                </a:lnTo>
                <a:lnTo>
                  <a:pt x="142582" y="1433880"/>
                </a:lnTo>
                <a:lnTo>
                  <a:pt x="140055" y="1435798"/>
                </a:lnTo>
                <a:lnTo>
                  <a:pt x="137566" y="1437728"/>
                </a:lnTo>
                <a:lnTo>
                  <a:pt x="137604" y="1440903"/>
                </a:lnTo>
                <a:lnTo>
                  <a:pt x="142760" y="1444866"/>
                </a:lnTo>
                <a:lnTo>
                  <a:pt x="146875" y="1444904"/>
                </a:lnTo>
                <a:lnTo>
                  <a:pt x="149402" y="1442974"/>
                </a:lnTo>
                <a:lnTo>
                  <a:pt x="151892" y="1441030"/>
                </a:lnTo>
                <a:close/>
              </a:path>
              <a:path w="274955" h="2118360">
                <a:moveTo>
                  <a:pt x="152311" y="1508734"/>
                </a:moveTo>
                <a:lnTo>
                  <a:pt x="152285" y="1505851"/>
                </a:lnTo>
                <a:lnTo>
                  <a:pt x="147612" y="1502257"/>
                </a:lnTo>
                <a:lnTo>
                  <a:pt x="143878" y="1502232"/>
                </a:lnTo>
                <a:lnTo>
                  <a:pt x="139306" y="1505737"/>
                </a:lnTo>
                <a:lnTo>
                  <a:pt x="139344" y="1508620"/>
                </a:lnTo>
                <a:lnTo>
                  <a:pt x="144018" y="1512201"/>
                </a:lnTo>
                <a:lnTo>
                  <a:pt x="147764" y="1512252"/>
                </a:lnTo>
                <a:lnTo>
                  <a:pt x="150050" y="1510487"/>
                </a:lnTo>
                <a:lnTo>
                  <a:pt x="152311" y="1508734"/>
                </a:lnTo>
                <a:close/>
              </a:path>
              <a:path w="274955" h="2118360">
                <a:moveTo>
                  <a:pt x="152755" y="1576425"/>
                </a:moveTo>
                <a:lnTo>
                  <a:pt x="152692" y="1573822"/>
                </a:lnTo>
                <a:lnTo>
                  <a:pt x="150596" y="1572221"/>
                </a:lnTo>
                <a:lnTo>
                  <a:pt x="148513" y="1570596"/>
                </a:lnTo>
                <a:lnTo>
                  <a:pt x="145135" y="1570570"/>
                </a:lnTo>
                <a:lnTo>
                  <a:pt x="141033" y="1573720"/>
                </a:lnTo>
                <a:lnTo>
                  <a:pt x="141071" y="1576324"/>
                </a:lnTo>
                <a:lnTo>
                  <a:pt x="145275" y="1579537"/>
                </a:lnTo>
                <a:lnTo>
                  <a:pt x="148653" y="1579587"/>
                </a:lnTo>
                <a:lnTo>
                  <a:pt x="150685" y="1578000"/>
                </a:lnTo>
                <a:lnTo>
                  <a:pt x="152755" y="1576425"/>
                </a:lnTo>
                <a:close/>
              </a:path>
              <a:path w="274955" h="2118360">
                <a:moveTo>
                  <a:pt x="153174" y="1644116"/>
                </a:moveTo>
                <a:lnTo>
                  <a:pt x="153111" y="1641830"/>
                </a:lnTo>
                <a:lnTo>
                  <a:pt x="149390" y="1638947"/>
                </a:lnTo>
                <a:lnTo>
                  <a:pt x="146405" y="1638922"/>
                </a:lnTo>
                <a:lnTo>
                  <a:pt x="142760" y="1641729"/>
                </a:lnTo>
                <a:lnTo>
                  <a:pt x="142798" y="1644027"/>
                </a:lnTo>
                <a:lnTo>
                  <a:pt x="146532" y="1646885"/>
                </a:lnTo>
                <a:lnTo>
                  <a:pt x="149504" y="1646910"/>
                </a:lnTo>
                <a:lnTo>
                  <a:pt x="151345" y="1645526"/>
                </a:lnTo>
                <a:lnTo>
                  <a:pt x="153174" y="1644116"/>
                </a:lnTo>
                <a:close/>
              </a:path>
              <a:path w="274955" h="2118360">
                <a:moveTo>
                  <a:pt x="153581" y="1711820"/>
                </a:moveTo>
                <a:lnTo>
                  <a:pt x="153543" y="1709813"/>
                </a:lnTo>
                <a:lnTo>
                  <a:pt x="150291" y="1707299"/>
                </a:lnTo>
                <a:lnTo>
                  <a:pt x="147675" y="1707286"/>
                </a:lnTo>
                <a:lnTo>
                  <a:pt x="144500" y="1709724"/>
                </a:lnTo>
                <a:lnTo>
                  <a:pt x="144526" y="1711718"/>
                </a:lnTo>
                <a:lnTo>
                  <a:pt x="147777" y="1714246"/>
                </a:lnTo>
                <a:lnTo>
                  <a:pt x="150393" y="1714258"/>
                </a:lnTo>
                <a:lnTo>
                  <a:pt x="151980" y="1713026"/>
                </a:lnTo>
                <a:lnTo>
                  <a:pt x="153581" y="1711820"/>
                </a:lnTo>
                <a:close/>
              </a:path>
              <a:path w="274955" h="2118360">
                <a:moveTo>
                  <a:pt x="154000" y="1779511"/>
                </a:moveTo>
                <a:lnTo>
                  <a:pt x="153974" y="1777784"/>
                </a:lnTo>
                <a:lnTo>
                  <a:pt x="151180" y="1775650"/>
                </a:lnTo>
                <a:lnTo>
                  <a:pt x="148958" y="1775625"/>
                </a:lnTo>
                <a:lnTo>
                  <a:pt x="147586" y="1776666"/>
                </a:lnTo>
                <a:lnTo>
                  <a:pt x="146227" y="1777720"/>
                </a:lnTo>
                <a:lnTo>
                  <a:pt x="146265" y="1779435"/>
                </a:lnTo>
                <a:lnTo>
                  <a:pt x="149034" y="1781568"/>
                </a:lnTo>
                <a:lnTo>
                  <a:pt x="151282" y="1781581"/>
                </a:lnTo>
                <a:lnTo>
                  <a:pt x="152628" y="1780552"/>
                </a:lnTo>
                <a:lnTo>
                  <a:pt x="154000" y="1779511"/>
                </a:lnTo>
                <a:close/>
              </a:path>
              <a:path w="274955" h="2118360">
                <a:moveTo>
                  <a:pt x="154406" y="1847189"/>
                </a:moveTo>
                <a:lnTo>
                  <a:pt x="154393" y="1845767"/>
                </a:lnTo>
                <a:lnTo>
                  <a:pt x="152069" y="1843989"/>
                </a:lnTo>
                <a:lnTo>
                  <a:pt x="150215" y="1843976"/>
                </a:lnTo>
                <a:lnTo>
                  <a:pt x="149085" y="1844852"/>
                </a:lnTo>
                <a:lnTo>
                  <a:pt x="147955" y="1845703"/>
                </a:lnTo>
                <a:lnTo>
                  <a:pt x="147980" y="1847138"/>
                </a:lnTo>
                <a:lnTo>
                  <a:pt x="149136" y="1848027"/>
                </a:lnTo>
                <a:lnTo>
                  <a:pt x="150304" y="1848904"/>
                </a:lnTo>
                <a:lnTo>
                  <a:pt x="152146" y="1848916"/>
                </a:lnTo>
                <a:lnTo>
                  <a:pt x="153276" y="1848065"/>
                </a:lnTo>
                <a:lnTo>
                  <a:pt x="154406" y="1847189"/>
                </a:lnTo>
                <a:close/>
              </a:path>
              <a:path w="274955" h="2118360">
                <a:moveTo>
                  <a:pt x="154838" y="1914867"/>
                </a:moveTo>
                <a:lnTo>
                  <a:pt x="154813" y="1913737"/>
                </a:lnTo>
                <a:lnTo>
                  <a:pt x="152971" y="1912340"/>
                </a:lnTo>
                <a:lnTo>
                  <a:pt x="151485" y="1912315"/>
                </a:lnTo>
                <a:lnTo>
                  <a:pt x="149694" y="1913712"/>
                </a:lnTo>
                <a:lnTo>
                  <a:pt x="149707" y="1914829"/>
                </a:lnTo>
                <a:lnTo>
                  <a:pt x="150647" y="1915541"/>
                </a:lnTo>
                <a:lnTo>
                  <a:pt x="151561" y="1916252"/>
                </a:lnTo>
                <a:lnTo>
                  <a:pt x="153047" y="1916252"/>
                </a:lnTo>
                <a:lnTo>
                  <a:pt x="153936" y="1915566"/>
                </a:lnTo>
                <a:lnTo>
                  <a:pt x="154838" y="1914867"/>
                </a:lnTo>
                <a:close/>
              </a:path>
              <a:path w="274955" h="2118360">
                <a:moveTo>
                  <a:pt x="155244" y="1982571"/>
                </a:moveTo>
                <a:lnTo>
                  <a:pt x="155219" y="1981746"/>
                </a:lnTo>
                <a:lnTo>
                  <a:pt x="153873" y="1980679"/>
                </a:lnTo>
                <a:lnTo>
                  <a:pt x="152768" y="1980679"/>
                </a:lnTo>
                <a:lnTo>
                  <a:pt x="152095" y="1981187"/>
                </a:lnTo>
                <a:lnTo>
                  <a:pt x="151422" y="1981708"/>
                </a:lnTo>
                <a:lnTo>
                  <a:pt x="151447" y="1982546"/>
                </a:lnTo>
                <a:lnTo>
                  <a:pt x="152120" y="1983079"/>
                </a:lnTo>
                <a:lnTo>
                  <a:pt x="152806" y="1983600"/>
                </a:lnTo>
                <a:lnTo>
                  <a:pt x="153898" y="1983600"/>
                </a:lnTo>
                <a:lnTo>
                  <a:pt x="154559" y="1983105"/>
                </a:lnTo>
                <a:lnTo>
                  <a:pt x="155244" y="1982571"/>
                </a:lnTo>
                <a:close/>
              </a:path>
              <a:path w="274955" h="2118360">
                <a:moveTo>
                  <a:pt x="155663" y="2050288"/>
                </a:moveTo>
                <a:lnTo>
                  <a:pt x="155651" y="2049716"/>
                </a:lnTo>
                <a:lnTo>
                  <a:pt x="155206" y="2049373"/>
                </a:lnTo>
                <a:lnTo>
                  <a:pt x="154749" y="2049030"/>
                </a:lnTo>
                <a:lnTo>
                  <a:pt x="154051" y="2049030"/>
                </a:lnTo>
                <a:lnTo>
                  <a:pt x="153593" y="2049360"/>
                </a:lnTo>
                <a:lnTo>
                  <a:pt x="153162" y="2049703"/>
                </a:lnTo>
                <a:lnTo>
                  <a:pt x="153187" y="2050249"/>
                </a:lnTo>
                <a:lnTo>
                  <a:pt x="153631" y="2050605"/>
                </a:lnTo>
                <a:lnTo>
                  <a:pt x="154076" y="2050948"/>
                </a:lnTo>
                <a:lnTo>
                  <a:pt x="154787" y="2050948"/>
                </a:lnTo>
                <a:lnTo>
                  <a:pt x="155219" y="2050618"/>
                </a:lnTo>
                <a:lnTo>
                  <a:pt x="155663" y="2050288"/>
                </a:lnTo>
                <a:close/>
              </a:path>
              <a:path w="274955" h="2118360">
                <a:moveTo>
                  <a:pt x="156095" y="2117687"/>
                </a:moveTo>
                <a:lnTo>
                  <a:pt x="155854" y="2117534"/>
                </a:lnTo>
                <a:lnTo>
                  <a:pt x="155651" y="2117369"/>
                </a:lnTo>
                <a:lnTo>
                  <a:pt x="155308" y="2117369"/>
                </a:lnTo>
                <a:lnTo>
                  <a:pt x="155092" y="2117534"/>
                </a:lnTo>
                <a:lnTo>
                  <a:pt x="154901" y="2117687"/>
                </a:lnTo>
                <a:lnTo>
                  <a:pt x="154901" y="2117953"/>
                </a:lnTo>
                <a:lnTo>
                  <a:pt x="155117" y="2118118"/>
                </a:lnTo>
                <a:lnTo>
                  <a:pt x="155321" y="2118283"/>
                </a:lnTo>
                <a:lnTo>
                  <a:pt x="155663" y="2118283"/>
                </a:lnTo>
                <a:lnTo>
                  <a:pt x="155867" y="2118118"/>
                </a:lnTo>
                <a:lnTo>
                  <a:pt x="156095" y="2117953"/>
                </a:lnTo>
                <a:lnTo>
                  <a:pt x="156095" y="2117687"/>
                </a:lnTo>
                <a:close/>
              </a:path>
              <a:path w="274955" h="2118360">
                <a:moveTo>
                  <a:pt x="264909" y="16002"/>
                </a:moveTo>
                <a:lnTo>
                  <a:pt x="263423" y="10477"/>
                </a:lnTo>
                <a:lnTo>
                  <a:pt x="259168" y="5588"/>
                </a:lnTo>
                <a:lnTo>
                  <a:pt x="252806" y="2311"/>
                </a:lnTo>
                <a:lnTo>
                  <a:pt x="245618" y="1168"/>
                </a:lnTo>
                <a:lnTo>
                  <a:pt x="238467" y="2171"/>
                </a:lnTo>
                <a:lnTo>
                  <a:pt x="232206" y="5334"/>
                </a:lnTo>
                <a:lnTo>
                  <a:pt x="228104" y="10134"/>
                </a:lnTo>
                <a:lnTo>
                  <a:pt x="226796" y="15633"/>
                </a:lnTo>
                <a:lnTo>
                  <a:pt x="228282" y="21170"/>
                </a:lnTo>
                <a:lnTo>
                  <a:pt x="232549" y="26060"/>
                </a:lnTo>
                <a:lnTo>
                  <a:pt x="238899" y="29349"/>
                </a:lnTo>
                <a:lnTo>
                  <a:pt x="246087" y="30492"/>
                </a:lnTo>
                <a:lnTo>
                  <a:pt x="253238" y="29476"/>
                </a:lnTo>
                <a:lnTo>
                  <a:pt x="259511" y="26327"/>
                </a:lnTo>
                <a:lnTo>
                  <a:pt x="263601" y="21513"/>
                </a:lnTo>
                <a:lnTo>
                  <a:pt x="264909" y="16002"/>
                </a:lnTo>
                <a:close/>
              </a:path>
              <a:path w="274955" h="2118360">
                <a:moveTo>
                  <a:pt x="267284" y="88353"/>
                </a:moveTo>
                <a:lnTo>
                  <a:pt x="267119" y="79375"/>
                </a:lnTo>
                <a:lnTo>
                  <a:pt x="259842" y="73761"/>
                </a:lnTo>
                <a:lnTo>
                  <a:pt x="253682" y="70573"/>
                </a:lnTo>
                <a:lnTo>
                  <a:pt x="246710" y="69469"/>
                </a:lnTo>
                <a:lnTo>
                  <a:pt x="239788" y="70434"/>
                </a:lnTo>
                <a:lnTo>
                  <a:pt x="233730" y="73494"/>
                </a:lnTo>
                <a:lnTo>
                  <a:pt x="226606" y="78994"/>
                </a:lnTo>
                <a:lnTo>
                  <a:pt x="226745" y="87985"/>
                </a:lnTo>
                <a:lnTo>
                  <a:pt x="234048" y="93599"/>
                </a:lnTo>
                <a:lnTo>
                  <a:pt x="240207" y="96774"/>
                </a:lnTo>
                <a:lnTo>
                  <a:pt x="247167" y="97878"/>
                </a:lnTo>
                <a:lnTo>
                  <a:pt x="254088" y="96901"/>
                </a:lnTo>
                <a:lnTo>
                  <a:pt x="260146" y="93840"/>
                </a:lnTo>
                <a:lnTo>
                  <a:pt x="267284" y="88353"/>
                </a:lnTo>
                <a:close/>
              </a:path>
              <a:path w="274955" h="2118360">
                <a:moveTo>
                  <a:pt x="267690" y="156057"/>
                </a:moveTo>
                <a:lnTo>
                  <a:pt x="267550" y="147345"/>
                </a:lnTo>
                <a:lnTo>
                  <a:pt x="260489" y="141909"/>
                </a:lnTo>
                <a:lnTo>
                  <a:pt x="254520" y="138836"/>
                </a:lnTo>
                <a:lnTo>
                  <a:pt x="247777" y="137769"/>
                </a:lnTo>
                <a:lnTo>
                  <a:pt x="241071" y="138722"/>
                </a:lnTo>
                <a:lnTo>
                  <a:pt x="235204" y="141681"/>
                </a:lnTo>
                <a:lnTo>
                  <a:pt x="228333" y="146977"/>
                </a:lnTo>
                <a:lnTo>
                  <a:pt x="228473" y="155689"/>
                </a:lnTo>
                <a:lnTo>
                  <a:pt x="235521" y="161099"/>
                </a:lnTo>
                <a:lnTo>
                  <a:pt x="241477" y="164185"/>
                </a:lnTo>
                <a:lnTo>
                  <a:pt x="248221" y="165265"/>
                </a:lnTo>
                <a:lnTo>
                  <a:pt x="254927" y="164325"/>
                </a:lnTo>
                <a:lnTo>
                  <a:pt x="260781" y="161353"/>
                </a:lnTo>
                <a:lnTo>
                  <a:pt x="267690" y="156057"/>
                </a:lnTo>
                <a:close/>
              </a:path>
              <a:path w="274955" h="2118360">
                <a:moveTo>
                  <a:pt x="268097" y="223748"/>
                </a:moveTo>
                <a:lnTo>
                  <a:pt x="267982" y="215328"/>
                </a:lnTo>
                <a:lnTo>
                  <a:pt x="261150" y="210070"/>
                </a:lnTo>
                <a:lnTo>
                  <a:pt x="255384" y="207098"/>
                </a:lnTo>
                <a:lnTo>
                  <a:pt x="248869" y="206070"/>
                </a:lnTo>
                <a:lnTo>
                  <a:pt x="242392" y="206984"/>
                </a:lnTo>
                <a:lnTo>
                  <a:pt x="236715" y="209842"/>
                </a:lnTo>
                <a:lnTo>
                  <a:pt x="230060" y="214972"/>
                </a:lnTo>
                <a:lnTo>
                  <a:pt x="230200" y="223380"/>
                </a:lnTo>
                <a:lnTo>
                  <a:pt x="237020" y="228638"/>
                </a:lnTo>
                <a:lnTo>
                  <a:pt x="242785" y="231609"/>
                </a:lnTo>
                <a:lnTo>
                  <a:pt x="249301" y="232638"/>
                </a:lnTo>
                <a:lnTo>
                  <a:pt x="255778" y="231736"/>
                </a:lnTo>
                <a:lnTo>
                  <a:pt x="261442" y="228866"/>
                </a:lnTo>
                <a:lnTo>
                  <a:pt x="268097" y="223748"/>
                </a:lnTo>
                <a:close/>
              </a:path>
              <a:path w="274955" h="2118360">
                <a:moveTo>
                  <a:pt x="268516" y="291426"/>
                </a:moveTo>
                <a:lnTo>
                  <a:pt x="268401" y="283311"/>
                </a:lnTo>
                <a:lnTo>
                  <a:pt x="261810" y="278244"/>
                </a:lnTo>
                <a:lnTo>
                  <a:pt x="256247" y="275374"/>
                </a:lnTo>
                <a:lnTo>
                  <a:pt x="249961" y="274383"/>
                </a:lnTo>
                <a:lnTo>
                  <a:pt x="243700" y="275259"/>
                </a:lnTo>
                <a:lnTo>
                  <a:pt x="238226" y="278028"/>
                </a:lnTo>
                <a:lnTo>
                  <a:pt x="231787" y="282968"/>
                </a:lnTo>
                <a:lnTo>
                  <a:pt x="231927" y="291084"/>
                </a:lnTo>
                <a:lnTo>
                  <a:pt x="238506" y="296164"/>
                </a:lnTo>
                <a:lnTo>
                  <a:pt x="244068" y="299034"/>
                </a:lnTo>
                <a:lnTo>
                  <a:pt x="250367" y="300024"/>
                </a:lnTo>
                <a:lnTo>
                  <a:pt x="256628" y="299148"/>
                </a:lnTo>
                <a:lnTo>
                  <a:pt x="262102" y="296379"/>
                </a:lnTo>
                <a:lnTo>
                  <a:pt x="268516" y="291426"/>
                </a:lnTo>
                <a:close/>
              </a:path>
              <a:path w="274955" h="2118360">
                <a:moveTo>
                  <a:pt x="268935" y="359130"/>
                </a:moveTo>
                <a:lnTo>
                  <a:pt x="268820" y="351294"/>
                </a:lnTo>
                <a:lnTo>
                  <a:pt x="256120" y="341528"/>
                </a:lnTo>
                <a:lnTo>
                  <a:pt x="245948" y="341426"/>
                </a:lnTo>
                <a:lnTo>
                  <a:pt x="233527" y="350977"/>
                </a:lnTo>
                <a:lnTo>
                  <a:pt x="233667" y="358800"/>
                </a:lnTo>
                <a:lnTo>
                  <a:pt x="246367" y="368566"/>
                </a:lnTo>
                <a:lnTo>
                  <a:pt x="256527" y="368681"/>
                </a:lnTo>
                <a:lnTo>
                  <a:pt x="262737" y="363905"/>
                </a:lnTo>
                <a:lnTo>
                  <a:pt x="268935" y="359130"/>
                </a:lnTo>
                <a:close/>
              </a:path>
              <a:path w="274955" h="2118360">
                <a:moveTo>
                  <a:pt x="269367" y="426834"/>
                </a:moveTo>
                <a:lnTo>
                  <a:pt x="269227" y="419277"/>
                </a:lnTo>
                <a:lnTo>
                  <a:pt x="257022" y="409879"/>
                </a:lnTo>
                <a:lnTo>
                  <a:pt x="247205" y="409778"/>
                </a:lnTo>
                <a:lnTo>
                  <a:pt x="235267" y="418973"/>
                </a:lnTo>
                <a:lnTo>
                  <a:pt x="235394" y="426516"/>
                </a:lnTo>
                <a:lnTo>
                  <a:pt x="247611" y="435914"/>
                </a:lnTo>
                <a:lnTo>
                  <a:pt x="257429" y="436016"/>
                </a:lnTo>
                <a:lnTo>
                  <a:pt x="263385" y="431406"/>
                </a:lnTo>
                <a:lnTo>
                  <a:pt x="269367" y="426834"/>
                </a:lnTo>
                <a:close/>
              </a:path>
              <a:path w="274955" h="2118360">
                <a:moveTo>
                  <a:pt x="269786" y="494499"/>
                </a:moveTo>
                <a:lnTo>
                  <a:pt x="269659" y="487273"/>
                </a:lnTo>
                <a:lnTo>
                  <a:pt x="257898" y="478218"/>
                </a:lnTo>
                <a:lnTo>
                  <a:pt x="248462" y="478116"/>
                </a:lnTo>
                <a:lnTo>
                  <a:pt x="236994" y="486943"/>
                </a:lnTo>
                <a:lnTo>
                  <a:pt x="237109" y="494195"/>
                </a:lnTo>
                <a:lnTo>
                  <a:pt x="248881" y="503250"/>
                </a:lnTo>
                <a:lnTo>
                  <a:pt x="258292" y="503339"/>
                </a:lnTo>
                <a:lnTo>
                  <a:pt x="264033" y="498919"/>
                </a:lnTo>
                <a:lnTo>
                  <a:pt x="269786" y="494499"/>
                </a:lnTo>
                <a:close/>
              </a:path>
              <a:path w="274955" h="2118360">
                <a:moveTo>
                  <a:pt x="270205" y="562190"/>
                </a:moveTo>
                <a:lnTo>
                  <a:pt x="270090" y="555244"/>
                </a:lnTo>
                <a:lnTo>
                  <a:pt x="258787" y="546557"/>
                </a:lnTo>
                <a:lnTo>
                  <a:pt x="249758" y="546468"/>
                </a:lnTo>
                <a:lnTo>
                  <a:pt x="238734" y="554951"/>
                </a:lnTo>
                <a:lnTo>
                  <a:pt x="238861" y="561898"/>
                </a:lnTo>
                <a:lnTo>
                  <a:pt x="250139" y="570585"/>
                </a:lnTo>
                <a:lnTo>
                  <a:pt x="259168" y="570674"/>
                </a:lnTo>
                <a:lnTo>
                  <a:pt x="264680" y="566432"/>
                </a:lnTo>
                <a:lnTo>
                  <a:pt x="270205" y="562190"/>
                </a:lnTo>
                <a:close/>
              </a:path>
              <a:path w="274955" h="2118360">
                <a:moveTo>
                  <a:pt x="270611" y="629894"/>
                </a:moveTo>
                <a:lnTo>
                  <a:pt x="270510" y="623227"/>
                </a:lnTo>
                <a:lnTo>
                  <a:pt x="259676" y="614895"/>
                </a:lnTo>
                <a:lnTo>
                  <a:pt x="251028" y="614832"/>
                </a:lnTo>
                <a:lnTo>
                  <a:pt x="240461" y="622947"/>
                </a:lnTo>
                <a:lnTo>
                  <a:pt x="240576" y="629602"/>
                </a:lnTo>
                <a:lnTo>
                  <a:pt x="251371" y="637933"/>
                </a:lnTo>
                <a:lnTo>
                  <a:pt x="260057" y="638022"/>
                </a:lnTo>
                <a:lnTo>
                  <a:pt x="265315" y="633945"/>
                </a:lnTo>
                <a:lnTo>
                  <a:pt x="270611" y="629894"/>
                </a:lnTo>
                <a:close/>
              </a:path>
              <a:path w="274955" h="2118360">
                <a:moveTo>
                  <a:pt x="271030" y="697598"/>
                </a:moveTo>
                <a:lnTo>
                  <a:pt x="270929" y="691222"/>
                </a:lnTo>
                <a:lnTo>
                  <a:pt x="260578" y="683260"/>
                </a:lnTo>
                <a:lnTo>
                  <a:pt x="252285" y="683183"/>
                </a:lnTo>
                <a:lnTo>
                  <a:pt x="242201" y="690943"/>
                </a:lnTo>
                <a:lnTo>
                  <a:pt x="242303" y="697318"/>
                </a:lnTo>
                <a:lnTo>
                  <a:pt x="252666" y="705281"/>
                </a:lnTo>
                <a:lnTo>
                  <a:pt x="260921" y="705358"/>
                </a:lnTo>
                <a:lnTo>
                  <a:pt x="265976" y="701484"/>
                </a:lnTo>
                <a:lnTo>
                  <a:pt x="271030" y="697598"/>
                </a:lnTo>
                <a:close/>
              </a:path>
              <a:path w="274955" h="2118360">
                <a:moveTo>
                  <a:pt x="271437" y="765276"/>
                </a:moveTo>
                <a:lnTo>
                  <a:pt x="271335" y="759180"/>
                </a:lnTo>
                <a:lnTo>
                  <a:pt x="261467" y="751598"/>
                </a:lnTo>
                <a:lnTo>
                  <a:pt x="253542" y="751522"/>
                </a:lnTo>
                <a:lnTo>
                  <a:pt x="243928" y="758939"/>
                </a:lnTo>
                <a:lnTo>
                  <a:pt x="244017" y="765009"/>
                </a:lnTo>
                <a:lnTo>
                  <a:pt x="253898" y="772629"/>
                </a:lnTo>
                <a:lnTo>
                  <a:pt x="261797" y="772680"/>
                </a:lnTo>
                <a:lnTo>
                  <a:pt x="266623" y="768972"/>
                </a:lnTo>
                <a:lnTo>
                  <a:pt x="271437" y="765276"/>
                </a:lnTo>
                <a:close/>
              </a:path>
              <a:path w="274955" h="2118360">
                <a:moveTo>
                  <a:pt x="271856" y="832967"/>
                </a:moveTo>
                <a:lnTo>
                  <a:pt x="271754" y="827189"/>
                </a:lnTo>
                <a:lnTo>
                  <a:pt x="262382" y="819950"/>
                </a:lnTo>
                <a:lnTo>
                  <a:pt x="254838" y="819886"/>
                </a:lnTo>
                <a:lnTo>
                  <a:pt x="245656" y="826935"/>
                </a:lnTo>
                <a:lnTo>
                  <a:pt x="245757" y="832726"/>
                </a:lnTo>
                <a:lnTo>
                  <a:pt x="255143" y="839965"/>
                </a:lnTo>
                <a:lnTo>
                  <a:pt x="262699" y="840028"/>
                </a:lnTo>
                <a:lnTo>
                  <a:pt x="267271" y="836498"/>
                </a:lnTo>
                <a:lnTo>
                  <a:pt x="271856" y="832967"/>
                </a:lnTo>
                <a:close/>
              </a:path>
              <a:path w="274955" h="2118360">
                <a:moveTo>
                  <a:pt x="272262" y="900671"/>
                </a:moveTo>
                <a:lnTo>
                  <a:pt x="272186" y="895159"/>
                </a:lnTo>
                <a:lnTo>
                  <a:pt x="263258" y="888288"/>
                </a:lnTo>
                <a:lnTo>
                  <a:pt x="256108" y="888225"/>
                </a:lnTo>
                <a:lnTo>
                  <a:pt x="247396" y="894918"/>
                </a:lnTo>
                <a:lnTo>
                  <a:pt x="247484" y="900430"/>
                </a:lnTo>
                <a:lnTo>
                  <a:pt x="256413" y="907300"/>
                </a:lnTo>
                <a:lnTo>
                  <a:pt x="263550" y="907364"/>
                </a:lnTo>
                <a:lnTo>
                  <a:pt x="267906" y="904011"/>
                </a:lnTo>
                <a:lnTo>
                  <a:pt x="272262" y="900671"/>
                </a:lnTo>
                <a:close/>
              </a:path>
              <a:path w="274955" h="2118360">
                <a:moveTo>
                  <a:pt x="272681" y="968349"/>
                </a:moveTo>
                <a:lnTo>
                  <a:pt x="272605" y="963142"/>
                </a:lnTo>
                <a:lnTo>
                  <a:pt x="264134" y="956652"/>
                </a:lnTo>
                <a:lnTo>
                  <a:pt x="257390" y="956576"/>
                </a:lnTo>
                <a:lnTo>
                  <a:pt x="249123" y="962926"/>
                </a:lnTo>
                <a:lnTo>
                  <a:pt x="249212" y="968146"/>
                </a:lnTo>
                <a:lnTo>
                  <a:pt x="257670" y="974636"/>
                </a:lnTo>
                <a:lnTo>
                  <a:pt x="264452" y="974699"/>
                </a:lnTo>
                <a:lnTo>
                  <a:pt x="268566" y="971524"/>
                </a:lnTo>
                <a:lnTo>
                  <a:pt x="272681" y="968349"/>
                </a:lnTo>
                <a:close/>
              </a:path>
              <a:path w="274955" h="2118360">
                <a:moveTo>
                  <a:pt x="273100" y="1036053"/>
                </a:moveTo>
                <a:lnTo>
                  <a:pt x="273024" y="1031125"/>
                </a:lnTo>
                <a:lnTo>
                  <a:pt x="265036" y="1025004"/>
                </a:lnTo>
                <a:lnTo>
                  <a:pt x="258660" y="1024928"/>
                </a:lnTo>
                <a:lnTo>
                  <a:pt x="250850" y="1030909"/>
                </a:lnTo>
                <a:lnTo>
                  <a:pt x="250939" y="1035837"/>
                </a:lnTo>
                <a:lnTo>
                  <a:pt x="258902" y="1041971"/>
                </a:lnTo>
                <a:lnTo>
                  <a:pt x="265315" y="1042035"/>
                </a:lnTo>
                <a:lnTo>
                  <a:pt x="269201" y="1039050"/>
                </a:lnTo>
                <a:lnTo>
                  <a:pt x="273100" y="1036053"/>
                </a:lnTo>
                <a:close/>
              </a:path>
              <a:path w="274955" h="2118360">
                <a:moveTo>
                  <a:pt x="273519" y="1103744"/>
                </a:moveTo>
                <a:lnTo>
                  <a:pt x="273443" y="1099134"/>
                </a:lnTo>
                <a:lnTo>
                  <a:pt x="265938" y="1093343"/>
                </a:lnTo>
                <a:lnTo>
                  <a:pt x="259918" y="1093292"/>
                </a:lnTo>
                <a:lnTo>
                  <a:pt x="252577" y="1098918"/>
                </a:lnTo>
                <a:lnTo>
                  <a:pt x="252666" y="1103541"/>
                </a:lnTo>
                <a:lnTo>
                  <a:pt x="260172" y="1109319"/>
                </a:lnTo>
                <a:lnTo>
                  <a:pt x="266179" y="1109370"/>
                </a:lnTo>
                <a:lnTo>
                  <a:pt x="269849" y="1106563"/>
                </a:lnTo>
                <a:lnTo>
                  <a:pt x="273519" y="1103744"/>
                </a:lnTo>
                <a:close/>
              </a:path>
              <a:path w="274955" h="2118360">
                <a:moveTo>
                  <a:pt x="273939" y="1171435"/>
                </a:moveTo>
                <a:lnTo>
                  <a:pt x="273862" y="1167104"/>
                </a:lnTo>
                <a:lnTo>
                  <a:pt x="266839" y="1161681"/>
                </a:lnTo>
                <a:lnTo>
                  <a:pt x="261200" y="1161630"/>
                </a:lnTo>
                <a:lnTo>
                  <a:pt x="254330" y="1166914"/>
                </a:lnTo>
                <a:lnTo>
                  <a:pt x="254393" y="1171244"/>
                </a:lnTo>
                <a:lnTo>
                  <a:pt x="261442" y="1176655"/>
                </a:lnTo>
                <a:lnTo>
                  <a:pt x="267081" y="1176718"/>
                </a:lnTo>
                <a:lnTo>
                  <a:pt x="270510" y="1174076"/>
                </a:lnTo>
                <a:lnTo>
                  <a:pt x="273939" y="1171435"/>
                </a:lnTo>
                <a:close/>
              </a:path>
              <a:path w="274955" h="2118360">
                <a:moveTo>
                  <a:pt x="274345" y="1239126"/>
                </a:moveTo>
                <a:lnTo>
                  <a:pt x="274307" y="1235075"/>
                </a:lnTo>
                <a:lnTo>
                  <a:pt x="267741" y="1230033"/>
                </a:lnTo>
                <a:lnTo>
                  <a:pt x="262483" y="1229982"/>
                </a:lnTo>
                <a:lnTo>
                  <a:pt x="256070" y="1234909"/>
                </a:lnTo>
                <a:lnTo>
                  <a:pt x="256133" y="1238948"/>
                </a:lnTo>
                <a:lnTo>
                  <a:pt x="262699" y="1244003"/>
                </a:lnTo>
                <a:lnTo>
                  <a:pt x="267957" y="1244053"/>
                </a:lnTo>
                <a:lnTo>
                  <a:pt x="271170" y="1241590"/>
                </a:lnTo>
                <a:lnTo>
                  <a:pt x="274345" y="1239126"/>
                </a:lnTo>
                <a:close/>
              </a:path>
              <a:path w="274955" h="2118360">
                <a:moveTo>
                  <a:pt x="274789" y="1306804"/>
                </a:moveTo>
                <a:lnTo>
                  <a:pt x="274739" y="1303045"/>
                </a:lnTo>
                <a:lnTo>
                  <a:pt x="268630" y="1298359"/>
                </a:lnTo>
                <a:lnTo>
                  <a:pt x="263740" y="1298321"/>
                </a:lnTo>
                <a:lnTo>
                  <a:pt x="257810" y="1302893"/>
                </a:lnTo>
                <a:lnTo>
                  <a:pt x="257860" y="1306639"/>
                </a:lnTo>
                <a:lnTo>
                  <a:pt x="263956" y="1311338"/>
                </a:lnTo>
                <a:lnTo>
                  <a:pt x="268846" y="1311376"/>
                </a:lnTo>
                <a:lnTo>
                  <a:pt x="271805" y="1309090"/>
                </a:lnTo>
                <a:lnTo>
                  <a:pt x="274789" y="1306804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85825" y="37210"/>
            <a:ext cx="267335" cy="2118360"/>
          </a:xfrm>
          <a:custGeom>
            <a:avLst/>
            <a:gdLst/>
            <a:ahLst/>
            <a:cxnLst/>
            <a:rect l="l" t="t" r="r" b="b"/>
            <a:pathLst>
              <a:path w="267334" h="2118360">
                <a:moveTo>
                  <a:pt x="16979" y="1304480"/>
                </a:moveTo>
                <a:lnTo>
                  <a:pt x="16929" y="1300721"/>
                </a:lnTo>
                <a:lnTo>
                  <a:pt x="10820" y="1296035"/>
                </a:lnTo>
                <a:lnTo>
                  <a:pt x="5930" y="1295996"/>
                </a:lnTo>
                <a:lnTo>
                  <a:pt x="0" y="1300568"/>
                </a:lnTo>
                <a:lnTo>
                  <a:pt x="50" y="1304315"/>
                </a:lnTo>
                <a:lnTo>
                  <a:pt x="6146" y="1309014"/>
                </a:lnTo>
                <a:lnTo>
                  <a:pt x="11036" y="1309052"/>
                </a:lnTo>
                <a:lnTo>
                  <a:pt x="13995" y="1306766"/>
                </a:lnTo>
                <a:lnTo>
                  <a:pt x="16979" y="1304480"/>
                </a:lnTo>
                <a:close/>
              </a:path>
              <a:path w="267334" h="2118360">
                <a:moveTo>
                  <a:pt x="17386" y="1372184"/>
                </a:moveTo>
                <a:lnTo>
                  <a:pt x="17335" y="1368729"/>
                </a:lnTo>
                <a:lnTo>
                  <a:pt x="11722" y="1364399"/>
                </a:lnTo>
                <a:lnTo>
                  <a:pt x="7200" y="1364361"/>
                </a:lnTo>
                <a:lnTo>
                  <a:pt x="1727" y="1368577"/>
                </a:lnTo>
                <a:lnTo>
                  <a:pt x="1765" y="1372031"/>
                </a:lnTo>
                <a:lnTo>
                  <a:pt x="7416" y="1376362"/>
                </a:lnTo>
                <a:lnTo>
                  <a:pt x="11899" y="1376400"/>
                </a:lnTo>
                <a:lnTo>
                  <a:pt x="14643" y="1374305"/>
                </a:lnTo>
                <a:lnTo>
                  <a:pt x="17386" y="1372184"/>
                </a:lnTo>
                <a:close/>
              </a:path>
              <a:path w="267334" h="2118360">
                <a:moveTo>
                  <a:pt x="17805" y="1439875"/>
                </a:moveTo>
                <a:lnTo>
                  <a:pt x="17741" y="1436712"/>
                </a:lnTo>
                <a:lnTo>
                  <a:pt x="15176" y="1434706"/>
                </a:lnTo>
                <a:lnTo>
                  <a:pt x="12598" y="1432750"/>
                </a:lnTo>
                <a:lnTo>
                  <a:pt x="8470" y="1432699"/>
                </a:lnTo>
                <a:lnTo>
                  <a:pt x="5981" y="1434642"/>
                </a:lnTo>
                <a:lnTo>
                  <a:pt x="3454" y="1436573"/>
                </a:lnTo>
                <a:lnTo>
                  <a:pt x="3492" y="1439735"/>
                </a:lnTo>
                <a:lnTo>
                  <a:pt x="8648" y="1443697"/>
                </a:lnTo>
                <a:lnTo>
                  <a:pt x="12763" y="1443736"/>
                </a:lnTo>
                <a:lnTo>
                  <a:pt x="15290" y="1441805"/>
                </a:lnTo>
                <a:lnTo>
                  <a:pt x="17805" y="1439875"/>
                </a:lnTo>
                <a:close/>
              </a:path>
              <a:path w="267334" h="2118360">
                <a:moveTo>
                  <a:pt x="18211" y="1507566"/>
                </a:moveTo>
                <a:lnTo>
                  <a:pt x="18161" y="1504696"/>
                </a:lnTo>
                <a:lnTo>
                  <a:pt x="15836" y="1502879"/>
                </a:lnTo>
                <a:lnTo>
                  <a:pt x="13487" y="1501101"/>
                </a:lnTo>
                <a:lnTo>
                  <a:pt x="9753" y="1501051"/>
                </a:lnTo>
                <a:lnTo>
                  <a:pt x="5181" y="1504556"/>
                </a:lnTo>
                <a:lnTo>
                  <a:pt x="5219" y="1507439"/>
                </a:lnTo>
                <a:lnTo>
                  <a:pt x="9906" y="1511046"/>
                </a:lnTo>
                <a:lnTo>
                  <a:pt x="13665" y="1511084"/>
                </a:lnTo>
                <a:lnTo>
                  <a:pt x="15925" y="1509318"/>
                </a:lnTo>
                <a:lnTo>
                  <a:pt x="18211" y="1507566"/>
                </a:lnTo>
                <a:close/>
              </a:path>
              <a:path w="267334" h="2118360">
                <a:moveTo>
                  <a:pt x="18630" y="1575269"/>
                </a:moveTo>
                <a:lnTo>
                  <a:pt x="18605" y="1572666"/>
                </a:lnTo>
                <a:lnTo>
                  <a:pt x="14389" y="1569440"/>
                </a:lnTo>
                <a:lnTo>
                  <a:pt x="11023" y="1569415"/>
                </a:lnTo>
                <a:lnTo>
                  <a:pt x="6921" y="1572564"/>
                </a:lnTo>
                <a:lnTo>
                  <a:pt x="6959" y="1575142"/>
                </a:lnTo>
                <a:lnTo>
                  <a:pt x="11176" y="1578394"/>
                </a:lnTo>
                <a:lnTo>
                  <a:pt x="14528" y="1578432"/>
                </a:lnTo>
                <a:lnTo>
                  <a:pt x="16573" y="1576857"/>
                </a:lnTo>
                <a:lnTo>
                  <a:pt x="18630" y="1575269"/>
                </a:lnTo>
                <a:close/>
              </a:path>
              <a:path w="267334" h="2118360">
                <a:moveTo>
                  <a:pt x="19062" y="1642960"/>
                </a:moveTo>
                <a:lnTo>
                  <a:pt x="19024" y="1640636"/>
                </a:lnTo>
                <a:lnTo>
                  <a:pt x="15290" y="1637779"/>
                </a:lnTo>
                <a:lnTo>
                  <a:pt x="12280" y="1637753"/>
                </a:lnTo>
                <a:lnTo>
                  <a:pt x="8648" y="1640573"/>
                </a:lnTo>
                <a:lnTo>
                  <a:pt x="8674" y="1642859"/>
                </a:lnTo>
                <a:lnTo>
                  <a:pt x="12433" y="1645729"/>
                </a:lnTo>
                <a:lnTo>
                  <a:pt x="15417" y="1645754"/>
                </a:lnTo>
                <a:lnTo>
                  <a:pt x="17233" y="1644345"/>
                </a:lnTo>
                <a:lnTo>
                  <a:pt x="19062" y="1642960"/>
                </a:lnTo>
                <a:close/>
              </a:path>
              <a:path w="267334" h="2118360">
                <a:moveTo>
                  <a:pt x="19469" y="1710651"/>
                </a:moveTo>
                <a:lnTo>
                  <a:pt x="19456" y="1708632"/>
                </a:lnTo>
                <a:lnTo>
                  <a:pt x="16179" y="1706118"/>
                </a:lnTo>
                <a:lnTo>
                  <a:pt x="13563" y="1706105"/>
                </a:lnTo>
                <a:lnTo>
                  <a:pt x="11988" y="1707337"/>
                </a:lnTo>
                <a:lnTo>
                  <a:pt x="10388" y="1708543"/>
                </a:lnTo>
                <a:lnTo>
                  <a:pt x="10426" y="1710563"/>
                </a:lnTo>
                <a:lnTo>
                  <a:pt x="13665" y="1713064"/>
                </a:lnTo>
                <a:lnTo>
                  <a:pt x="16306" y="1713090"/>
                </a:lnTo>
                <a:lnTo>
                  <a:pt x="17894" y="1711871"/>
                </a:lnTo>
                <a:lnTo>
                  <a:pt x="19469" y="1710651"/>
                </a:lnTo>
                <a:close/>
              </a:path>
              <a:path w="267334" h="2118360">
                <a:moveTo>
                  <a:pt x="19900" y="1778330"/>
                </a:moveTo>
                <a:lnTo>
                  <a:pt x="19862" y="1776628"/>
                </a:lnTo>
                <a:lnTo>
                  <a:pt x="18491" y="1775548"/>
                </a:lnTo>
                <a:lnTo>
                  <a:pt x="17081" y="1774469"/>
                </a:lnTo>
                <a:lnTo>
                  <a:pt x="14859" y="1774456"/>
                </a:lnTo>
                <a:lnTo>
                  <a:pt x="12128" y="1776552"/>
                </a:lnTo>
                <a:lnTo>
                  <a:pt x="12153" y="1778254"/>
                </a:lnTo>
                <a:lnTo>
                  <a:pt x="13550" y="1779346"/>
                </a:lnTo>
                <a:lnTo>
                  <a:pt x="14947" y="1780400"/>
                </a:lnTo>
                <a:lnTo>
                  <a:pt x="17170" y="1780438"/>
                </a:lnTo>
                <a:lnTo>
                  <a:pt x="18542" y="1779384"/>
                </a:lnTo>
                <a:lnTo>
                  <a:pt x="19900" y="1778330"/>
                </a:lnTo>
                <a:close/>
              </a:path>
              <a:path w="267334" h="2118360">
                <a:moveTo>
                  <a:pt x="20307" y="1846033"/>
                </a:moveTo>
                <a:lnTo>
                  <a:pt x="20269" y="1844598"/>
                </a:lnTo>
                <a:lnTo>
                  <a:pt x="19126" y="1843709"/>
                </a:lnTo>
                <a:lnTo>
                  <a:pt x="17957" y="1842820"/>
                </a:lnTo>
                <a:lnTo>
                  <a:pt x="16116" y="1842808"/>
                </a:lnTo>
                <a:lnTo>
                  <a:pt x="13855" y="1844548"/>
                </a:lnTo>
                <a:lnTo>
                  <a:pt x="13868" y="1845970"/>
                </a:lnTo>
                <a:lnTo>
                  <a:pt x="15024" y="1846872"/>
                </a:lnTo>
                <a:lnTo>
                  <a:pt x="16192" y="1847748"/>
                </a:lnTo>
                <a:lnTo>
                  <a:pt x="18034" y="1847773"/>
                </a:lnTo>
                <a:lnTo>
                  <a:pt x="19164" y="1846897"/>
                </a:lnTo>
                <a:lnTo>
                  <a:pt x="20307" y="1846033"/>
                </a:lnTo>
                <a:close/>
              </a:path>
              <a:path w="267334" h="2118360">
                <a:moveTo>
                  <a:pt x="20739" y="1913724"/>
                </a:moveTo>
                <a:lnTo>
                  <a:pt x="20688" y="1912581"/>
                </a:lnTo>
                <a:lnTo>
                  <a:pt x="19799" y="1911883"/>
                </a:lnTo>
                <a:lnTo>
                  <a:pt x="18859" y="1911172"/>
                </a:lnTo>
                <a:lnTo>
                  <a:pt x="17399" y="1911159"/>
                </a:lnTo>
                <a:lnTo>
                  <a:pt x="15595" y="1912543"/>
                </a:lnTo>
                <a:lnTo>
                  <a:pt x="15608" y="1913674"/>
                </a:lnTo>
                <a:lnTo>
                  <a:pt x="16548" y="1914385"/>
                </a:lnTo>
                <a:lnTo>
                  <a:pt x="17449" y="1915083"/>
                </a:lnTo>
                <a:lnTo>
                  <a:pt x="18935" y="1915121"/>
                </a:lnTo>
                <a:lnTo>
                  <a:pt x="19837" y="1914423"/>
                </a:lnTo>
                <a:lnTo>
                  <a:pt x="20739" y="1913724"/>
                </a:lnTo>
                <a:close/>
              </a:path>
              <a:path w="267334" h="2118360">
                <a:moveTo>
                  <a:pt x="21145" y="1981415"/>
                </a:moveTo>
                <a:lnTo>
                  <a:pt x="21132" y="1980565"/>
                </a:lnTo>
                <a:lnTo>
                  <a:pt x="20459" y="1980044"/>
                </a:lnTo>
                <a:lnTo>
                  <a:pt x="19761" y="1979536"/>
                </a:lnTo>
                <a:lnTo>
                  <a:pt x="18643" y="1979523"/>
                </a:lnTo>
                <a:lnTo>
                  <a:pt x="17995" y="1980031"/>
                </a:lnTo>
                <a:lnTo>
                  <a:pt x="17322" y="1980539"/>
                </a:lnTo>
                <a:lnTo>
                  <a:pt x="17335" y="1981390"/>
                </a:lnTo>
                <a:lnTo>
                  <a:pt x="18707" y="1982431"/>
                </a:lnTo>
                <a:lnTo>
                  <a:pt x="19799" y="1982457"/>
                </a:lnTo>
                <a:lnTo>
                  <a:pt x="20472" y="1981923"/>
                </a:lnTo>
                <a:lnTo>
                  <a:pt x="21145" y="1981415"/>
                </a:lnTo>
                <a:close/>
              </a:path>
              <a:path w="267334" h="2118360">
                <a:moveTo>
                  <a:pt x="21564" y="2048548"/>
                </a:moveTo>
                <a:lnTo>
                  <a:pt x="21107" y="2048217"/>
                </a:lnTo>
                <a:lnTo>
                  <a:pt x="20662" y="2047862"/>
                </a:lnTo>
                <a:lnTo>
                  <a:pt x="19939" y="2047849"/>
                </a:lnTo>
                <a:lnTo>
                  <a:pt x="19494" y="2048192"/>
                </a:lnTo>
                <a:lnTo>
                  <a:pt x="19062" y="2048535"/>
                </a:lnTo>
                <a:lnTo>
                  <a:pt x="19062" y="2049081"/>
                </a:lnTo>
                <a:lnTo>
                  <a:pt x="19964" y="2049780"/>
                </a:lnTo>
                <a:lnTo>
                  <a:pt x="20688" y="2049792"/>
                </a:lnTo>
                <a:lnTo>
                  <a:pt x="21107" y="2049437"/>
                </a:lnTo>
                <a:lnTo>
                  <a:pt x="21564" y="2049094"/>
                </a:lnTo>
                <a:lnTo>
                  <a:pt x="21564" y="2048548"/>
                </a:lnTo>
                <a:close/>
              </a:path>
              <a:path w="267334" h="2118360">
                <a:moveTo>
                  <a:pt x="21971" y="2116544"/>
                </a:moveTo>
                <a:lnTo>
                  <a:pt x="21767" y="2116378"/>
                </a:lnTo>
                <a:lnTo>
                  <a:pt x="21539" y="2116213"/>
                </a:lnTo>
                <a:lnTo>
                  <a:pt x="21209" y="2116213"/>
                </a:lnTo>
                <a:lnTo>
                  <a:pt x="21005" y="2116366"/>
                </a:lnTo>
                <a:lnTo>
                  <a:pt x="20802" y="2116531"/>
                </a:lnTo>
                <a:lnTo>
                  <a:pt x="20802" y="2116785"/>
                </a:lnTo>
                <a:lnTo>
                  <a:pt x="21005" y="2116937"/>
                </a:lnTo>
                <a:lnTo>
                  <a:pt x="21209" y="2117115"/>
                </a:lnTo>
                <a:lnTo>
                  <a:pt x="21551" y="2117115"/>
                </a:lnTo>
                <a:lnTo>
                  <a:pt x="21767" y="2116950"/>
                </a:lnTo>
                <a:lnTo>
                  <a:pt x="21971" y="2116798"/>
                </a:lnTo>
                <a:lnTo>
                  <a:pt x="21971" y="2116544"/>
                </a:lnTo>
                <a:close/>
              </a:path>
              <a:path w="267334" h="2118360">
                <a:moveTo>
                  <a:pt x="130810" y="14846"/>
                </a:moveTo>
                <a:lnTo>
                  <a:pt x="129324" y="9309"/>
                </a:lnTo>
                <a:lnTo>
                  <a:pt x="125069" y="4406"/>
                </a:lnTo>
                <a:lnTo>
                  <a:pt x="118719" y="1130"/>
                </a:lnTo>
                <a:lnTo>
                  <a:pt x="111531" y="0"/>
                </a:lnTo>
                <a:lnTo>
                  <a:pt x="104368" y="1003"/>
                </a:lnTo>
                <a:lnTo>
                  <a:pt x="98120" y="4165"/>
                </a:lnTo>
                <a:lnTo>
                  <a:pt x="93992" y="8978"/>
                </a:lnTo>
                <a:lnTo>
                  <a:pt x="92684" y="14478"/>
                </a:lnTo>
                <a:lnTo>
                  <a:pt x="94170" y="20015"/>
                </a:lnTo>
                <a:lnTo>
                  <a:pt x="98450" y="24904"/>
                </a:lnTo>
                <a:lnTo>
                  <a:pt x="104800" y="28194"/>
                </a:lnTo>
                <a:lnTo>
                  <a:pt x="111988" y="29324"/>
                </a:lnTo>
                <a:lnTo>
                  <a:pt x="119138" y="28321"/>
                </a:lnTo>
                <a:lnTo>
                  <a:pt x="125399" y="25146"/>
                </a:lnTo>
                <a:lnTo>
                  <a:pt x="129501" y="20345"/>
                </a:lnTo>
                <a:lnTo>
                  <a:pt x="130810" y="14846"/>
                </a:lnTo>
                <a:close/>
              </a:path>
              <a:path w="267334" h="2118360">
                <a:moveTo>
                  <a:pt x="133184" y="87185"/>
                </a:moveTo>
                <a:lnTo>
                  <a:pt x="133019" y="78193"/>
                </a:lnTo>
                <a:lnTo>
                  <a:pt x="125717" y="72567"/>
                </a:lnTo>
                <a:lnTo>
                  <a:pt x="119570" y="69405"/>
                </a:lnTo>
                <a:lnTo>
                  <a:pt x="112610" y="68300"/>
                </a:lnTo>
                <a:lnTo>
                  <a:pt x="105676" y="69278"/>
                </a:lnTo>
                <a:lnTo>
                  <a:pt x="99618" y="72339"/>
                </a:lnTo>
                <a:lnTo>
                  <a:pt x="92494" y="77825"/>
                </a:lnTo>
                <a:lnTo>
                  <a:pt x="92633" y="86804"/>
                </a:lnTo>
                <a:lnTo>
                  <a:pt x="99936" y="92417"/>
                </a:lnTo>
                <a:lnTo>
                  <a:pt x="106095" y="95605"/>
                </a:lnTo>
                <a:lnTo>
                  <a:pt x="113055" y="96710"/>
                </a:lnTo>
                <a:lnTo>
                  <a:pt x="119989" y="95745"/>
                </a:lnTo>
                <a:lnTo>
                  <a:pt x="126047" y="92671"/>
                </a:lnTo>
                <a:lnTo>
                  <a:pt x="133184" y="87185"/>
                </a:lnTo>
                <a:close/>
              </a:path>
              <a:path w="267334" h="2118360">
                <a:moveTo>
                  <a:pt x="133604" y="154876"/>
                </a:moveTo>
                <a:lnTo>
                  <a:pt x="133464" y="146177"/>
                </a:lnTo>
                <a:lnTo>
                  <a:pt x="126390" y="140741"/>
                </a:lnTo>
                <a:lnTo>
                  <a:pt x="120421" y="137668"/>
                </a:lnTo>
                <a:lnTo>
                  <a:pt x="113690" y="136601"/>
                </a:lnTo>
                <a:lnTo>
                  <a:pt x="106972" y="137553"/>
                </a:lnTo>
                <a:lnTo>
                  <a:pt x="101104" y="140512"/>
                </a:lnTo>
                <a:lnTo>
                  <a:pt x="94221" y="145808"/>
                </a:lnTo>
                <a:lnTo>
                  <a:pt x="94361" y="154520"/>
                </a:lnTo>
                <a:lnTo>
                  <a:pt x="101422" y="159943"/>
                </a:lnTo>
                <a:lnTo>
                  <a:pt x="107365" y="163017"/>
                </a:lnTo>
                <a:lnTo>
                  <a:pt x="114109" y="164096"/>
                </a:lnTo>
                <a:lnTo>
                  <a:pt x="120827" y="163144"/>
                </a:lnTo>
                <a:lnTo>
                  <a:pt x="126695" y="160172"/>
                </a:lnTo>
                <a:lnTo>
                  <a:pt x="133604" y="154876"/>
                </a:lnTo>
                <a:close/>
              </a:path>
              <a:path w="267334" h="2118360">
                <a:moveTo>
                  <a:pt x="134010" y="222580"/>
                </a:moveTo>
                <a:lnTo>
                  <a:pt x="133883" y="214160"/>
                </a:lnTo>
                <a:lnTo>
                  <a:pt x="127050" y="208902"/>
                </a:lnTo>
                <a:lnTo>
                  <a:pt x="121285" y="205943"/>
                </a:lnTo>
                <a:lnTo>
                  <a:pt x="114757" y="204914"/>
                </a:lnTo>
                <a:lnTo>
                  <a:pt x="108280" y="205816"/>
                </a:lnTo>
                <a:lnTo>
                  <a:pt x="102628" y="208673"/>
                </a:lnTo>
                <a:lnTo>
                  <a:pt x="95948" y="213817"/>
                </a:lnTo>
                <a:lnTo>
                  <a:pt x="96088" y="222224"/>
                </a:lnTo>
                <a:lnTo>
                  <a:pt x="102920" y="227469"/>
                </a:lnTo>
                <a:lnTo>
                  <a:pt x="108686" y="230441"/>
                </a:lnTo>
                <a:lnTo>
                  <a:pt x="115201" y="231482"/>
                </a:lnTo>
                <a:lnTo>
                  <a:pt x="121678" y="230568"/>
                </a:lnTo>
                <a:lnTo>
                  <a:pt x="127330" y="227698"/>
                </a:lnTo>
                <a:lnTo>
                  <a:pt x="134010" y="222580"/>
                </a:lnTo>
                <a:close/>
              </a:path>
              <a:path w="267334" h="2118360">
                <a:moveTo>
                  <a:pt x="134416" y="290271"/>
                </a:moveTo>
                <a:lnTo>
                  <a:pt x="134289" y="282155"/>
                </a:lnTo>
                <a:lnTo>
                  <a:pt x="127698" y="277075"/>
                </a:lnTo>
                <a:lnTo>
                  <a:pt x="122135" y="274218"/>
                </a:lnTo>
                <a:lnTo>
                  <a:pt x="115849" y="273215"/>
                </a:lnTo>
                <a:lnTo>
                  <a:pt x="109588" y="274104"/>
                </a:lnTo>
                <a:lnTo>
                  <a:pt x="104114" y="276860"/>
                </a:lnTo>
                <a:lnTo>
                  <a:pt x="97675" y="281813"/>
                </a:lnTo>
                <a:lnTo>
                  <a:pt x="97815" y="289928"/>
                </a:lnTo>
                <a:lnTo>
                  <a:pt x="104406" y="294982"/>
                </a:lnTo>
                <a:lnTo>
                  <a:pt x="109969" y="297865"/>
                </a:lnTo>
                <a:lnTo>
                  <a:pt x="116255" y="298869"/>
                </a:lnTo>
                <a:lnTo>
                  <a:pt x="122516" y="297992"/>
                </a:lnTo>
                <a:lnTo>
                  <a:pt x="127990" y="295224"/>
                </a:lnTo>
                <a:lnTo>
                  <a:pt x="134416" y="290271"/>
                </a:lnTo>
                <a:close/>
              </a:path>
              <a:path w="267334" h="2118360">
                <a:moveTo>
                  <a:pt x="134835" y="357962"/>
                </a:moveTo>
                <a:lnTo>
                  <a:pt x="134696" y="350139"/>
                </a:lnTo>
                <a:lnTo>
                  <a:pt x="121996" y="340372"/>
                </a:lnTo>
                <a:lnTo>
                  <a:pt x="111823" y="340258"/>
                </a:lnTo>
                <a:lnTo>
                  <a:pt x="99415" y="349796"/>
                </a:lnTo>
                <a:lnTo>
                  <a:pt x="99542" y="357644"/>
                </a:lnTo>
                <a:lnTo>
                  <a:pt x="112242" y="367411"/>
                </a:lnTo>
                <a:lnTo>
                  <a:pt x="122428" y="367499"/>
                </a:lnTo>
                <a:lnTo>
                  <a:pt x="128625" y="362724"/>
                </a:lnTo>
                <a:lnTo>
                  <a:pt x="134835" y="357962"/>
                </a:lnTo>
                <a:close/>
              </a:path>
              <a:path w="267334" h="2118360">
                <a:moveTo>
                  <a:pt x="135255" y="425653"/>
                </a:moveTo>
                <a:lnTo>
                  <a:pt x="135115" y="418109"/>
                </a:lnTo>
                <a:lnTo>
                  <a:pt x="122910" y="408711"/>
                </a:lnTo>
                <a:lnTo>
                  <a:pt x="113106" y="408609"/>
                </a:lnTo>
                <a:lnTo>
                  <a:pt x="101155" y="417804"/>
                </a:lnTo>
                <a:lnTo>
                  <a:pt x="101269" y="425323"/>
                </a:lnTo>
                <a:lnTo>
                  <a:pt x="113525" y="434746"/>
                </a:lnTo>
                <a:lnTo>
                  <a:pt x="123317" y="434848"/>
                </a:lnTo>
                <a:lnTo>
                  <a:pt x="129260" y="430250"/>
                </a:lnTo>
                <a:lnTo>
                  <a:pt x="135255" y="425653"/>
                </a:lnTo>
                <a:close/>
              </a:path>
              <a:path w="267334" h="2118360">
                <a:moveTo>
                  <a:pt x="135674" y="493344"/>
                </a:moveTo>
                <a:lnTo>
                  <a:pt x="135572" y="486092"/>
                </a:lnTo>
                <a:lnTo>
                  <a:pt x="123799" y="477050"/>
                </a:lnTo>
                <a:lnTo>
                  <a:pt x="114376" y="476961"/>
                </a:lnTo>
                <a:lnTo>
                  <a:pt x="102908" y="485800"/>
                </a:lnTo>
                <a:lnTo>
                  <a:pt x="103009" y="493039"/>
                </a:lnTo>
                <a:lnTo>
                  <a:pt x="114769" y="502094"/>
                </a:lnTo>
                <a:lnTo>
                  <a:pt x="124193" y="502183"/>
                </a:lnTo>
                <a:lnTo>
                  <a:pt x="129921" y="497763"/>
                </a:lnTo>
                <a:lnTo>
                  <a:pt x="135674" y="493344"/>
                </a:lnTo>
                <a:close/>
              </a:path>
              <a:path w="267334" h="2118360">
                <a:moveTo>
                  <a:pt x="136093" y="561047"/>
                </a:moveTo>
                <a:lnTo>
                  <a:pt x="135991" y="554088"/>
                </a:lnTo>
                <a:lnTo>
                  <a:pt x="124688" y="545388"/>
                </a:lnTo>
                <a:lnTo>
                  <a:pt x="115646" y="545312"/>
                </a:lnTo>
                <a:lnTo>
                  <a:pt x="104635" y="553796"/>
                </a:lnTo>
                <a:lnTo>
                  <a:pt x="104736" y="560755"/>
                </a:lnTo>
                <a:lnTo>
                  <a:pt x="116014" y="569429"/>
                </a:lnTo>
                <a:lnTo>
                  <a:pt x="125069" y="569506"/>
                </a:lnTo>
                <a:lnTo>
                  <a:pt x="130594" y="565277"/>
                </a:lnTo>
                <a:lnTo>
                  <a:pt x="136093" y="561047"/>
                </a:lnTo>
                <a:close/>
              </a:path>
              <a:path w="267334" h="2118360">
                <a:moveTo>
                  <a:pt x="136512" y="628738"/>
                </a:moveTo>
                <a:lnTo>
                  <a:pt x="136410" y="622084"/>
                </a:lnTo>
                <a:lnTo>
                  <a:pt x="125577" y="613752"/>
                </a:lnTo>
                <a:lnTo>
                  <a:pt x="116928" y="613664"/>
                </a:lnTo>
                <a:lnTo>
                  <a:pt x="106375" y="621779"/>
                </a:lnTo>
                <a:lnTo>
                  <a:pt x="106476" y="628446"/>
                </a:lnTo>
                <a:lnTo>
                  <a:pt x="117284" y="636765"/>
                </a:lnTo>
                <a:lnTo>
                  <a:pt x="125958" y="636841"/>
                </a:lnTo>
                <a:lnTo>
                  <a:pt x="131229" y="632802"/>
                </a:lnTo>
                <a:lnTo>
                  <a:pt x="136512" y="628738"/>
                </a:lnTo>
                <a:close/>
              </a:path>
              <a:path w="267334" h="2118360">
                <a:moveTo>
                  <a:pt x="136906" y="696429"/>
                </a:moveTo>
                <a:lnTo>
                  <a:pt x="136817" y="690054"/>
                </a:lnTo>
                <a:lnTo>
                  <a:pt x="126466" y="682091"/>
                </a:lnTo>
                <a:lnTo>
                  <a:pt x="118198" y="682015"/>
                </a:lnTo>
                <a:lnTo>
                  <a:pt x="108089" y="689787"/>
                </a:lnTo>
                <a:lnTo>
                  <a:pt x="108191" y="696150"/>
                </a:lnTo>
                <a:lnTo>
                  <a:pt x="118541" y="704113"/>
                </a:lnTo>
                <a:lnTo>
                  <a:pt x="126809" y="704189"/>
                </a:lnTo>
                <a:lnTo>
                  <a:pt x="131851" y="700303"/>
                </a:lnTo>
                <a:lnTo>
                  <a:pt x="136906" y="696429"/>
                </a:lnTo>
                <a:close/>
              </a:path>
              <a:path w="267334" h="2118360">
                <a:moveTo>
                  <a:pt x="137325" y="764108"/>
                </a:moveTo>
                <a:lnTo>
                  <a:pt x="137248" y="758024"/>
                </a:lnTo>
                <a:lnTo>
                  <a:pt x="127368" y="750443"/>
                </a:lnTo>
                <a:lnTo>
                  <a:pt x="119468" y="750354"/>
                </a:lnTo>
                <a:lnTo>
                  <a:pt x="109829" y="757770"/>
                </a:lnTo>
                <a:lnTo>
                  <a:pt x="109931" y="763854"/>
                </a:lnTo>
                <a:lnTo>
                  <a:pt x="119786" y="771448"/>
                </a:lnTo>
                <a:lnTo>
                  <a:pt x="127711" y="771525"/>
                </a:lnTo>
                <a:lnTo>
                  <a:pt x="132524" y="767816"/>
                </a:lnTo>
                <a:lnTo>
                  <a:pt x="137325" y="764108"/>
                </a:lnTo>
                <a:close/>
              </a:path>
              <a:path w="267334" h="2118360">
                <a:moveTo>
                  <a:pt x="137731" y="831811"/>
                </a:moveTo>
                <a:lnTo>
                  <a:pt x="137655" y="826008"/>
                </a:lnTo>
                <a:lnTo>
                  <a:pt x="128257" y="818781"/>
                </a:lnTo>
                <a:lnTo>
                  <a:pt x="120713" y="818705"/>
                </a:lnTo>
                <a:lnTo>
                  <a:pt x="111544" y="825766"/>
                </a:lnTo>
                <a:lnTo>
                  <a:pt x="111658" y="831557"/>
                </a:lnTo>
                <a:lnTo>
                  <a:pt x="121043" y="838784"/>
                </a:lnTo>
                <a:lnTo>
                  <a:pt x="128574" y="838847"/>
                </a:lnTo>
                <a:lnTo>
                  <a:pt x="133184" y="835329"/>
                </a:lnTo>
                <a:lnTo>
                  <a:pt x="137731" y="831811"/>
                </a:lnTo>
                <a:close/>
              </a:path>
              <a:path w="267334" h="2118360">
                <a:moveTo>
                  <a:pt x="138163" y="899490"/>
                </a:moveTo>
                <a:lnTo>
                  <a:pt x="138087" y="893991"/>
                </a:lnTo>
                <a:lnTo>
                  <a:pt x="129171" y="887120"/>
                </a:lnTo>
                <a:lnTo>
                  <a:pt x="121996" y="887056"/>
                </a:lnTo>
                <a:lnTo>
                  <a:pt x="113284" y="893775"/>
                </a:lnTo>
                <a:lnTo>
                  <a:pt x="113385" y="899261"/>
                </a:lnTo>
                <a:lnTo>
                  <a:pt x="122313" y="906132"/>
                </a:lnTo>
                <a:lnTo>
                  <a:pt x="129463" y="906195"/>
                </a:lnTo>
                <a:lnTo>
                  <a:pt x="133794" y="902843"/>
                </a:lnTo>
                <a:lnTo>
                  <a:pt x="138163" y="899490"/>
                </a:lnTo>
                <a:close/>
              </a:path>
              <a:path w="267334" h="2118360">
                <a:moveTo>
                  <a:pt x="138569" y="967193"/>
                </a:moveTo>
                <a:lnTo>
                  <a:pt x="138506" y="961986"/>
                </a:lnTo>
                <a:lnTo>
                  <a:pt x="130035" y="955484"/>
                </a:lnTo>
                <a:lnTo>
                  <a:pt x="123278" y="955408"/>
                </a:lnTo>
                <a:lnTo>
                  <a:pt x="115011" y="961758"/>
                </a:lnTo>
                <a:lnTo>
                  <a:pt x="115125" y="966965"/>
                </a:lnTo>
                <a:lnTo>
                  <a:pt x="123558" y="973480"/>
                </a:lnTo>
                <a:lnTo>
                  <a:pt x="130340" y="973543"/>
                </a:lnTo>
                <a:lnTo>
                  <a:pt x="134454" y="970368"/>
                </a:lnTo>
                <a:lnTo>
                  <a:pt x="138569" y="967193"/>
                </a:lnTo>
                <a:close/>
              </a:path>
              <a:path w="267334" h="2118360">
                <a:moveTo>
                  <a:pt x="139001" y="1034884"/>
                </a:moveTo>
                <a:lnTo>
                  <a:pt x="138925" y="1029957"/>
                </a:lnTo>
                <a:lnTo>
                  <a:pt x="130937" y="1023810"/>
                </a:lnTo>
                <a:lnTo>
                  <a:pt x="124536" y="1023759"/>
                </a:lnTo>
                <a:lnTo>
                  <a:pt x="116763" y="1029741"/>
                </a:lnTo>
                <a:lnTo>
                  <a:pt x="116840" y="1034681"/>
                </a:lnTo>
                <a:lnTo>
                  <a:pt x="124815" y="1040815"/>
                </a:lnTo>
                <a:lnTo>
                  <a:pt x="131203" y="1040879"/>
                </a:lnTo>
                <a:lnTo>
                  <a:pt x="135115" y="1037869"/>
                </a:lnTo>
                <a:lnTo>
                  <a:pt x="139001" y="1034884"/>
                </a:lnTo>
                <a:close/>
              </a:path>
              <a:path w="267334" h="2118360">
                <a:moveTo>
                  <a:pt x="139420" y="1102575"/>
                </a:moveTo>
                <a:lnTo>
                  <a:pt x="139344" y="1097953"/>
                </a:lnTo>
                <a:lnTo>
                  <a:pt x="131826" y="1092174"/>
                </a:lnTo>
                <a:lnTo>
                  <a:pt x="125806" y="1092123"/>
                </a:lnTo>
                <a:lnTo>
                  <a:pt x="118478" y="1097749"/>
                </a:lnTo>
                <a:lnTo>
                  <a:pt x="118567" y="1102385"/>
                </a:lnTo>
                <a:lnTo>
                  <a:pt x="126085" y="1108163"/>
                </a:lnTo>
                <a:lnTo>
                  <a:pt x="132092" y="1108214"/>
                </a:lnTo>
                <a:lnTo>
                  <a:pt x="135750" y="1105395"/>
                </a:lnTo>
                <a:lnTo>
                  <a:pt x="139420" y="1102575"/>
                </a:lnTo>
                <a:close/>
              </a:path>
              <a:path w="267334" h="2118360">
                <a:moveTo>
                  <a:pt x="139839" y="1170266"/>
                </a:moveTo>
                <a:lnTo>
                  <a:pt x="139763" y="1165936"/>
                </a:lnTo>
                <a:lnTo>
                  <a:pt x="132727" y="1160513"/>
                </a:lnTo>
                <a:lnTo>
                  <a:pt x="127088" y="1160462"/>
                </a:lnTo>
                <a:lnTo>
                  <a:pt x="120218" y="1165745"/>
                </a:lnTo>
                <a:lnTo>
                  <a:pt x="120294" y="1170089"/>
                </a:lnTo>
                <a:lnTo>
                  <a:pt x="127330" y="1175512"/>
                </a:lnTo>
                <a:lnTo>
                  <a:pt x="132969" y="1175550"/>
                </a:lnTo>
                <a:lnTo>
                  <a:pt x="136398" y="1172908"/>
                </a:lnTo>
                <a:lnTo>
                  <a:pt x="139839" y="1170266"/>
                </a:lnTo>
                <a:close/>
              </a:path>
              <a:path w="267334" h="2118360">
                <a:moveTo>
                  <a:pt x="140258" y="1237957"/>
                </a:moveTo>
                <a:lnTo>
                  <a:pt x="140208" y="1233919"/>
                </a:lnTo>
                <a:lnTo>
                  <a:pt x="133629" y="1228864"/>
                </a:lnTo>
                <a:lnTo>
                  <a:pt x="128371" y="1228813"/>
                </a:lnTo>
                <a:lnTo>
                  <a:pt x="121970" y="1233741"/>
                </a:lnTo>
                <a:lnTo>
                  <a:pt x="122021" y="1237780"/>
                </a:lnTo>
                <a:lnTo>
                  <a:pt x="128587" y="1242834"/>
                </a:lnTo>
                <a:lnTo>
                  <a:pt x="133845" y="1242885"/>
                </a:lnTo>
                <a:lnTo>
                  <a:pt x="137058" y="1240421"/>
                </a:lnTo>
                <a:lnTo>
                  <a:pt x="140258" y="1237957"/>
                </a:lnTo>
                <a:close/>
              </a:path>
              <a:path w="267334" h="2118360">
                <a:moveTo>
                  <a:pt x="140665" y="1305648"/>
                </a:moveTo>
                <a:lnTo>
                  <a:pt x="140601" y="1301902"/>
                </a:lnTo>
                <a:lnTo>
                  <a:pt x="134518" y="1297216"/>
                </a:lnTo>
                <a:lnTo>
                  <a:pt x="129654" y="1297152"/>
                </a:lnTo>
                <a:lnTo>
                  <a:pt x="123698" y="1301737"/>
                </a:lnTo>
                <a:lnTo>
                  <a:pt x="123748" y="1305496"/>
                </a:lnTo>
                <a:lnTo>
                  <a:pt x="129857" y="1310170"/>
                </a:lnTo>
                <a:lnTo>
                  <a:pt x="134734" y="1310233"/>
                </a:lnTo>
                <a:lnTo>
                  <a:pt x="137693" y="1307947"/>
                </a:lnTo>
                <a:lnTo>
                  <a:pt x="140665" y="1305648"/>
                </a:lnTo>
                <a:close/>
              </a:path>
              <a:path w="267334" h="2118360">
                <a:moveTo>
                  <a:pt x="141084" y="1373339"/>
                </a:moveTo>
                <a:lnTo>
                  <a:pt x="141033" y="1369885"/>
                </a:lnTo>
                <a:lnTo>
                  <a:pt x="135420" y="1365580"/>
                </a:lnTo>
                <a:lnTo>
                  <a:pt x="130924" y="1365516"/>
                </a:lnTo>
                <a:lnTo>
                  <a:pt x="125437" y="1369745"/>
                </a:lnTo>
                <a:lnTo>
                  <a:pt x="125488" y="1373212"/>
                </a:lnTo>
                <a:lnTo>
                  <a:pt x="131114" y="1377518"/>
                </a:lnTo>
                <a:lnTo>
                  <a:pt x="135610" y="1377581"/>
                </a:lnTo>
                <a:lnTo>
                  <a:pt x="138341" y="1375460"/>
                </a:lnTo>
                <a:lnTo>
                  <a:pt x="141084" y="1373339"/>
                </a:lnTo>
                <a:close/>
              </a:path>
              <a:path w="267334" h="2118360">
                <a:moveTo>
                  <a:pt x="141516" y="1441043"/>
                </a:moveTo>
                <a:lnTo>
                  <a:pt x="141452" y="1437868"/>
                </a:lnTo>
                <a:lnTo>
                  <a:pt x="136309" y="1433918"/>
                </a:lnTo>
                <a:lnTo>
                  <a:pt x="132168" y="1433868"/>
                </a:lnTo>
                <a:lnTo>
                  <a:pt x="129692" y="1435811"/>
                </a:lnTo>
                <a:lnTo>
                  <a:pt x="127152" y="1437728"/>
                </a:lnTo>
                <a:lnTo>
                  <a:pt x="127215" y="1440903"/>
                </a:lnTo>
                <a:lnTo>
                  <a:pt x="132346" y="1444866"/>
                </a:lnTo>
                <a:lnTo>
                  <a:pt x="136486" y="1444904"/>
                </a:lnTo>
                <a:lnTo>
                  <a:pt x="139001" y="1442974"/>
                </a:lnTo>
                <a:lnTo>
                  <a:pt x="141516" y="1441043"/>
                </a:lnTo>
                <a:close/>
              </a:path>
              <a:path w="267334" h="2118360">
                <a:moveTo>
                  <a:pt x="141947" y="1508734"/>
                </a:moveTo>
                <a:lnTo>
                  <a:pt x="141884" y="1505839"/>
                </a:lnTo>
                <a:lnTo>
                  <a:pt x="137198" y="1502244"/>
                </a:lnTo>
                <a:lnTo>
                  <a:pt x="133464" y="1502219"/>
                </a:lnTo>
                <a:lnTo>
                  <a:pt x="128892" y="1505724"/>
                </a:lnTo>
                <a:lnTo>
                  <a:pt x="128943" y="1508607"/>
                </a:lnTo>
                <a:lnTo>
                  <a:pt x="133616" y="1512201"/>
                </a:lnTo>
                <a:lnTo>
                  <a:pt x="137375" y="1512239"/>
                </a:lnTo>
                <a:lnTo>
                  <a:pt x="139649" y="1510499"/>
                </a:lnTo>
                <a:lnTo>
                  <a:pt x="141947" y="1508734"/>
                </a:lnTo>
                <a:close/>
              </a:path>
              <a:path w="267334" h="2118360">
                <a:moveTo>
                  <a:pt x="142354" y="1576412"/>
                </a:moveTo>
                <a:lnTo>
                  <a:pt x="142290" y="1573834"/>
                </a:lnTo>
                <a:lnTo>
                  <a:pt x="138099" y="1570583"/>
                </a:lnTo>
                <a:lnTo>
                  <a:pt x="134734" y="1570558"/>
                </a:lnTo>
                <a:lnTo>
                  <a:pt x="130619" y="1573720"/>
                </a:lnTo>
                <a:lnTo>
                  <a:pt x="130670" y="1576311"/>
                </a:lnTo>
                <a:lnTo>
                  <a:pt x="134874" y="1579537"/>
                </a:lnTo>
                <a:lnTo>
                  <a:pt x="138239" y="1579575"/>
                </a:lnTo>
                <a:lnTo>
                  <a:pt x="140296" y="1577987"/>
                </a:lnTo>
                <a:lnTo>
                  <a:pt x="142354" y="1576412"/>
                </a:lnTo>
                <a:close/>
              </a:path>
              <a:path w="267334" h="2118360">
                <a:moveTo>
                  <a:pt x="142773" y="1644116"/>
                </a:moveTo>
                <a:lnTo>
                  <a:pt x="142735" y="1641817"/>
                </a:lnTo>
                <a:lnTo>
                  <a:pt x="139001" y="1638947"/>
                </a:lnTo>
                <a:lnTo>
                  <a:pt x="136004" y="1638922"/>
                </a:lnTo>
                <a:lnTo>
                  <a:pt x="134188" y="1640332"/>
                </a:lnTo>
                <a:lnTo>
                  <a:pt x="132346" y="1641716"/>
                </a:lnTo>
                <a:lnTo>
                  <a:pt x="132397" y="1644015"/>
                </a:lnTo>
                <a:lnTo>
                  <a:pt x="136131" y="1646885"/>
                </a:lnTo>
                <a:lnTo>
                  <a:pt x="139103" y="1646910"/>
                </a:lnTo>
                <a:lnTo>
                  <a:pt x="140931" y="1645513"/>
                </a:lnTo>
                <a:lnTo>
                  <a:pt x="142773" y="1644116"/>
                </a:lnTo>
                <a:close/>
              </a:path>
              <a:path w="267334" h="2118360">
                <a:moveTo>
                  <a:pt x="143179" y="1711807"/>
                </a:moveTo>
                <a:lnTo>
                  <a:pt x="143141" y="1709801"/>
                </a:lnTo>
                <a:lnTo>
                  <a:pt x="139890" y="1707286"/>
                </a:lnTo>
                <a:lnTo>
                  <a:pt x="137261" y="1707261"/>
                </a:lnTo>
                <a:lnTo>
                  <a:pt x="134073" y="1709712"/>
                </a:lnTo>
                <a:lnTo>
                  <a:pt x="134112" y="1711706"/>
                </a:lnTo>
                <a:lnTo>
                  <a:pt x="137388" y="1714220"/>
                </a:lnTo>
                <a:lnTo>
                  <a:pt x="139992" y="1714258"/>
                </a:lnTo>
                <a:lnTo>
                  <a:pt x="141592" y="1713026"/>
                </a:lnTo>
                <a:lnTo>
                  <a:pt x="143179" y="1711807"/>
                </a:lnTo>
                <a:close/>
              </a:path>
              <a:path w="267334" h="2118360">
                <a:moveTo>
                  <a:pt x="143586" y="1779498"/>
                </a:moveTo>
                <a:lnTo>
                  <a:pt x="143560" y="1777771"/>
                </a:lnTo>
                <a:lnTo>
                  <a:pt x="140766" y="1775637"/>
                </a:lnTo>
                <a:lnTo>
                  <a:pt x="138531" y="1775612"/>
                </a:lnTo>
                <a:lnTo>
                  <a:pt x="135826" y="1777707"/>
                </a:lnTo>
                <a:lnTo>
                  <a:pt x="135851" y="1779422"/>
                </a:lnTo>
                <a:lnTo>
                  <a:pt x="137236" y="1780501"/>
                </a:lnTo>
                <a:lnTo>
                  <a:pt x="138645" y="1781581"/>
                </a:lnTo>
                <a:lnTo>
                  <a:pt x="140855" y="1781594"/>
                </a:lnTo>
                <a:lnTo>
                  <a:pt x="142240" y="1780540"/>
                </a:lnTo>
                <a:lnTo>
                  <a:pt x="143586" y="1779498"/>
                </a:lnTo>
                <a:close/>
              </a:path>
              <a:path w="267334" h="2118360">
                <a:moveTo>
                  <a:pt x="144005" y="1847202"/>
                </a:moveTo>
                <a:lnTo>
                  <a:pt x="143979" y="1845767"/>
                </a:lnTo>
                <a:lnTo>
                  <a:pt x="142836" y="1844878"/>
                </a:lnTo>
                <a:lnTo>
                  <a:pt x="141668" y="1844001"/>
                </a:lnTo>
                <a:lnTo>
                  <a:pt x="139827" y="1843963"/>
                </a:lnTo>
                <a:lnTo>
                  <a:pt x="137566" y="1845703"/>
                </a:lnTo>
                <a:lnTo>
                  <a:pt x="137566" y="1847138"/>
                </a:lnTo>
                <a:lnTo>
                  <a:pt x="138747" y="1848015"/>
                </a:lnTo>
                <a:lnTo>
                  <a:pt x="139890" y="1848929"/>
                </a:lnTo>
                <a:lnTo>
                  <a:pt x="141757" y="1848942"/>
                </a:lnTo>
                <a:lnTo>
                  <a:pt x="142862" y="1848065"/>
                </a:lnTo>
                <a:lnTo>
                  <a:pt x="144005" y="1847202"/>
                </a:lnTo>
                <a:close/>
              </a:path>
              <a:path w="267334" h="2118360">
                <a:moveTo>
                  <a:pt x="144411" y="1914867"/>
                </a:moveTo>
                <a:lnTo>
                  <a:pt x="144399" y="1913750"/>
                </a:lnTo>
                <a:lnTo>
                  <a:pt x="143497" y="1913026"/>
                </a:lnTo>
                <a:lnTo>
                  <a:pt x="142557" y="1912327"/>
                </a:lnTo>
                <a:lnTo>
                  <a:pt x="141109" y="1912302"/>
                </a:lnTo>
                <a:lnTo>
                  <a:pt x="139293" y="1913699"/>
                </a:lnTo>
                <a:lnTo>
                  <a:pt x="139293" y="1914817"/>
                </a:lnTo>
                <a:lnTo>
                  <a:pt x="140233" y="1915528"/>
                </a:lnTo>
                <a:lnTo>
                  <a:pt x="141147" y="1916252"/>
                </a:lnTo>
                <a:lnTo>
                  <a:pt x="142621" y="1916252"/>
                </a:lnTo>
                <a:lnTo>
                  <a:pt x="143522" y="1915553"/>
                </a:lnTo>
                <a:lnTo>
                  <a:pt x="144411" y="1914867"/>
                </a:lnTo>
                <a:close/>
              </a:path>
              <a:path w="267334" h="2118360">
                <a:moveTo>
                  <a:pt x="144843" y="1981733"/>
                </a:moveTo>
                <a:lnTo>
                  <a:pt x="144157" y="1981200"/>
                </a:lnTo>
                <a:lnTo>
                  <a:pt x="143459" y="1980679"/>
                </a:lnTo>
                <a:lnTo>
                  <a:pt x="142354" y="1980679"/>
                </a:lnTo>
                <a:lnTo>
                  <a:pt x="141693" y="1981174"/>
                </a:lnTo>
                <a:lnTo>
                  <a:pt x="141033" y="1981695"/>
                </a:lnTo>
                <a:lnTo>
                  <a:pt x="141033" y="1982533"/>
                </a:lnTo>
                <a:lnTo>
                  <a:pt x="142430" y="1983600"/>
                </a:lnTo>
                <a:lnTo>
                  <a:pt x="143522" y="1983600"/>
                </a:lnTo>
                <a:lnTo>
                  <a:pt x="144195" y="1983092"/>
                </a:lnTo>
                <a:lnTo>
                  <a:pt x="144843" y="1982584"/>
                </a:lnTo>
                <a:lnTo>
                  <a:pt x="144843" y="1981733"/>
                </a:lnTo>
                <a:close/>
              </a:path>
              <a:path w="267334" h="2118360">
                <a:moveTo>
                  <a:pt x="145249" y="2049703"/>
                </a:moveTo>
                <a:lnTo>
                  <a:pt x="144348" y="2049005"/>
                </a:lnTo>
                <a:lnTo>
                  <a:pt x="143624" y="2049005"/>
                </a:lnTo>
                <a:lnTo>
                  <a:pt x="143192" y="2049360"/>
                </a:lnTo>
                <a:lnTo>
                  <a:pt x="142760" y="2049678"/>
                </a:lnTo>
                <a:lnTo>
                  <a:pt x="142760" y="2050237"/>
                </a:lnTo>
                <a:lnTo>
                  <a:pt x="143205" y="2050580"/>
                </a:lnTo>
                <a:lnTo>
                  <a:pt x="143662" y="2050923"/>
                </a:lnTo>
                <a:lnTo>
                  <a:pt x="144386" y="2050923"/>
                </a:lnTo>
                <a:lnTo>
                  <a:pt x="144818" y="2050592"/>
                </a:lnTo>
                <a:lnTo>
                  <a:pt x="145249" y="2050262"/>
                </a:lnTo>
                <a:lnTo>
                  <a:pt x="145249" y="2049703"/>
                </a:lnTo>
                <a:close/>
              </a:path>
              <a:path w="267334" h="2118360">
                <a:moveTo>
                  <a:pt x="145669" y="2117687"/>
                </a:moveTo>
                <a:lnTo>
                  <a:pt x="145465" y="2117521"/>
                </a:lnTo>
                <a:lnTo>
                  <a:pt x="145249" y="2117369"/>
                </a:lnTo>
                <a:lnTo>
                  <a:pt x="144919" y="2117369"/>
                </a:lnTo>
                <a:lnTo>
                  <a:pt x="144703" y="2117521"/>
                </a:lnTo>
                <a:lnTo>
                  <a:pt x="144500" y="2117687"/>
                </a:lnTo>
                <a:lnTo>
                  <a:pt x="144500" y="2117941"/>
                </a:lnTo>
                <a:lnTo>
                  <a:pt x="144703" y="2118106"/>
                </a:lnTo>
                <a:lnTo>
                  <a:pt x="144919" y="2118271"/>
                </a:lnTo>
                <a:lnTo>
                  <a:pt x="145249" y="2118271"/>
                </a:lnTo>
                <a:lnTo>
                  <a:pt x="145465" y="2118106"/>
                </a:lnTo>
                <a:lnTo>
                  <a:pt x="145669" y="2117941"/>
                </a:lnTo>
                <a:lnTo>
                  <a:pt x="145669" y="2117687"/>
                </a:lnTo>
                <a:close/>
              </a:path>
              <a:path w="267334" h="2118360">
                <a:moveTo>
                  <a:pt x="254520" y="16002"/>
                </a:moveTo>
                <a:lnTo>
                  <a:pt x="253034" y="10477"/>
                </a:lnTo>
                <a:lnTo>
                  <a:pt x="248780" y="5600"/>
                </a:lnTo>
                <a:lnTo>
                  <a:pt x="242417" y="2311"/>
                </a:lnTo>
                <a:lnTo>
                  <a:pt x="235216" y="1168"/>
                </a:lnTo>
                <a:lnTo>
                  <a:pt x="228066" y="2171"/>
                </a:lnTo>
                <a:lnTo>
                  <a:pt x="221830" y="5334"/>
                </a:lnTo>
                <a:lnTo>
                  <a:pt x="217703" y="10147"/>
                </a:lnTo>
                <a:lnTo>
                  <a:pt x="216395" y="15646"/>
                </a:lnTo>
                <a:lnTo>
                  <a:pt x="217868" y="21170"/>
                </a:lnTo>
                <a:lnTo>
                  <a:pt x="222135" y="26060"/>
                </a:lnTo>
                <a:lnTo>
                  <a:pt x="228498" y="29337"/>
                </a:lnTo>
                <a:lnTo>
                  <a:pt x="235699" y="30480"/>
                </a:lnTo>
                <a:lnTo>
                  <a:pt x="242849" y="29476"/>
                </a:lnTo>
                <a:lnTo>
                  <a:pt x="249097" y="26327"/>
                </a:lnTo>
                <a:lnTo>
                  <a:pt x="253212" y="21501"/>
                </a:lnTo>
                <a:lnTo>
                  <a:pt x="254520" y="16002"/>
                </a:lnTo>
                <a:close/>
              </a:path>
              <a:path w="267334" h="2118360">
                <a:moveTo>
                  <a:pt x="256882" y="88353"/>
                </a:moveTo>
                <a:lnTo>
                  <a:pt x="256743" y="79362"/>
                </a:lnTo>
                <a:lnTo>
                  <a:pt x="249453" y="73748"/>
                </a:lnTo>
                <a:lnTo>
                  <a:pt x="243281" y="70573"/>
                </a:lnTo>
                <a:lnTo>
                  <a:pt x="236308" y="69469"/>
                </a:lnTo>
                <a:lnTo>
                  <a:pt x="229374" y="70434"/>
                </a:lnTo>
                <a:lnTo>
                  <a:pt x="223316" y="73494"/>
                </a:lnTo>
                <a:lnTo>
                  <a:pt x="216179" y="78994"/>
                </a:lnTo>
                <a:lnTo>
                  <a:pt x="216344" y="87972"/>
                </a:lnTo>
                <a:lnTo>
                  <a:pt x="223634" y="93586"/>
                </a:lnTo>
                <a:lnTo>
                  <a:pt x="229781" y="96761"/>
                </a:lnTo>
                <a:lnTo>
                  <a:pt x="236753" y="97866"/>
                </a:lnTo>
                <a:lnTo>
                  <a:pt x="243687" y="96901"/>
                </a:lnTo>
                <a:lnTo>
                  <a:pt x="249758" y="93840"/>
                </a:lnTo>
                <a:lnTo>
                  <a:pt x="256882" y="88353"/>
                </a:lnTo>
                <a:close/>
              </a:path>
              <a:path w="267334" h="2118360">
                <a:moveTo>
                  <a:pt x="257289" y="156057"/>
                </a:moveTo>
                <a:lnTo>
                  <a:pt x="257149" y="147345"/>
                </a:lnTo>
                <a:lnTo>
                  <a:pt x="250101" y="141922"/>
                </a:lnTo>
                <a:lnTo>
                  <a:pt x="244144" y="138849"/>
                </a:lnTo>
                <a:lnTo>
                  <a:pt x="237401" y="137769"/>
                </a:lnTo>
                <a:lnTo>
                  <a:pt x="230695" y="138709"/>
                </a:lnTo>
                <a:lnTo>
                  <a:pt x="224815" y="141681"/>
                </a:lnTo>
                <a:lnTo>
                  <a:pt x="217906" y="146977"/>
                </a:lnTo>
                <a:lnTo>
                  <a:pt x="218071" y="155689"/>
                </a:lnTo>
                <a:lnTo>
                  <a:pt x="225120" y="161112"/>
                </a:lnTo>
                <a:lnTo>
                  <a:pt x="231076" y="164185"/>
                </a:lnTo>
                <a:lnTo>
                  <a:pt x="237820" y="165252"/>
                </a:lnTo>
                <a:lnTo>
                  <a:pt x="244538" y="164312"/>
                </a:lnTo>
                <a:lnTo>
                  <a:pt x="250405" y="161353"/>
                </a:lnTo>
                <a:lnTo>
                  <a:pt x="257289" y="156057"/>
                </a:lnTo>
                <a:close/>
              </a:path>
              <a:path w="267334" h="2118360">
                <a:moveTo>
                  <a:pt x="257708" y="223735"/>
                </a:moveTo>
                <a:lnTo>
                  <a:pt x="257568" y="215328"/>
                </a:lnTo>
                <a:lnTo>
                  <a:pt x="250748" y="210070"/>
                </a:lnTo>
                <a:lnTo>
                  <a:pt x="244983" y="207098"/>
                </a:lnTo>
                <a:lnTo>
                  <a:pt x="238480" y="206070"/>
                </a:lnTo>
                <a:lnTo>
                  <a:pt x="231990" y="206984"/>
                </a:lnTo>
                <a:lnTo>
                  <a:pt x="226326" y="209829"/>
                </a:lnTo>
                <a:lnTo>
                  <a:pt x="219659" y="214972"/>
                </a:lnTo>
                <a:lnTo>
                  <a:pt x="219786" y="223380"/>
                </a:lnTo>
                <a:lnTo>
                  <a:pt x="226631" y="228625"/>
                </a:lnTo>
                <a:lnTo>
                  <a:pt x="232384" y="231609"/>
                </a:lnTo>
                <a:lnTo>
                  <a:pt x="238899" y="232638"/>
                </a:lnTo>
                <a:lnTo>
                  <a:pt x="245389" y="231724"/>
                </a:lnTo>
                <a:lnTo>
                  <a:pt x="251053" y="228854"/>
                </a:lnTo>
                <a:lnTo>
                  <a:pt x="257708" y="223735"/>
                </a:lnTo>
                <a:close/>
              </a:path>
              <a:path w="267334" h="2118360">
                <a:moveTo>
                  <a:pt x="258127" y="291426"/>
                </a:moveTo>
                <a:lnTo>
                  <a:pt x="257987" y="283311"/>
                </a:lnTo>
                <a:lnTo>
                  <a:pt x="251409" y="278244"/>
                </a:lnTo>
                <a:lnTo>
                  <a:pt x="245846" y="275374"/>
                </a:lnTo>
                <a:lnTo>
                  <a:pt x="239547" y="274383"/>
                </a:lnTo>
                <a:lnTo>
                  <a:pt x="233299" y="275259"/>
                </a:lnTo>
                <a:lnTo>
                  <a:pt x="227838" y="278015"/>
                </a:lnTo>
                <a:lnTo>
                  <a:pt x="221399" y="282968"/>
                </a:lnTo>
                <a:lnTo>
                  <a:pt x="221513" y="291084"/>
                </a:lnTo>
                <a:lnTo>
                  <a:pt x="228130" y="296151"/>
                </a:lnTo>
                <a:lnTo>
                  <a:pt x="233680" y="299021"/>
                </a:lnTo>
                <a:lnTo>
                  <a:pt x="239966" y="300024"/>
                </a:lnTo>
                <a:lnTo>
                  <a:pt x="246214" y="299135"/>
                </a:lnTo>
                <a:lnTo>
                  <a:pt x="251688" y="296367"/>
                </a:lnTo>
                <a:lnTo>
                  <a:pt x="258127" y="291426"/>
                </a:lnTo>
                <a:close/>
              </a:path>
              <a:path w="267334" h="2118360">
                <a:moveTo>
                  <a:pt x="258533" y="359117"/>
                </a:moveTo>
                <a:lnTo>
                  <a:pt x="258419" y="351282"/>
                </a:lnTo>
                <a:lnTo>
                  <a:pt x="245694" y="341503"/>
                </a:lnTo>
                <a:lnTo>
                  <a:pt x="235521" y="341414"/>
                </a:lnTo>
                <a:lnTo>
                  <a:pt x="223151" y="350951"/>
                </a:lnTo>
                <a:lnTo>
                  <a:pt x="223240" y="358787"/>
                </a:lnTo>
                <a:lnTo>
                  <a:pt x="235953" y="368566"/>
                </a:lnTo>
                <a:lnTo>
                  <a:pt x="246126" y="368655"/>
                </a:lnTo>
                <a:lnTo>
                  <a:pt x="252349" y="363893"/>
                </a:lnTo>
                <a:lnTo>
                  <a:pt x="258533" y="359117"/>
                </a:lnTo>
                <a:close/>
              </a:path>
              <a:path w="267334" h="2118360">
                <a:moveTo>
                  <a:pt x="258940" y="426821"/>
                </a:moveTo>
                <a:lnTo>
                  <a:pt x="258826" y="419277"/>
                </a:lnTo>
                <a:lnTo>
                  <a:pt x="246595" y="409854"/>
                </a:lnTo>
                <a:lnTo>
                  <a:pt x="236804" y="409765"/>
                </a:lnTo>
                <a:lnTo>
                  <a:pt x="224866" y="418960"/>
                </a:lnTo>
                <a:lnTo>
                  <a:pt x="224967" y="426504"/>
                </a:lnTo>
                <a:lnTo>
                  <a:pt x="237210" y="435902"/>
                </a:lnTo>
                <a:lnTo>
                  <a:pt x="247015" y="435991"/>
                </a:lnTo>
                <a:lnTo>
                  <a:pt x="252984" y="431406"/>
                </a:lnTo>
                <a:lnTo>
                  <a:pt x="258940" y="426821"/>
                </a:lnTo>
                <a:close/>
              </a:path>
              <a:path w="267334" h="2118360">
                <a:moveTo>
                  <a:pt x="259372" y="494499"/>
                </a:moveTo>
                <a:lnTo>
                  <a:pt x="259270" y="487260"/>
                </a:lnTo>
                <a:lnTo>
                  <a:pt x="247510" y="478218"/>
                </a:lnTo>
                <a:lnTo>
                  <a:pt x="238074" y="478129"/>
                </a:lnTo>
                <a:lnTo>
                  <a:pt x="226606" y="486956"/>
                </a:lnTo>
                <a:lnTo>
                  <a:pt x="226707" y="494207"/>
                </a:lnTo>
                <a:lnTo>
                  <a:pt x="238467" y="503250"/>
                </a:lnTo>
                <a:lnTo>
                  <a:pt x="247878" y="503339"/>
                </a:lnTo>
                <a:lnTo>
                  <a:pt x="253631" y="498919"/>
                </a:lnTo>
                <a:lnTo>
                  <a:pt x="259372" y="494499"/>
                </a:lnTo>
                <a:close/>
              </a:path>
              <a:path w="267334" h="2118360">
                <a:moveTo>
                  <a:pt x="259778" y="562203"/>
                </a:moveTo>
                <a:lnTo>
                  <a:pt x="259676" y="555244"/>
                </a:lnTo>
                <a:lnTo>
                  <a:pt x="248399" y="546569"/>
                </a:lnTo>
                <a:lnTo>
                  <a:pt x="239331" y="546481"/>
                </a:lnTo>
                <a:lnTo>
                  <a:pt x="228333" y="554951"/>
                </a:lnTo>
                <a:lnTo>
                  <a:pt x="228422" y="561898"/>
                </a:lnTo>
                <a:lnTo>
                  <a:pt x="239725" y="570598"/>
                </a:lnTo>
                <a:lnTo>
                  <a:pt x="248767" y="570674"/>
                </a:lnTo>
                <a:lnTo>
                  <a:pt x="254279" y="566445"/>
                </a:lnTo>
                <a:lnTo>
                  <a:pt x="259778" y="562203"/>
                </a:lnTo>
                <a:close/>
              </a:path>
              <a:path w="267334" h="2118360">
                <a:moveTo>
                  <a:pt x="260197" y="629894"/>
                </a:moveTo>
                <a:lnTo>
                  <a:pt x="260096" y="623214"/>
                </a:lnTo>
                <a:lnTo>
                  <a:pt x="249288" y="614908"/>
                </a:lnTo>
                <a:lnTo>
                  <a:pt x="240614" y="614819"/>
                </a:lnTo>
                <a:lnTo>
                  <a:pt x="230060" y="622947"/>
                </a:lnTo>
                <a:lnTo>
                  <a:pt x="230162" y="629602"/>
                </a:lnTo>
                <a:lnTo>
                  <a:pt x="240982" y="637933"/>
                </a:lnTo>
                <a:lnTo>
                  <a:pt x="249643" y="638022"/>
                </a:lnTo>
                <a:lnTo>
                  <a:pt x="254939" y="633945"/>
                </a:lnTo>
                <a:lnTo>
                  <a:pt x="260197" y="629894"/>
                </a:lnTo>
                <a:close/>
              </a:path>
              <a:path w="267334" h="2118360">
                <a:moveTo>
                  <a:pt x="260616" y="697585"/>
                </a:moveTo>
                <a:lnTo>
                  <a:pt x="260515" y="691210"/>
                </a:lnTo>
                <a:lnTo>
                  <a:pt x="250164" y="683247"/>
                </a:lnTo>
                <a:lnTo>
                  <a:pt x="241909" y="683183"/>
                </a:lnTo>
                <a:lnTo>
                  <a:pt x="231800" y="690943"/>
                </a:lnTo>
                <a:lnTo>
                  <a:pt x="231902" y="697318"/>
                </a:lnTo>
                <a:lnTo>
                  <a:pt x="242252" y="705281"/>
                </a:lnTo>
                <a:lnTo>
                  <a:pt x="250532" y="705358"/>
                </a:lnTo>
                <a:lnTo>
                  <a:pt x="255574" y="701471"/>
                </a:lnTo>
                <a:lnTo>
                  <a:pt x="260616" y="697585"/>
                </a:lnTo>
                <a:close/>
              </a:path>
              <a:path w="267334" h="2118360">
                <a:moveTo>
                  <a:pt x="261035" y="765276"/>
                </a:moveTo>
                <a:lnTo>
                  <a:pt x="260946" y="759206"/>
                </a:lnTo>
                <a:lnTo>
                  <a:pt x="251066" y="751598"/>
                </a:lnTo>
                <a:lnTo>
                  <a:pt x="243179" y="751535"/>
                </a:lnTo>
                <a:lnTo>
                  <a:pt x="233527" y="758939"/>
                </a:lnTo>
                <a:lnTo>
                  <a:pt x="233629" y="765035"/>
                </a:lnTo>
                <a:lnTo>
                  <a:pt x="243497" y="772617"/>
                </a:lnTo>
                <a:lnTo>
                  <a:pt x="251409" y="772693"/>
                </a:lnTo>
                <a:lnTo>
                  <a:pt x="256222" y="768985"/>
                </a:lnTo>
                <a:lnTo>
                  <a:pt x="261035" y="765276"/>
                </a:lnTo>
                <a:close/>
              </a:path>
              <a:path w="267334" h="2118360">
                <a:moveTo>
                  <a:pt x="261442" y="832967"/>
                </a:moveTo>
                <a:lnTo>
                  <a:pt x="261378" y="827176"/>
                </a:lnTo>
                <a:lnTo>
                  <a:pt x="251968" y="819937"/>
                </a:lnTo>
                <a:lnTo>
                  <a:pt x="244449" y="819886"/>
                </a:lnTo>
                <a:lnTo>
                  <a:pt x="235254" y="826947"/>
                </a:lnTo>
                <a:lnTo>
                  <a:pt x="235369" y="832713"/>
                </a:lnTo>
                <a:lnTo>
                  <a:pt x="244779" y="839952"/>
                </a:lnTo>
                <a:lnTo>
                  <a:pt x="252285" y="840041"/>
                </a:lnTo>
                <a:lnTo>
                  <a:pt x="256882" y="836498"/>
                </a:lnTo>
                <a:lnTo>
                  <a:pt x="261442" y="832967"/>
                </a:lnTo>
                <a:close/>
              </a:path>
              <a:path w="267334" h="2118360">
                <a:moveTo>
                  <a:pt x="261874" y="900671"/>
                </a:moveTo>
                <a:lnTo>
                  <a:pt x="261785" y="895159"/>
                </a:lnTo>
                <a:lnTo>
                  <a:pt x="252869" y="888288"/>
                </a:lnTo>
                <a:lnTo>
                  <a:pt x="245694" y="888225"/>
                </a:lnTo>
                <a:lnTo>
                  <a:pt x="237007" y="894930"/>
                </a:lnTo>
                <a:lnTo>
                  <a:pt x="237083" y="900430"/>
                </a:lnTo>
                <a:lnTo>
                  <a:pt x="246011" y="907300"/>
                </a:lnTo>
                <a:lnTo>
                  <a:pt x="253161" y="907364"/>
                </a:lnTo>
                <a:lnTo>
                  <a:pt x="257517" y="904024"/>
                </a:lnTo>
                <a:lnTo>
                  <a:pt x="261874" y="900671"/>
                </a:lnTo>
                <a:close/>
              </a:path>
              <a:path w="267334" h="2118360">
                <a:moveTo>
                  <a:pt x="262293" y="968336"/>
                </a:moveTo>
                <a:lnTo>
                  <a:pt x="262216" y="963129"/>
                </a:lnTo>
                <a:lnTo>
                  <a:pt x="253758" y="956627"/>
                </a:lnTo>
                <a:lnTo>
                  <a:pt x="246976" y="956564"/>
                </a:lnTo>
                <a:lnTo>
                  <a:pt x="238734" y="962914"/>
                </a:lnTo>
                <a:lnTo>
                  <a:pt x="238823" y="968121"/>
                </a:lnTo>
                <a:lnTo>
                  <a:pt x="247256" y="974623"/>
                </a:lnTo>
                <a:lnTo>
                  <a:pt x="254038" y="974686"/>
                </a:lnTo>
                <a:lnTo>
                  <a:pt x="258165" y="971511"/>
                </a:lnTo>
                <a:lnTo>
                  <a:pt x="262293" y="968336"/>
                </a:lnTo>
                <a:close/>
              </a:path>
              <a:path w="267334" h="2118360">
                <a:moveTo>
                  <a:pt x="262712" y="1036027"/>
                </a:moveTo>
                <a:lnTo>
                  <a:pt x="262623" y="1031113"/>
                </a:lnTo>
                <a:lnTo>
                  <a:pt x="254647" y="1024991"/>
                </a:lnTo>
                <a:lnTo>
                  <a:pt x="248259" y="1024915"/>
                </a:lnTo>
                <a:lnTo>
                  <a:pt x="240461" y="1030922"/>
                </a:lnTo>
                <a:lnTo>
                  <a:pt x="240550" y="1035824"/>
                </a:lnTo>
                <a:lnTo>
                  <a:pt x="244525" y="1038910"/>
                </a:lnTo>
                <a:lnTo>
                  <a:pt x="248526" y="1041958"/>
                </a:lnTo>
                <a:lnTo>
                  <a:pt x="254901" y="1042035"/>
                </a:lnTo>
                <a:lnTo>
                  <a:pt x="258813" y="1039037"/>
                </a:lnTo>
                <a:lnTo>
                  <a:pt x="262712" y="1036027"/>
                </a:lnTo>
                <a:close/>
              </a:path>
              <a:path w="267334" h="2118360">
                <a:moveTo>
                  <a:pt x="263131" y="1103744"/>
                </a:moveTo>
                <a:lnTo>
                  <a:pt x="263055" y="1099121"/>
                </a:lnTo>
                <a:lnTo>
                  <a:pt x="255549" y="1093330"/>
                </a:lnTo>
                <a:lnTo>
                  <a:pt x="249529" y="1093292"/>
                </a:lnTo>
                <a:lnTo>
                  <a:pt x="245859" y="1096086"/>
                </a:lnTo>
                <a:lnTo>
                  <a:pt x="242214" y="1098918"/>
                </a:lnTo>
                <a:lnTo>
                  <a:pt x="242277" y="1103528"/>
                </a:lnTo>
                <a:lnTo>
                  <a:pt x="246011" y="1106436"/>
                </a:lnTo>
                <a:lnTo>
                  <a:pt x="249783" y="1109306"/>
                </a:lnTo>
                <a:lnTo>
                  <a:pt x="255803" y="1109383"/>
                </a:lnTo>
                <a:lnTo>
                  <a:pt x="259473" y="1106563"/>
                </a:lnTo>
                <a:lnTo>
                  <a:pt x="263131" y="1103744"/>
                </a:lnTo>
                <a:close/>
              </a:path>
              <a:path w="267334" h="2118360">
                <a:moveTo>
                  <a:pt x="263537" y="1171422"/>
                </a:moveTo>
                <a:lnTo>
                  <a:pt x="263499" y="1167091"/>
                </a:lnTo>
                <a:lnTo>
                  <a:pt x="256425" y="1161669"/>
                </a:lnTo>
                <a:lnTo>
                  <a:pt x="250786" y="1161618"/>
                </a:lnTo>
                <a:lnTo>
                  <a:pt x="243941" y="1166914"/>
                </a:lnTo>
                <a:lnTo>
                  <a:pt x="244005" y="1171244"/>
                </a:lnTo>
                <a:lnTo>
                  <a:pt x="251028" y="1176655"/>
                </a:lnTo>
                <a:lnTo>
                  <a:pt x="256667" y="1176705"/>
                </a:lnTo>
                <a:lnTo>
                  <a:pt x="260096" y="1174064"/>
                </a:lnTo>
                <a:lnTo>
                  <a:pt x="263537" y="1171422"/>
                </a:lnTo>
                <a:close/>
              </a:path>
              <a:path w="267334" h="2118360">
                <a:moveTo>
                  <a:pt x="263969" y="1239113"/>
                </a:moveTo>
                <a:lnTo>
                  <a:pt x="263906" y="1235062"/>
                </a:lnTo>
                <a:lnTo>
                  <a:pt x="257340" y="1230020"/>
                </a:lnTo>
                <a:lnTo>
                  <a:pt x="252069" y="1229969"/>
                </a:lnTo>
                <a:lnTo>
                  <a:pt x="245668" y="1234909"/>
                </a:lnTo>
                <a:lnTo>
                  <a:pt x="245745" y="1238948"/>
                </a:lnTo>
                <a:lnTo>
                  <a:pt x="252285" y="1243990"/>
                </a:lnTo>
                <a:lnTo>
                  <a:pt x="257556" y="1244041"/>
                </a:lnTo>
                <a:lnTo>
                  <a:pt x="260756" y="1241590"/>
                </a:lnTo>
                <a:lnTo>
                  <a:pt x="263969" y="1239113"/>
                </a:lnTo>
                <a:close/>
              </a:path>
              <a:path w="267334" h="2118360">
                <a:moveTo>
                  <a:pt x="264388" y="1306817"/>
                </a:moveTo>
                <a:lnTo>
                  <a:pt x="264325" y="1303058"/>
                </a:lnTo>
                <a:lnTo>
                  <a:pt x="258229" y="1298359"/>
                </a:lnTo>
                <a:lnTo>
                  <a:pt x="253352" y="1298321"/>
                </a:lnTo>
                <a:lnTo>
                  <a:pt x="247396" y="1302905"/>
                </a:lnTo>
                <a:lnTo>
                  <a:pt x="247472" y="1306652"/>
                </a:lnTo>
                <a:lnTo>
                  <a:pt x="253555" y="1311338"/>
                </a:lnTo>
                <a:lnTo>
                  <a:pt x="258445" y="1311376"/>
                </a:lnTo>
                <a:lnTo>
                  <a:pt x="261416" y="1309103"/>
                </a:lnTo>
                <a:lnTo>
                  <a:pt x="264388" y="1306817"/>
                </a:lnTo>
                <a:close/>
              </a:path>
              <a:path w="267334" h="2118360">
                <a:moveTo>
                  <a:pt x="264795" y="1374508"/>
                </a:moveTo>
                <a:lnTo>
                  <a:pt x="264731" y="1371053"/>
                </a:lnTo>
                <a:lnTo>
                  <a:pt x="259130" y="1366710"/>
                </a:lnTo>
                <a:lnTo>
                  <a:pt x="254622" y="1366685"/>
                </a:lnTo>
                <a:lnTo>
                  <a:pt x="249123" y="1370876"/>
                </a:lnTo>
                <a:lnTo>
                  <a:pt x="249186" y="1374343"/>
                </a:lnTo>
                <a:lnTo>
                  <a:pt x="254800" y="1378686"/>
                </a:lnTo>
                <a:lnTo>
                  <a:pt x="259295" y="1378712"/>
                </a:lnTo>
                <a:lnTo>
                  <a:pt x="262051" y="1376603"/>
                </a:lnTo>
                <a:lnTo>
                  <a:pt x="264795" y="1374508"/>
                </a:lnTo>
                <a:close/>
              </a:path>
              <a:path w="267334" h="2118360">
                <a:moveTo>
                  <a:pt x="265214" y="1442186"/>
                </a:moveTo>
                <a:lnTo>
                  <a:pt x="265163" y="1439024"/>
                </a:lnTo>
                <a:lnTo>
                  <a:pt x="260007" y="1435061"/>
                </a:lnTo>
                <a:lnTo>
                  <a:pt x="255866" y="1435023"/>
                </a:lnTo>
                <a:lnTo>
                  <a:pt x="250850" y="1438897"/>
                </a:lnTo>
                <a:lnTo>
                  <a:pt x="250926" y="1442059"/>
                </a:lnTo>
                <a:lnTo>
                  <a:pt x="256070" y="1446022"/>
                </a:lnTo>
                <a:lnTo>
                  <a:pt x="260172" y="1446047"/>
                </a:lnTo>
                <a:lnTo>
                  <a:pt x="262686" y="1444129"/>
                </a:lnTo>
                <a:lnTo>
                  <a:pt x="265214" y="1442186"/>
                </a:lnTo>
                <a:close/>
              </a:path>
              <a:path w="267334" h="2118360">
                <a:moveTo>
                  <a:pt x="265620" y="1509877"/>
                </a:moveTo>
                <a:lnTo>
                  <a:pt x="265569" y="1506994"/>
                </a:lnTo>
                <a:lnTo>
                  <a:pt x="260908" y="1503413"/>
                </a:lnTo>
                <a:lnTo>
                  <a:pt x="257149" y="1503375"/>
                </a:lnTo>
                <a:lnTo>
                  <a:pt x="252577" y="1506880"/>
                </a:lnTo>
                <a:lnTo>
                  <a:pt x="252641" y="1509776"/>
                </a:lnTo>
                <a:lnTo>
                  <a:pt x="257327" y="1513370"/>
                </a:lnTo>
                <a:lnTo>
                  <a:pt x="261061" y="1513395"/>
                </a:lnTo>
                <a:lnTo>
                  <a:pt x="263347" y="1511630"/>
                </a:lnTo>
                <a:lnTo>
                  <a:pt x="265620" y="1509877"/>
                </a:lnTo>
                <a:close/>
              </a:path>
              <a:path w="267334" h="2118360">
                <a:moveTo>
                  <a:pt x="266052" y="1577568"/>
                </a:moveTo>
                <a:lnTo>
                  <a:pt x="266014" y="1574977"/>
                </a:lnTo>
                <a:lnTo>
                  <a:pt x="261797" y="1571752"/>
                </a:lnTo>
                <a:lnTo>
                  <a:pt x="258445" y="1571726"/>
                </a:lnTo>
                <a:lnTo>
                  <a:pt x="254330" y="1574876"/>
                </a:lnTo>
                <a:lnTo>
                  <a:pt x="254368" y="1577467"/>
                </a:lnTo>
                <a:lnTo>
                  <a:pt x="258572" y="1580705"/>
                </a:lnTo>
                <a:lnTo>
                  <a:pt x="261937" y="1580730"/>
                </a:lnTo>
                <a:lnTo>
                  <a:pt x="264007" y="1579156"/>
                </a:lnTo>
                <a:lnTo>
                  <a:pt x="266052" y="1577568"/>
                </a:lnTo>
                <a:close/>
              </a:path>
              <a:path w="267334" h="2118360">
                <a:moveTo>
                  <a:pt x="266458" y="1645272"/>
                </a:moveTo>
                <a:lnTo>
                  <a:pt x="266433" y="1642973"/>
                </a:lnTo>
                <a:lnTo>
                  <a:pt x="262686" y="1640103"/>
                </a:lnTo>
                <a:lnTo>
                  <a:pt x="259715" y="1640078"/>
                </a:lnTo>
                <a:lnTo>
                  <a:pt x="256070" y="1642884"/>
                </a:lnTo>
                <a:lnTo>
                  <a:pt x="256108" y="1645170"/>
                </a:lnTo>
                <a:lnTo>
                  <a:pt x="259842" y="1648040"/>
                </a:lnTo>
                <a:lnTo>
                  <a:pt x="262826" y="1648066"/>
                </a:lnTo>
                <a:lnTo>
                  <a:pt x="264629" y="1646669"/>
                </a:lnTo>
                <a:lnTo>
                  <a:pt x="266458" y="1645272"/>
                </a:lnTo>
                <a:close/>
              </a:path>
              <a:path w="267334" h="2118360">
                <a:moveTo>
                  <a:pt x="266877" y="1712963"/>
                </a:moveTo>
                <a:lnTo>
                  <a:pt x="266852" y="1710969"/>
                </a:lnTo>
                <a:lnTo>
                  <a:pt x="265226" y="1709699"/>
                </a:lnTo>
                <a:lnTo>
                  <a:pt x="263588" y="1708454"/>
                </a:lnTo>
                <a:lnTo>
                  <a:pt x="260985" y="1708429"/>
                </a:lnTo>
                <a:lnTo>
                  <a:pt x="257797" y="1710880"/>
                </a:lnTo>
                <a:lnTo>
                  <a:pt x="257835" y="1712887"/>
                </a:lnTo>
                <a:lnTo>
                  <a:pt x="261099" y="1715389"/>
                </a:lnTo>
                <a:lnTo>
                  <a:pt x="263702" y="1715414"/>
                </a:lnTo>
                <a:lnTo>
                  <a:pt x="265290" y="1714195"/>
                </a:lnTo>
                <a:lnTo>
                  <a:pt x="266877" y="1712963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143622" y="39534"/>
            <a:ext cx="259079" cy="2119630"/>
          </a:xfrm>
          <a:custGeom>
            <a:avLst/>
            <a:gdLst/>
            <a:ahLst/>
            <a:cxnLst/>
            <a:rect l="l" t="t" r="r" b="b"/>
            <a:pathLst>
              <a:path w="259080" h="2119630">
                <a:moveTo>
                  <a:pt x="9080" y="1710639"/>
                </a:moveTo>
                <a:lnTo>
                  <a:pt x="9055" y="1708645"/>
                </a:lnTo>
                <a:lnTo>
                  <a:pt x="7429" y="1707375"/>
                </a:lnTo>
                <a:lnTo>
                  <a:pt x="5791" y="1706130"/>
                </a:lnTo>
                <a:lnTo>
                  <a:pt x="3187" y="1706105"/>
                </a:lnTo>
                <a:lnTo>
                  <a:pt x="0" y="1708556"/>
                </a:lnTo>
                <a:lnTo>
                  <a:pt x="38" y="1710563"/>
                </a:lnTo>
                <a:lnTo>
                  <a:pt x="3302" y="1713064"/>
                </a:lnTo>
                <a:lnTo>
                  <a:pt x="5905" y="1713090"/>
                </a:lnTo>
                <a:lnTo>
                  <a:pt x="7493" y="1711871"/>
                </a:lnTo>
                <a:lnTo>
                  <a:pt x="9080" y="1710639"/>
                </a:lnTo>
                <a:close/>
              </a:path>
              <a:path w="259080" h="2119630">
                <a:moveTo>
                  <a:pt x="9486" y="1778330"/>
                </a:moveTo>
                <a:lnTo>
                  <a:pt x="9461" y="1776615"/>
                </a:lnTo>
                <a:lnTo>
                  <a:pt x="6680" y="1774456"/>
                </a:lnTo>
                <a:lnTo>
                  <a:pt x="4445" y="1774456"/>
                </a:lnTo>
                <a:lnTo>
                  <a:pt x="1739" y="1776539"/>
                </a:lnTo>
                <a:lnTo>
                  <a:pt x="1752" y="1778266"/>
                </a:lnTo>
                <a:lnTo>
                  <a:pt x="4546" y="1780400"/>
                </a:lnTo>
                <a:lnTo>
                  <a:pt x="6781" y="1780425"/>
                </a:lnTo>
                <a:lnTo>
                  <a:pt x="8140" y="1779384"/>
                </a:lnTo>
                <a:lnTo>
                  <a:pt x="9486" y="1778330"/>
                </a:lnTo>
                <a:close/>
              </a:path>
              <a:path w="259080" h="2119630">
                <a:moveTo>
                  <a:pt x="9918" y="1846046"/>
                </a:moveTo>
                <a:lnTo>
                  <a:pt x="9893" y="1844598"/>
                </a:lnTo>
                <a:lnTo>
                  <a:pt x="7569" y="1842820"/>
                </a:lnTo>
                <a:lnTo>
                  <a:pt x="5727" y="1842795"/>
                </a:lnTo>
                <a:lnTo>
                  <a:pt x="3479" y="1844548"/>
                </a:lnTo>
                <a:lnTo>
                  <a:pt x="3492" y="1845970"/>
                </a:lnTo>
                <a:lnTo>
                  <a:pt x="5791" y="1847735"/>
                </a:lnTo>
                <a:lnTo>
                  <a:pt x="7670" y="1847761"/>
                </a:lnTo>
                <a:lnTo>
                  <a:pt x="8788" y="1846884"/>
                </a:lnTo>
                <a:lnTo>
                  <a:pt x="9918" y="1846046"/>
                </a:lnTo>
                <a:close/>
              </a:path>
              <a:path w="259080" h="2119630">
                <a:moveTo>
                  <a:pt x="10337" y="1912569"/>
                </a:moveTo>
                <a:lnTo>
                  <a:pt x="9398" y="1911870"/>
                </a:lnTo>
                <a:lnTo>
                  <a:pt x="8483" y="1911159"/>
                </a:lnTo>
                <a:lnTo>
                  <a:pt x="7010" y="1911146"/>
                </a:lnTo>
                <a:lnTo>
                  <a:pt x="5207" y="1912531"/>
                </a:lnTo>
                <a:lnTo>
                  <a:pt x="5232" y="1913661"/>
                </a:lnTo>
                <a:lnTo>
                  <a:pt x="6146" y="1914385"/>
                </a:lnTo>
                <a:lnTo>
                  <a:pt x="7073" y="1915096"/>
                </a:lnTo>
                <a:lnTo>
                  <a:pt x="8521" y="1915109"/>
                </a:lnTo>
                <a:lnTo>
                  <a:pt x="9436" y="1914410"/>
                </a:lnTo>
                <a:lnTo>
                  <a:pt x="10337" y="1913712"/>
                </a:lnTo>
                <a:lnTo>
                  <a:pt x="10337" y="1912569"/>
                </a:lnTo>
                <a:close/>
              </a:path>
              <a:path w="259080" h="2119630">
                <a:moveTo>
                  <a:pt x="10744" y="1980565"/>
                </a:moveTo>
                <a:lnTo>
                  <a:pt x="10058" y="1980057"/>
                </a:lnTo>
                <a:lnTo>
                  <a:pt x="9359" y="1979523"/>
                </a:lnTo>
                <a:lnTo>
                  <a:pt x="8267" y="1979510"/>
                </a:lnTo>
                <a:lnTo>
                  <a:pt x="7594" y="1980031"/>
                </a:lnTo>
                <a:lnTo>
                  <a:pt x="6934" y="1980526"/>
                </a:lnTo>
                <a:lnTo>
                  <a:pt x="6934" y="1981390"/>
                </a:lnTo>
                <a:lnTo>
                  <a:pt x="7632" y="1981923"/>
                </a:lnTo>
                <a:lnTo>
                  <a:pt x="8318" y="1982431"/>
                </a:lnTo>
                <a:lnTo>
                  <a:pt x="9410" y="1982444"/>
                </a:lnTo>
                <a:lnTo>
                  <a:pt x="10083" y="1981923"/>
                </a:lnTo>
                <a:lnTo>
                  <a:pt x="10744" y="1981403"/>
                </a:lnTo>
                <a:lnTo>
                  <a:pt x="10744" y="1980565"/>
                </a:lnTo>
                <a:close/>
              </a:path>
              <a:path w="259080" h="2119630">
                <a:moveTo>
                  <a:pt x="11163" y="2048560"/>
                </a:moveTo>
                <a:lnTo>
                  <a:pt x="10261" y="2047862"/>
                </a:lnTo>
                <a:lnTo>
                  <a:pt x="9537" y="2047849"/>
                </a:lnTo>
                <a:lnTo>
                  <a:pt x="8661" y="2048535"/>
                </a:lnTo>
                <a:lnTo>
                  <a:pt x="8661" y="2049094"/>
                </a:lnTo>
                <a:lnTo>
                  <a:pt x="9118" y="2049424"/>
                </a:lnTo>
                <a:lnTo>
                  <a:pt x="9575" y="2049767"/>
                </a:lnTo>
                <a:lnTo>
                  <a:pt x="10299" y="2049780"/>
                </a:lnTo>
                <a:lnTo>
                  <a:pt x="10744" y="2049437"/>
                </a:lnTo>
                <a:lnTo>
                  <a:pt x="11163" y="2049106"/>
                </a:lnTo>
                <a:lnTo>
                  <a:pt x="11163" y="2048560"/>
                </a:lnTo>
                <a:close/>
              </a:path>
              <a:path w="259080" h="2119630">
                <a:moveTo>
                  <a:pt x="11569" y="2116531"/>
                </a:moveTo>
                <a:lnTo>
                  <a:pt x="11366" y="2116378"/>
                </a:lnTo>
                <a:lnTo>
                  <a:pt x="11150" y="2116213"/>
                </a:lnTo>
                <a:lnTo>
                  <a:pt x="10820" y="2116188"/>
                </a:lnTo>
                <a:lnTo>
                  <a:pt x="10604" y="2116366"/>
                </a:lnTo>
                <a:lnTo>
                  <a:pt x="10401" y="2116518"/>
                </a:lnTo>
                <a:lnTo>
                  <a:pt x="10401" y="2116772"/>
                </a:lnTo>
                <a:lnTo>
                  <a:pt x="10604" y="2116950"/>
                </a:lnTo>
                <a:lnTo>
                  <a:pt x="10833" y="2117115"/>
                </a:lnTo>
                <a:lnTo>
                  <a:pt x="11150" y="2117115"/>
                </a:lnTo>
                <a:lnTo>
                  <a:pt x="11366" y="2116963"/>
                </a:lnTo>
                <a:lnTo>
                  <a:pt x="11569" y="2116798"/>
                </a:lnTo>
                <a:lnTo>
                  <a:pt x="11569" y="2116531"/>
                </a:lnTo>
                <a:close/>
              </a:path>
              <a:path w="259080" h="2119630">
                <a:moveTo>
                  <a:pt x="120434" y="14833"/>
                </a:moveTo>
                <a:lnTo>
                  <a:pt x="118948" y="9309"/>
                </a:lnTo>
                <a:lnTo>
                  <a:pt x="114681" y="4406"/>
                </a:lnTo>
                <a:lnTo>
                  <a:pt x="108318" y="1130"/>
                </a:lnTo>
                <a:lnTo>
                  <a:pt x="101130" y="0"/>
                </a:lnTo>
                <a:lnTo>
                  <a:pt x="93967" y="1003"/>
                </a:lnTo>
                <a:lnTo>
                  <a:pt x="87731" y="4165"/>
                </a:lnTo>
                <a:lnTo>
                  <a:pt x="83604" y="8966"/>
                </a:lnTo>
                <a:lnTo>
                  <a:pt x="82296" y="14478"/>
                </a:lnTo>
                <a:lnTo>
                  <a:pt x="83781" y="20015"/>
                </a:lnTo>
                <a:lnTo>
                  <a:pt x="88036" y="24904"/>
                </a:lnTo>
                <a:lnTo>
                  <a:pt x="94399" y="28181"/>
                </a:lnTo>
                <a:lnTo>
                  <a:pt x="101600" y="29324"/>
                </a:lnTo>
                <a:lnTo>
                  <a:pt x="108750" y="28308"/>
                </a:lnTo>
                <a:lnTo>
                  <a:pt x="115011" y="25146"/>
                </a:lnTo>
                <a:lnTo>
                  <a:pt x="119113" y="20345"/>
                </a:lnTo>
                <a:lnTo>
                  <a:pt x="120434" y="14833"/>
                </a:lnTo>
                <a:close/>
              </a:path>
              <a:path w="259080" h="2119630">
                <a:moveTo>
                  <a:pt x="122783" y="87185"/>
                </a:moveTo>
                <a:lnTo>
                  <a:pt x="122631" y="78193"/>
                </a:lnTo>
                <a:lnTo>
                  <a:pt x="115354" y="72567"/>
                </a:lnTo>
                <a:lnTo>
                  <a:pt x="109181" y="69392"/>
                </a:lnTo>
                <a:lnTo>
                  <a:pt x="102209" y="68300"/>
                </a:lnTo>
                <a:lnTo>
                  <a:pt x="95275" y="69278"/>
                </a:lnTo>
                <a:lnTo>
                  <a:pt x="89217" y="72339"/>
                </a:lnTo>
                <a:lnTo>
                  <a:pt x="82092" y="77825"/>
                </a:lnTo>
                <a:lnTo>
                  <a:pt x="82257" y="86817"/>
                </a:lnTo>
                <a:lnTo>
                  <a:pt x="89547" y="92430"/>
                </a:lnTo>
                <a:lnTo>
                  <a:pt x="95707" y="95605"/>
                </a:lnTo>
                <a:lnTo>
                  <a:pt x="102666" y="96710"/>
                </a:lnTo>
                <a:lnTo>
                  <a:pt x="109601" y="95732"/>
                </a:lnTo>
                <a:lnTo>
                  <a:pt x="115658" y="92671"/>
                </a:lnTo>
                <a:lnTo>
                  <a:pt x="122783" y="87185"/>
                </a:lnTo>
                <a:close/>
              </a:path>
              <a:path w="259080" h="2119630">
                <a:moveTo>
                  <a:pt x="123202" y="154876"/>
                </a:moveTo>
                <a:lnTo>
                  <a:pt x="123063" y="146177"/>
                </a:lnTo>
                <a:lnTo>
                  <a:pt x="116001" y="140741"/>
                </a:lnTo>
                <a:lnTo>
                  <a:pt x="110032" y="137668"/>
                </a:lnTo>
                <a:lnTo>
                  <a:pt x="103301" y="136601"/>
                </a:lnTo>
                <a:lnTo>
                  <a:pt x="96596" y="137541"/>
                </a:lnTo>
                <a:lnTo>
                  <a:pt x="90741" y="140512"/>
                </a:lnTo>
                <a:lnTo>
                  <a:pt x="83832" y="145808"/>
                </a:lnTo>
                <a:lnTo>
                  <a:pt x="83972" y="154520"/>
                </a:lnTo>
                <a:lnTo>
                  <a:pt x="91033" y="159956"/>
                </a:lnTo>
                <a:lnTo>
                  <a:pt x="96989" y="163029"/>
                </a:lnTo>
                <a:lnTo>
                  <a:pt x="103733" y="164096"/>
                </a:lnTo>
                <a:lnTo>
                  <a:pt x="110439" y="163156"/>
                </a:lnTo>
                <a:lnTo>
                  <a:pt x="116319" y="160185"/>
                </a:lnTo>
                <a:lnTo>
                  <a:pt x="123202" y="154876"/>
                </a:lnTo>
                <a:close/>
              </a:path>
              <a:path w="259080" h="2119630">
                <a:moveTo>
                  <a:pt x="123596" y="222580"/>
                </a:moveTo>
                <a:lnTo>
                  <a:pt x="123469" y="214185"/>
                </a:lnTo>
                <a:lnTo>
                  <a:pt x="116649" y="208915"/>
                </a:lnTo>
                <a:lnTo>
                  <a:pt x="110896" y="205943"/>
                </a:lnTo>
                <a:lnTo>
                  <a:pt x="104394" y="204901"/>
                </a:lnTo>
                <a:lnTo>
                  <a:pt x="97904" y="205816"/>
                </a:lnTo>
                <a:lnTo>
                  <a:pt x="92227" y="208686"/>
                </a:lnTo>
                <a:lnTo>
                  <a:pt x="85559" y="213804"/>
                </a:lnTo>
                <a:lnTo>
                  <a:pt x="85712" y="222211"/>
                </a:lnTo>
                <a:lnTo>
                  <a:pt x="92532" y="227469"/>
                </a:lnTo>
                <a:lnTo>
                  <a:pt x="98285" y="230441"/>
                </a:lnTo>
                <a:lnTo>
                  <a:pt x="104800" y="231482"/>
                </a:lnTo>
                <a:lnTo>
                  <a:pt x="111277" y="230568"/>
                </a:lnTo>
                <a:lnTo>
                  <a:pt x="116941" y="227698"/>
                </a:lnTo>
                <a:lnTo>
                  <a:pt x="123596" y="222580"/>
                </a:lnTo>
                <a:close/>
              </a:path>
              <a:path w="259080" h="2119630">
                <a:moveTo>
                  <a:pt x="124028" y="290271"/>
                </a:moveTo>
                <a:lnTo>
                  <a:pt x="123901" y="282155"/>
                </a:lnTo>
                <a:lnTo>
                  <a:pt x="117309" y="277075"/>
                </a:lnTo>
                <a:lnTo>
                  <a:pt x="111747" y="274205"/>
                </a:lnTo>
                <a:lnTo>
                  <a:pt x="105460" y="273202"/>
                </a:lnTo>
                <a:lnTo>
                  <a:pt x="99199" y="274091"/>
                </a:lnTo>
                <a:lnTo>
                  <a:pt x="93726" y="276860"/>
                </a:lnTo>
                <a:lnTo>
                  <a:pt x="87312" y="281813"/>
                </a:lnTo>
                <a:lnTo>
                  <a:pt x="87426" y="289928"/>
                </a:lnTo>
                <a:lnTo>
                  <a:pt x="94030" y="294995"/>
                </a:lnTo>
                <a:lnTo>
                  <a:pt x="99580" y="297865"/>
                </a:lnTo>
                <a:lnTo>
                  <a:pt x="105867" y="298869"/>
                </a:lnTo>
                <a:lnTo>
                  <a:pt x="112115" y="297992"/>
                </a:lnTo>
                <a:lnTo>
                  <a:pt x="117589" y="295224"/>
                </a:lnTo>
                <a:lnTo>
                  <a:pt x="124028" y="290271"/>
                </a:lnTo>
                <a:close/>
              </a:path>
              <a:path w="259080" h="2119630">
                <a:moveTo>
                  <a:pt x="124434" y="357962"/>
                </a:moveTo>
                <a:lnTo>
                  <a:pt x="124320" y="350126"/>
                </a:lnTo>
                <a:lnTo>
                  <a:pt x="111607" y="340360"/>
                </a:lnTo>
                <a:lnTo>
                  <a:pt x="101434" y="340258"/>
                </a:lnTo>
                <a:lnTo>
                  <a:pt x="89039" y="349808"/>
                </a:lnTo>
                <a:lnTo>
                  <a:pt x="89166" y="357644"/>
                </a:lnTo>
                <a:lnTo>
                  <a:pt x="101879" y="367411"/>
                </a:lnTo>
                <a:lnTo>
                  <a:pt x="112039" y="367499"/>
                </a:lnTo>
                <a:lnTo>
                  <a:pt x="118249" y="362737"/>
                </a:lnTo>
                <a:lnTo>
                  <a:pt x="124434" y="357962"/>
                </a:lnTo>
                <a:close/>
              </a:path>
              <a:path w="259080" h="2119630">
                <a:moveTo>
                  <a:pt x="124853" y="425653"/>
                </a:moveTo>
                <a:lnTo>
                  <a:pt x="124752" y="418096"/>
                </a:lnTo>
                <a:lnTo>
                  <a:pt x="112509" y="408698"/>
                </a:lnTo>
                <a:lnTo>
                  <a:pt x="102717" y="408597"/>
                </a:lnTo>
                <a:lnTo>
                  <a:pt x="90779" y="417779"/>
                </a:lnTo>
                <a:lnTo>
                  <a:pt x="90893" y="425323"/>
                </a:lnTo>
                <a:lnTo>
                  <a:pt x="103136" y="434733"/>
                </a:lnTo>
                <a:lnTo>
                  <a:pt x="112915" y="434822"/>
                </a:lnTo>
                <a:lnTo>
                  <a:pt x="118910" y="430237"/>
                </a:lnTo>
                <a:lnTo>
                  <a:pt x="124853" y="425653"/>
                </a:lnTo>
                <a:close/>
              </a:path>
              <a:path w="259080" h="2119630">
                <a:moveTo>
                  <a:pt x="125260" y="493344"/>
                </a:moveTo>
                <a:lnTo>
                  <a:pt x="125158" y="486092"/>
                </a:lnTo>
                <a:lnTo>
                  <a:pt x="113411" y="477037"/>
                </a:lnTo>
                <a:lnTo>
                  <a:pt x="103974" y="476948"/>
                </a:lnTo>
                <a:lnTo>
                  <a:pt x="92506" y="485787"/>
                </a:lnTo>
                <a:lnTo>
                  <a:pt x="92608" y="493026"/>
                </a:lnTo>
                <a:lnTo>
                  <a:pt x="104381" y="502069"/>
                </a:lnTo>
                <a:lnTo>
                  <a:pt x="113792" y="502170"/>
                </a:lnTo>
                <a:lnTo>
                  <a:pt x="119545" y="497763"/>
                </a:lnTo>
                <a:lnTo>
                  <a:pt x="125260" y="493344"/>
                </a:lnTo>
                <a:close/>
              </a:path>
              <a:path w="259080" h="2119630">
                <a:moveTo>
                  <a:pt x="125679" y="561035"/>
                </a:moveTo>
                <a:lnTo>
                  <a:pt x="125577" y="554088"/>
                </a:lnTo>
                <a:lnTo>
                  <a:pt x="114287" y="545401"/>
                </a:lnTo>
                <a:lnTo>
                  <a:pt x="105244" y="545299"/>
                </a:lnTo>
                <a:lnTo>
                  <a:pt x="94221" y="553783"/>
                </a:lnTo>
                <a:lnTo>
                  <a:pt x="94335" y="560743"/>
                </a:lnTo>
                <a:lnTo>
                  <a:pt x="105625" y="569417"/>
                </a:lnTo>
                <a:lnTo>
                  <a:pt x="114681" y="569506"/>
                </a:lnTo>
                <a:lnTo>
                  <a:pt x="120180" y="565264"/>
                </a:lnTo>
                <a:lnTo>
                  <a:pt x="125679" y="561035"/>
                </a:lnTo>
                <a:close/>
              </a:path>
              <a:path w="259080" h="2119630">
                <a:moveTo>
                  <a:pt x="126111" y="628713"/>
                </a:moveTo>
                <a:lnTo>
                  <a:pt x="125996" y="622058"/>
                </a:lnTo>
                <a:lnTo>
                  <a:pt x="115201" y="613727"/>
                </a:lnTo>
                <a:lnTo>
                  <a:pt x="106514" y="613651"/>
                </a:lnTo>
                <a:lnTo>
                  <a:pt x="95973" y="621766"/>
                </a:lnTo>
                <a:lnTo>
                  <a:pt x="96062" y="628459"/>
                </a:lnTo>
                <a:lnTo>
                  <a:pt x="106895" y="636765"/>
                </a:lnTo>
                <a:lnTo>
                  <a:pt x="115544" y="636854"/>
                </a:lnTo>
                <a:lnTo>
                  <a:pt x="120840" y="632790"/>
                </a:lnTo>
                <a:lnTo>
                  <a:pt x="126111" y="628713"/>
                </a:lnTo>
                <a:close/>
              </a:path>
              <a:path w="259080" h="2119630">
                <a:moveTo>
                  <a:pt x="126504" y="696417"/>
                </a:moveTo>
                <a:lnTo>
                  <a:pt x="126428" y="690041"/>
                </a:lnTo>
                <a:lnTo>
                  <a:pt x="116065" y="682078"/>
                </a:lnTo>
                <a:lnTo>
                  <a:pt x="107784" y="682002"/>
                </a:lnTo>
                <a:lnTo>
                  <a:pt x="97688" y="689775"/>
                </a:lnTo>
                <a:lnTo>
                  <a:pt x="97790" y="696150"/>
                </a:lnTo>
                <a:lnTo>
                  <a:pt x="108127" y="704100"/>
                </a:lnTo>
                <a:lnTo>
                  <a:pt x="116446" y="704164"/>
                </a:lnTo>
                <a:lnTo>
                  <a:pt x="121475" y="700303"/>
                </a:lnTo>
                <a:lnTo>
                  <a:pt x="126504" y="696417"/>
                </a:lnTo>
                <a:close/>
              </a:path>
              <a:path w="259080" h="2119630">
                <a:moveTo>
                  <a:pt x="126949" y="764108"/>
                </a:moveTo>
                <a:lnTo>
                  <a:pt x="126860" y="758024"/>
                </a:lnTo>
                <a:lnTo>
                  <a:pt x="116979" y="750430"/>
                </a:lnTo>
                <a:lnTo>
                  <a:pt x="109080" y="750354"/>
                </a:lnTo>
                <a:lnTo>
                  <a:pt x="99441" y="757783"/>
                </a:lnTo>
                <a:lnTo>
                  <a:pt x="99529" y="763854"/>
                </a:lnTo>
                <a:lnTo>
                  <a:pt x="109410" y="771448"/>
                </a:lnTo>
                <a:lnTo>
                  <a:pt x="117309" y="771512"/>
                </a:lnTo>
                <a:lnTo>
                  <a:pt x="122123" y="767816"/>
                </a:lnTo>
                <a:lnTo>
                  <a:pt x="126949" y="764108"/>
                </a:lnTo>
                <a:close/>
              </a:path>
              <a:path w="259080" h="2119630">
                <a:moveTo>
                  <a:pt x="127355" y="831799"/>
                </a:moveTo>
                <a:lnTo>
                  <a:pt x="127266" y="826008"/>
                </a:lnTo>
                <a:lnTo>
                  <a:pt x="117868" y="818781"/>
                </a:lnTo>
                <a:lnTo>
                  <a:pt x="110350" y="818705"/>
                </a:lnTo>
                <a:lnTo>
                  <a:pt x="101168" y="825766"/>
                </a:lnTo>
                <a:lnTo>
                  <a:pt x="101257" y="831570"/>
                </a:lnTo>
                <a:lnTo>
                  <a:pt x="110655" y="838796"/>
                </a:lnTo>
                <a:lnTo>
                  <a:pt x="118186" y="838847"/>
                </a:lnTo>
                <a:lnTo>
                  <a:pt x="122770" y="835342"/>
                </a:lnTo>
                <a:lnTo>
                  <a:pt x="127355" y="831799"/>
                </a:lnTo>
                <a:close/>
              </a:path>
              <a:path w="259080" h="2119630">
                <a:moveTo>
                  <a:pt x="127787" y="899490"/>
                </a:moveTo>
                <a:lnTo>
                  <a:pt x="127685" y="893991"/>
                </a:lnTo>
                <a:lnTo>
                  <a:pt x="118770" y="887133"/>
                </a:lnTo>
                <a:lnTo>
                  <a:pt x="111607" y="887056"/>
                </a:lnTo>
                <a:lnTo>
                  <a:pt x="102908" y="893762"/>
                </a:lnTo>
                <a:lnTo>
                  <a:pt x="102997" y="899274"/>
                </a:lnTo>
                <a:lnTo>
                  <a:pt x="111912" y="906132"/>
                </a:lnTo>
                <a:lnTo>
                  <a:pt x="119075" y="906183"/>
                </a:lnTo>
                <a:lnTo>
                  <a:pt x="123444" y="902830"/>
                </a:lnTo>
                <a:lnTo>
                  <a:pt x="127787" y="899490"/>
                </a:lnTo>
                <a:close/>
              </a:path>
              <a:path w="259080" h="2119630">
                <a:moveTo>
                  <a:pt x="128206" y="967193"/>
                </a:moveTo>
                <a:lnTo>
                  <a:pt x="128104" y="961974"/>
                </a:lnTo>
                <a:lnTo>
                  <a:pt x="119659" y="955471"/>
                </a:lnTo>
                <a:lnTo>
                  <a:pt x="112877" y="955395"/>
                </a:lnTo>
                <a:lnTo>
                  <a:pt x="104648" y="961758"/>
                </a:lnTo>
                <a:lnTo>
                  <a:pt x="104711" y="966965"/>
                </a:lnTo>
                <a:lnTo>
                  <a:pt x="113169" y="973480"/>
                </a:lnTo>
                <a:lnTo>
                  <a:pt x="119938" y="973531"/>
                </a:lnTo>
                <a:lnTo>
                  <a:pt x="124066" y="970356"/>
                </a:lnTo>
                <a:lnTo>
                  <a:pt x="128206" y="967193"/>
                </a:lnTo>
                <a:close/>
              </a:path>
              <a:path w="259080" h="2119630">
                <a:moveTo>
                  <a:pt x="128625" y="1034872"/>
                </a:moveTo>
                <a:lnTo>
                  <a:pt x="128536" y="1029957"/>
                </a:lnTo>
                <a:lnTo>
                  <a:pt x="120561" y="1023823"/>
                </a:lnTo>
                <a:lnTo>
                  <a:pt x="114160" y="1023747"/>
                </a:lnTo>
                <a:lnTo>
                  <a:pt x="106375" y="1029754"/>
                </a:lnTo>
                <a:lnTo>
                  <a:pt x="106451" y="1034669"/>
                </a:lnTo>
                <a:lnTo>
                  <a:pt x="114427" y="1040815"/>
                </a:lnTo>
                <a:lnTo>
                  <a:pt x="120815" y="1040866"/>
                </a:lnTo>
                <a:lnTo>
                  <a:pt x="124714" y="1037869"/>
                </a:lnTo>
                <a:lnTo>
                  <a:pt x="128625" y="1034872"/>
                </a:lnTo>
                <a:close/>
              </a:path>
              <a:path w="259080" h="2119630">
                <a:moveTo>
                  <a:pt x="129044" y="1102563"/>
                </a:moveTo>
                <a:lnTo>
                  <a:pt x="128955" y="1097953"/>
                </a:lnTo>
                <a:lnTo>
                  <a:pt x="121450" y="1092149"/>
                </a:lnTo>
                <a:lnTo>
                  <a:pt x="115443" y="1092111"/>
                </a:lnTo>
                <a:lnTo>
                  <a:pt x="108115" y="1097737"/>
                </a:lnTo>
                <a:lnTo>
                  <a:pt x="108178" y="1102372"/>
                </a:lnTo>
                <a:lnTo>
                  <a:pt x="115684" y="1108151"/>
                </a:lnTo>
                <a:lnTo>
                  <a:pt x="121704" y="1108202"/>
                </a:lnTo>
                <a:lnTo>
                  <a:pt x="125374" y="1105382"/>
                </a:lnTo>
                <a:lnTo>
                  <a:pt x="129044" y="1102563"/>
                </a:lnTo>
                <a:close/>
              </a:path>
              <a:path w="259080" h="2119630">
                <a:moveTo>
                  <a:pt x="129451" y="1170266"/>
                </a:moveTo>
                <a:lnTo>
                  <a:pt x="129387" y="1165923"/>
                </a:lnTo>
                <a:lnTo>
                  <a:pt x="122339" y="1160513"/>
                </a:lnTo>
                <a:lnTo>
                  <a:pt x="116713" y="1160462"/>
                </a:lnTo>
                <a:lnTo>
                  <a:pt x="109842" y="1165758"/>
                </a:lnTo>
                <a:lnTo>
                  <a:pt x="109905" y="1170076"/>
                </a:lnTo>
                <a:lnTo>
                  <a:pt x="116941" y="1175486"/>
                </a:lnTo>
                <a:lnTo>
                  <a:pt x="122567" y="1175550"/>
                </a:lnTo>
                <a:lnTo>
                  <a:pt x="126009" y="1172908"/>
                </a:lnTo>
                <a:lnTo>
                  <a:pt x="129451" y="1170266"/>
                </a:lnTo>
                <a:close/>
              </a:path>
              <a:path w="259080" h="2119630">
                <a:moveTo>
                  <a:pt x="129870" y="1237970"/>
                </a:moveTo>
                <a:lnTo>
                  <a:pt x="129806" y="1233919"/>
                </a:lnTo>
                <a:lnTo>
                  <a:pt x="123228" y="1228852"/>
                </a:lnTo>
                <a:lnTo>
                  <a:pt x="117970" y="1228801"/>
                </a:lnTo>
                <a:lnTo>
                  <a:pt x="111569" y="1233741"/>
                </a:lnTo>
                <a:lnTo>
                  <a:pt x="111633" y="1237792"/>
                </a:lnTo>
                <a:lnTo>
                  <a:pt x="118224" y="1242834"/>
                </a:lnTo>
                <a:lnTo>
                  <a:pt x="123482" y="1242885"/>
                </a:lnTo>
                <a:lnTo>
                  <a:pt x="126657" y="1240421"/>
                </a:lnTo>
                <a:lnTo>
                  <a:pt x="129870" y="1237970"/>
                </a:lnTo>
                <a:close/>
              </a:path>
              <a:path w="259080" h="2119630">
                <a:moveTo>
                  <a:pt x="130289" y="1305648"/>
                </a:moveTo>
                <a:lnTo>
                  <a:pt x="130225" y="1301889"/>
                </a:lnTo>
                <a:lnTo>
                  <a:pt x="124129" y="1297203"/>
                </a:lnTo>
                <a:lnTo>
                  <a:pt x="119253" y="1297152"/>
                </a:lnTo>
                <a:lnTo>
                  <a:pt x="113296" y="1301737"/>
                </a:lnTo>
                <a:lnTo>
                  <a:pt x="113372" y="1305496"/>
                </a:lnTo>
                <a:lnTo>
                  <a:pt x="119456" y="1310170"/>
                </a:lnTo>
                <a:lnTo>
                  <a:pt x="124333" y="1310220"/>
                </a:lnTo>
                <a:lnTo>
                  <a:pt x="127317" y="1307934"/>
                </a:lnTo>
                <a:lnTo>
                  <a:pt x="130289" y="1305648"/>
                </a:lnTo>
                <a:close/>
              </a:path>
              <a:path w="259080" h="2119630">
                <a:moveTo>
                  <a:pt x="130695" y="1373339"/>
                </a:moveTo>
                <a:lnTo>
                  <a:pt x="130632" y="1369872"/>
                </a:lnTo>
                <a:lnTo>
                  <a:pt x="125031" y="1365567"/>
                </a:lnTo>
                <a:lnTo>
                  <a:pt x="120535" y="1365504"/>
                </a:lnTo>
                <a:lnTo>
                  <a:pt x="115023" y="1369733"/>
                </a:lnTo>
                <a:lnTo>
                  <a:pt x="115100" y="1373200"/>
                </a:lnTo>
                <a:lnTo>
                  <a:pt x="120700" y="1377518"/>
                </a:lnTo>
                <a:lnTo>
                  <a:pt x="125222" y="1377569"/>
                </a:lnTo>
                <a:lnTo>
                  <a:pt x="127965" y="1375448"/>
                </a:lnTo>
                <a:lnTo>
                  <a:pt x="130695" y="1373339"/>
                </a:lnTo>
                <a:close/>
              </a:path>
              <a:path w="259080" h="2119630">
                <a:moveTo>
                  <a:pt x="131114" y="1441056"/>
                </a:moveTo>
                <a:lnTo>
                  <a:pt x="131064" y="1437868"/>
                </a:lnTo>
                <a:lnTo>
                  <a:pt x="125933" y="1433918"/>
                </a:lnTo>
                <a:lnTo>
                  <a:pt x="121780" y="1433868"/>
                </a:lnTo>
                <a:lnTo>
                  <a:pt x="116776" y="1437741"/>
                </a:lnTo>
                <a:lnTo>
                  <a:pt x="116814" y="1440903"/>
                </a:lnTo>
                <a:lnTo>
                  <a:pt x="121970" y="1444853"/>
                </a:lnTo>
                <a:lnTo>
                  <a:pt x="126098" y="1444904"/>
                </a:lnTo>
                <a:lnTo>
                  <a:pt x="128600" y="1442961"/>
                </a:lnTo>
                <a:lnTo>
                  <a:pt x="131114" y="1441056"/>
                </a:lnTo>
                <a:close/>
              </a:path>
              <a:path w="259080" h="2119630">
                <a:moveTo>
                  <a:pt x="131533" y="1508734"/>
                </a:moveTo>
                <a:lnTo>
                  <a:pt x="131495" y="1505864"/>
                </a:lnTo>
                <a:lnTo>
                  <a:pt x="126809" y="1502257"/>
                </a:lnTo>
                <a:lnTo>
                  <a:pt x="123063" y="1502206"/>
                </a:lnTo>
                <a:lnTo>
                  <a:pt x="118503" y="1505724"/>
                </a:lnTo>
                <a:lnTo>
                  <a:pt x="118567" y="1508607"/>
                </a:lnTo>
                <a:lnTo>
                  <a:pt x="120878" y="1510411"/>
                </a:lnTo>
                <a:lnTo>
                  <a:pt x="123228" y="1512201"/>
                </a:lnTo>
                <a:lnTo>
                  <a:pt x="126961" y="1512239"/>
                </a:lnTo>
                <a:lnTo>
                  <a:pt x="129247" y="1510487"/>
                </a:lnTo>
                <a:lnTo>
                  <a:pt x="131533" y="1508734"/>
                </a:lnTo>
                <a:close/>
              </a:path>
              <a:path w="259080" h="2119630">
                <a:moveTo>
                  <a:pt x="131953" y="1576412"/>
                </a:moveTo>
                <a:lnTo>
                  <a:pt x="131914" y="1573834"/>
                </a:lnTo>
                <a:lnTo>
                  <a:pt x="127723" y="1570596"/>
                </a:lnTo>
                <a:lnTo>
                  <a:pt x="124333" y="1570558"/>
                </a:lnTo>
                <a:lnTo>
                  <a:pt x="120230" y="1573733"/>
                </a:lnTo>
                <a:lnTo>
                  <a:pt x="120294" y="1576311"/>
                </a:lnTo>
                <a:lnTo>
                  <a:pt x="124472" y="1579549"/>
                </a:lnTo>
                <a:lnTo>
                  <a:pt x="127850" y="1579587"/>
                </a:lnTo>
                <a:lnTo>
                  <a:pt x="129908" y="1578000"/>
                </a:lnTo>
                <a:lnTo>
                  <a:pt x="131953" y="1576412"/>
                </a:lnTo>
                <a:close/>
              </a:path>
              <a:path w="259080" h="2119630">
                <a:moveTo>
                  <a:pt x="132359" y="1644103"/>
                </a:moveTo>
                <a:lnTo>
                  <a:pt x="132321" y="1641805"/>
                </a:lnTo>
                <a:lnTo>
                  <a:pt x="128600" y="1638922"/>
                </a:lnTo>
                <a:lnTo>
                  <a:pt x="125615" y="1638896"/>
                </a:lnTo>
                <a:lnTo>
                  <a:pt x="123774" y="1640306"/>
                </a:lnTo>
                <a:lnTo>
                  <a:pt x="121983" y="1641703"/>
                </a:lnTo>
                <a:lnTo>
                  <a:pt x="122008" y="1644015"/>
                </a:lnTo>
                <a:lnTo>
                  <a:pt x="125730" y="1646872"/>
                </a:lnTo>
                <a:lnTo>
                  <a:pt x="128727" y="1646910"/>
                </a:lnTo>
                <a:lnTo>
                  <a:pt x="130543" y="1645500"/>
                </a:lnTo>
                <a:lnTo>
                  <a:pt x="132359" y="1644103"/>
                </a:lnTo>
                <a:close/>
              </a:path>
              <a:path w="259080" h="2119630">
                <a:moveTo>
                  <a:pt x="132778" y="1711807"/>
                </a:moveTo>
                <a:lnTo>
                  <a:pt x="132740" y="1709788"/>
                </a:lnTo>
                <a:lnTo>
                  <a:pt x="129489" y="1707273"/>
                </a:lnTo>
                <a:lnTo>
                  <a:pt x="126898" y="1707248"/>
                </a:lnTo>
                <a:lnTo>
                  <a:pt x="123723" y="1709712"/>
                </a:lnTo>
                <a:lnTo>
                  <a:pt x="123748" y="1711706"/>
                </a:lnTo>
                <a:lnTo>
                  <a:pt x="127000" y="1714233"/>
                </a:lnTo>
                <a:lnTo>
                  <a:pt x="129590" y="1714258"/>
                </a:lnTo>
                <a:lnTo>
                  <a:pt x="131191" y="1713026"/>
                </a:lnTo>
                <a:lnTo>
                  <a:pt x="132778" y="1711807"/>
                </a:lnTo>
                <a:close/>
              </a:path>
              <a:path w="259080" h="2119630">
                <a:moveTo>
                  <a:pt x="133184" y="1779485"/>
                </a:moveTo>
                <a:lnTo>
                  <a:pt x="133172" y="1777771"/>
                </a:lnTo>
                <a:lnTo>
                  <a:pt x="130390" y="1775637"/>
                </a:lnTo>
                <a:lnTo>
                  <a:pt x="128155" y="1775599"/>
                </a:lnTo>
                <a:lnTo>
                  <a:pt x="126784" y="1776653"/>
                </a:lnTo>
                <a:lnTo>
                  <a:pt x="125437" y="1777707"/>
                </a:lnTo>
                <a:lnTo>
                  <a:pt x="125476" y="1779409"/>
                </a:lnTo>
                <a:lnTo>
                  <a:pt x="126847" y="1780489"/>
                </a:lnTo>
                <a:lnTo>
                  <a:pt x="128244" y="1781568"/>
                </a:lnTo>
                <a:lnTo>
                  <a:pt x="130492" y="1781594"/>
                </a:lnTo>
                <a:lnTo>
                  <a:pt x="131838" y="1780527"/>
                </a:lnTo>
                <a:lnTo>
                  <a:pt x="133184" y="1779485"/>
                </a:lnTo>
                <a:close/>
              </a:path>
              <a:path w="259080" h="2119630">
                <a:moveTo>
                  <a:pt x="133604" y="1845767"/>
                </a:moveTo>
                <a:lnTo>
                  <a:pt x="131292" y="1843989"/>
                </a:lnTo>
                <a:lnTo>
                  <a:pt x="129425" y="1843951"/>
                </a:lnTo>
                <a:lnTo>
                  <a:pt x="128295" y="1844840"/>
                </a:lnTo>
                <a:lnTo>
                  <a:pt x="127177" y="1845691"/>
                </a:lnTo>
                <a:lnTo>
                  <a:pt x="127190" y="1847126"/>
                </a:lnTo>
                <a:lnTo>
                  <a:pt x="129514" y="1848904"/>
                </a:lnTo>
                <a:lnTo>
                  <a:pt x="131356" y="1848916"/>
                </a:lnTo>
                <a:lnTo>
                  <a:pt x="132499" y="1848053"/>
                </a:lnTo>
                <a:lnTo>
                  <a:pt x="133604" y="1847176"/>
                </a:lnTo>
                <a:lnTo>
                  <a:pt x="133604" y="1845767"/>
                </a:lnTo>
                <a:close/>
              </a:path>
              <a:path w="259080" h="2119630">
                <a:moveTo>
                  <a:pt x="134035" y="1914880"/>
                </a:moveTo>
                <a:lnTo>
                  <a:pt x="134023" y="1913750"/>
                </a:lnTo>
                <a:lnTo>
                  <a:pt x="133083" y="1913026"/>
                </a:lnTo>
                <a:lnTo>
                  <a:pt x="132168" y="1912340"/>
                </a:lnTo>
                <a:lnTo>
                  <a:pt x="130695" y="1912315"/>
                </a:lnTo>
                <a:lnTo>
                  <a:pt x="129794" y="1913001"/>
                </a:lnTo>
                <a:lnTo>
                  <a:pt x="128905" y="1913699"/>
                </a:lnTo>
                <a:lnTo>
                  <a:pt x="128905" y="1914842"/>
                </a:lnTo>
                <a:lnTo>
                  <a:pt x="129844" y="1915541"/>
                </a:lnTo>
                <a:lnTo>
                  <a:pt x="130771" y="1916252"/>
                </a:lnTo>
                <a:lnTo>
                  <a:pt x="132232" y="1916264"/>
                </a:lnTo>
                <a:lnTo>
                  <a:pt x="133134" y="1915579"/>
                </a:lnTo>
                <a:lnTo>
                  <a:pt x="134035" y="1914880"/>
                </a:lnTo>
                <a:close/>
              </a:path>
              <a:path w="259080" h="2119630">
                <a:moveTo>
                  <a:pt x="134442" y="1981720"/>
                </a:moveTo>
                <a:lnTo>
                  <a:pt x="133756" y="1981200"/>
                </a:lnTo>
                <a:lnTo>
                  <a:pt x="133070" y="1980666"/>
                </a:lnTo>
                <a:lnTo>
                  <a:pt x="131978" y="1980666"/>
                </a:lnTo>
                <a:lnTo>
                  <a:pt x="131305" y="1981187"/>
                </a:lnTo>
                <a:lnTo>
                  <a:pt x="130632" y="1981695"/>
                </a:lnTo>
                <a:lnTo>
                  <a:pt x="130657" y="1982546"/>
                </a:lnTo>
                <a:lnTo>
                  <a:pt x="131330" y="1983054"/>
                </a:lnTo>
                <a:lnTo>
                  <a:pt x="132016" y="1983587"/>
                </a:lnTo>
                <a:lnTo>
                  <a:pt x="133121" y="1983600"/>
                </a:lnTo>
                <a:lnTo>
                  <a:pt x="133781" y="1983079"/>
                </a:lnTo>
                <a:lnTo>
                  <a:pt x="134442" y="1982571"/>
                </a:lnTo>
                <a:lnTo>
                  <a:pt x="134442" y="1981720"/>
                </a:lnTo>
                <a:close/>
              </a:path>
              <a:path w="259080" h="2119630">
                <a:moveTo>
                  <a:pt x="134874" y="2050262"/>
                </a:moveTo>
                <a:lnTo>
                  <a:pt x="134861" y="2049716"/>
                </a:lnTo>
                <a:lnTo>
                  <a:pt x="134416" y="2049373"/>
                </a:lnTo>
                <a:lnTo>
                  <a:pt x="133946" y="2049018"/>
                </a:lnTo>
                <a:lnTo>
                  <a:pt x="133248" y="2049018"/>
                </a:lnTo>
                <a:lnTo>
                  <a:pt x="132816" y="2049360"/>
                </a:lnTo>
                <a:lnTo>
                  <a:pt x="132359" y="2049691"/>
                </a:lnTo>
                <a:lnTo>
                  <a:pt x="132384" y="2050237"/>
                </a:lnTo>
                <a:lnTo>
                  <a:pt x="132829" y="2050580"/>
                </a:lnTo>
                <a:lnTo>
                  <a:pt x="133286" y="2050923"/>
                </a:lnTo>
                <a:lnTo>
                  <a:pt x="133997" y="2050935"/>
                </a:lnTo>
                <a:lnTo>
                  <a:pt x="134442" y="2050605"/>
                </a:lnTo>
                <a:lnTo>
                  <a:pt x="134874" y="2050262"/>
                </a:lnTo>
                <a:close/>
              </a:path>
              <a:path w="259080" h="2119630">
                <a:moveTo>
                  <a:pt x="135293" y="2117687"/>
                </a:moveTo>
                <a:lnTo>
                  <a:pt x="135064" y="2117534"/>
                </a:lnTo>
                <a:lnTo>
                  <a:pt x="134848" y="2117356"/>
                </a:lnTo>
                <a:lnTo>
                  <a:pt x="134505" y="2117356"/>
                </a:lnTo>
                <a:lnTo>
                  <a:pt x="134289" y="2117521"/>
                </a:lnTo>
                <a:lnTo>
                  <a:pt x="134086" y="2117674"/>
                </a:lnTo>
                <a:lnTo>
                  <a:pt x="134099" y="2117941"/>
                </a:lnTo>
                <a:lnTo>
                  <a:pt x="134315" y="2118106"/>
                </a:lnTo>
                <a:lnTo>
                  <a:pt x="134543" y="2118271"/>
                </a:lnTo>
                <a:lnTo>
                  <a:pt x="134874" y="2118271"/>
                </a:lnTo>
                <a:lnTo>
                  <a:pt x="135077" y="2118106"/>
                </a:lnTo>
                <a:lnTo>
                  <a:pt x="135293" y="2117966"/>
                </a:lnTo>
                <a:lnTo>
                  <a:pt x="135293" y="2117687"/>
                </a:lnTo>
                <a:close/>
              </a:path>
              <a:path w="259080" h="2119630">
                <a:moveTo>
                  <a:pt x="244132" y="15989"/>
                </a:moveTo>
                <a:lnTo>
                  <a:pt x="242646" y="10464"/>
                </a:lnTo>
                <a:lnTo>
                  <a:pt x="238379" y="5588"/>
                </a:lnTo>
                <a:lnTo>
                  <a:pt x="232016" y="2298"/>
                </a:lnTo>
                <a:lnTo>
                  <a:pt x="224828" y="1155"/>
                </a:lnTo>
                <a:lnTo>
                  <a:pt x="217678" y="2159"/>
                </a:lnTo>
                <a:lnTo>
                  <a:pt x="211429" y="5321"/>
                </a:lnTo>
                <a:lnTo>
                  <a:pt x="207314" y="10134"/>
                </a:lnTo>
                <a:lnTo>
                  <a:pt x="206006" y="15646"/>
                </a:lnTo>
                <a:lnTo>
                  <a:pt x="207492" y="21170"/>
                </a:lnTo>
                <a:lnTo>
                  <a:pt x="211747" y="26060"/>
                </a:lnTo>
                <a:lnTo>
                  <a:pt x="218109" y="29349"/>
                </a:lnTo>
                <a:lnTo>
                  <a:pt x="225298" y="30492"/>
                </a:lnTo>
                <a:lnTo>
                  <a:pt x="232448" y="29476"/>
                </a:lnTo>
                <a:lnTo>
                  <a:pt x="238709" y="26314"/>
                </a:lnTo>
                <a:lnTo>
                  <a:pt x="242811" y="21501"/>
                </a:lnTo>
                <a:lnTo>
                  <a:pt x="244132" y="15989"/>
                </a:lnTo>
                <a:close/>
              </a:path>
              <a:path w="259080" h="2119630">
                <a:moveTo>
                  <a:pt x="246481" y="88353"/>
                </a:moveTo>
                <a:lnTo>
                  <a:pt x="246341" y="79362"/>
                </a:lnTo>
                <a:lnTo>
                  <a:pt x="239039" y="73736"/>
                </a:lnTo>
                <a:lnTo>
                  <a:pt x="232867" y="70561"/>
                </a:lnTo>
                <a:lnTo>
                  <a:pt x="225907" y="69469"/>
                </a:lnTo>
                <a:lnTo>
                  <a:pt x="218986" y="70446"/>
                </a:lnTo>
                <a:lnTo>
                  <a:pt x="212940" y="73507"/>
                </a:lnTo>
                <a:lnTo>
                  <a:pt x="205803" y="78981"/>
                </a:lnTo>
                <a:lnTo>
                  <a:pt x="205968" y="87972"/>
                </a:lnTo>
                <a:lnTo>
                  <a:pt x="213245" y="93573"/>
                </a:lnTo>
                <a:lnTo>
                  <a:pt x="219405" y="96761"/>
                </a:lnTo>
                <a:lnTo>
                  <a:pt x="226364" y="97866"/>
                </a:lnTo>
                <a:lnTo>
                  <a:pt x="233299" y="96901"/>
                </a:lnTo>
                <a:lnTo>
                  <a:pt x="239356" y="93827"/>
                </a:lnTo>
                <a:lnTo>
                  <a:pt x="246481" y="88353"/>
                </a:lnTo>
                <a:close/>
              </a:path>
              <a:path w="259080" h="2119630">
                <a:moveTo>
                  <a:pt x="246900" y="156044"/>
                </a:moveTo>
                <a:lnTo>
                  <a:pt x="246761" y="147332"/>
                </a:lnTo>
                <a:lnTo>
                  <a:pt x="239699" y="141909"/>
                </a:lnTo>
                <a:lnTo>
                  <a:pt x="233730" y="138836"/>
                </a:lnTo>
                <a:lnTo>
                  <a:pt x="226999" y="137769"/>
                </a:lnTo>
                <a:lnTo>
                  <a:pt x="220294" y="138709"/>
                </a:lnTo>
                <a:lnTo>
                  <a:pt x="214439" y="141668"/>
                </a:lnTo>
                <a:lnTo>
                  <a:pt x="207556" y="146964"/>
                </a:lnTo>
                <a:lnTo>
                  <a:pt x="207695" y="155663"/>
                </a:lnTo>
                <a:lnTo>
                  <a:pt x="214744" y="161099"/>
                </a:lnTo>
                <a:lnTo>
                  <a:pt x="220700" y="164172"/>
                </a:lnTo>
                <a:lnTo>
                  <a:pt x="227444" y="165239"/>
                </a:lnTo>
                <a:lnTo>
                  <a:pt x="234149" y="164299"/>
                </a:lnTo>
                <a:lnTo>
                  <a:pt x="240004" y="161340"/>
                </a:lnTo>
                <a:lnTo>
                  <a:pt x="246900" y="156044"/>
                </a:lnTo>
                <a:close/>
              </a:path>
              <a:path w="259080" h="2119630">
                <a:moveTo>
                  <a:pt x="247307" y="223723"/>
                </a:moveTo>
                <a:lnTo>
                  <a:pt x="247192" y="215315"/>
                </a:lnTo>
                <a:lnTo>
                  <a:pt x="240360" y="210083"/>
                </a:lnTo>
                <a:lnTo>
                  <a:pt x="234594" y="207111"/>
                </a:lnTo>
                <a:lnTo>
                  <a:pt x="228092" y="206070"/>
                </a:lnTo>
                <a:lnTo>
                  <a:pt x="221602" y="206971"/>
                </a:lnTo>
                <a:lnTo>
                  <a:pt x="215938" y="209829"/>
                </a:lnTo>
                <a:lnTo>
                  <a:pt x="209283" y="214972"/>
                </a:lnTo>
                <a:lnTo>
                  <a:pt x="209423" y="223380"/>
                </a:lnTo>
                <a:lnTo>
                  <a:pt x="216242" y="228625"/>
                </a:lnTo>
                <a:lnTo>
                  <a:pt x="221996" y="231597"/>
                </a:lnTo>
                <a:lnTo>
                  <a:pt x="228511" y="232638"/>
                </a:lnTo>
                <a:lnTo>
                  <a:pt x="234988" y="231724"/>
                </a:lnTo>
                <a:lnTo>
                  <a:pt x="240665" y="228866"/>
                </a:lnTo>
                <a:lnTo>
                  <a:pt x="247307" y="223723"/>
                </a:lnTo>
                <a:close/>
              </a:path>
              <a:path w="259080" h="2119630">
                <a:moveTo>
                  <a:pt x="247713" y="291426"/>
                </a:moveTo>
                <a:lnTo>
                  <a:pt x="247611" y="283311"/>
                </a:lnTo>
                <a:lnTo>
                  <a:pt x="241007" y="278231"/>
                </a:lnTo>
                <a:lnTo>
                  <a:pt x="235458" y="275361"/>
                </a:lnTo>
                <a:lnTo>
                  <a:pt x="229171" y="274370"/>
                </a:lnTo>
                <a:lnTo>
                  <a:pt x="222923" y="275259"/>
                </a:lnTo>
                <a:lnTo>
                  <a:pt x="217449" y="278028"/>
                </a:lnTo>
                <a:lnTo>
                  <a:pt x="211010" y="282956"/>
                </a:lnTo>
                <a:lnTo>
                  <a:pt x="211137" y="291084"/>
                </a:lnTo>
                <a:lnTo>
                  <a:pt x="217716" y="296151"/>
                </a:lnTo>
                <a:lnTo>
                  <a:pt x="223278" y="299021"/>
                </a:lnTo>
                <a:lnTo>
                  <a:pt x="229565" y="300012"/>
                </a:lnTo>
                <a:lnTo>
                  <a:pt x="235826" y="299135"/>
                </a:lnTo>
                <a:lnTo>
                  <a:pt x="241300" y="296367"/>
                </a:lnTo>
                <a:lnTo>
                  <a:pt x="247713" y="291426"/>
                </a:lnTo>
                <a:close/>
              </a:path>
              <a:path w="259080" h="2119630">
                <a:moveTo>
                  <a:pt x="248132" y="359117"/>
                </a:moveTo>
                <a:lnTo>
                  <a:pt x="248031" y="351282"/>
                </a:lnTo>
                <a:lnTo>
                  <a:pt x="235331" y="341515"/>
                </a:lnTo>
                <a:lnTo>
                  <a:pt x="225158" y="341414"/>
                </a:lnTo>
                <a:lnTo>
                  <a:pt x="212750" y="350951"/>
                </a:lnTo>
                <a:lnTo>
                  <a:pt x="212864" y="358775"/>
                </a:lnTo>
                <a:lnTo>
                  <a:pt x="225590" y="368566"/>
                </a:lnTo>
                <a:lnTo>
                  <a:pt x="235762" y="368655"/>
                </a:lnTo>
                <a:lnTo>
                  <a:pt x="241947" y="363893"/>
                </a:lnTo>
                <a:lnTo>
                  <a:pt x="248132" y="359117"/>
                </a:lnTo>
                <a:close/>
              </a:path>
              <a:path w="259080" h="2119630">
                <a:moveTo>
                  <a:pt x="248564" y="426808"/>
                </a:moveTo>
                <a:lnTo>
                  <a:pt x="248437" y="419277"/>
                </a:lnTo>
                <a:lnTo>
                  <a:pt x="236220" y="409854"/>
                </a:lnTo>
                <a:lnTo>
                  <a:pt x="226415" y="409778"/>
                </a:lnTo>
                <a:lnTo>
                  <a:pt x="214477" y="418947"/>
                </a:lnTo>
                <a:lnTo>
                  <a:pt x="214591" y="426478"/>
                </a:lnTo>
                <a:lnTo>
                  <a:pt x="226822" y="435902"/>
                </a:lnTo>
                <a:lnTo>
                  <a:pt x="236613" y="435991"/>
                </a:lnTo>
                <a:lnTo>
                  <a:pt x="242595" y="431393"/>
                </a:lnTo>
                <a:lnTo>
                  <a:pt x="248564" y="426808"/>
                </a:lnTo>
                <a:close/>
              </a:path>
              <a:path w="259080" h="2119630">
                <a:moveTo>
                  <a:pt x="248983" y="494499"/>
                </a:moveTo>
                <a:lnTo>
                  <a:pt x="248856" y="487260"/>
                </a:lnTo>
                <a:lnTo>
                  <a:pt x="237096" y="478205"/>
                </a:lnTo>
                <a:lnTo>
                  <a:pt x="227685" y="478129"/>
                </a:lnTo>
                <a:lnTo>
                  <a:pt x="216204" y="486956"/>
                </a:lnTo>
                <a:lnTo>
                  <a:pt x="216306" y="494195"/>
                </a:lnTo>
                <a:lnTo>
                  <a:pt x="228092" y="503250"/>
                </a:lnTo>
                <a:lnTo>
                  <a:pt x="237515" y="503339"/>
                </a:lnTo>
                <a:lnTo>
                  <a:pt x="243243" y="498919"/>
                </a:lnTo>
                <a:lnTo>
                  <a:pt x="248983" y="494499"/>
                </a:lnTo>
                <a:close/>
              </a:path>
              <a:path w="259080" h="2119630">
                <a:moveTo>
                  <a:pt x="249402" y="562203"/>
                </a:moveTo>
                <a:lnTo>
                  <a:pt x="249275" y="555244"/>
                </a:lnTo>
                <a:lnTo>
                  <a:pt x="237998" y="546569"/>
                </a:lnTo>
                <a:lnTo>
                  <a:pt x="228968" y="546481"/>
                </a:lnTo>
                <a:lnTo>
                  <a:pt x="217932" y="554939"/>
                </a:lnTo>
                <a:lnTo>
                  <a:pt x="218059" y="561898"/>
                </a:lnTo>
                <a:lnTo>
                  <a:pt x="229349" y="570585"/>
                </a:lnTo>
                <a:lnTo>
                  <a:pt x="238379" y="570674"/>
                </a:lnTo>
                <a:lnTo>
                  <a:pt x="243878" y="566445"/>
                </a:lnTo>
                <a:lnTo>
                  <a:pt x="249402" y="562203"/>
                </a:lnTo>
                <a:close/>
              </a:path>
              <a:path w="259080" h="2119630">
                <a:moveTo>
                  <a:pt x="249821" y="629894"/>
                </a:moveTo>
                <a:lnTo>
                  <a:pt x="249707" y="623214"/>
                </a:lnTo>
                <a:lnTo>
                  <a:pt x="238899" y="614895"/>
                </a:lnTo>
                <a:lnTo>
                  <a:pt x="230238" y="614819"/>
                </a:lnTo>
                <a:lnTo>
                  <a:pt x="219659" y="622947"/>
                </a:lnTo>
                <a:lnTo>
                  <a:pt x="219786" y="629602"/>
                </a:lnTo>
                <a:lnTo>
                  <a:pt x="230593" y="637921"/>
                </a:lnTo>
                <a:lnTo>
                  <a:pt x="239255" y="638009"/>
                </a:lnTo>
                <a:lnTo>
                  <a:pt x="244538" y="633945"/>
                </a:lnTo>
                <a:lnTo>
                  <a:pt x="249821" y="629894"/>
                </a:lnTo>
                <a:close/>
              </a:path>
              <a:path w="259080" h="2119630">
                <a:moveTo>
                  <a:pt x="250228" y="697572"/>
                </a:moveTo>
                <a:lnTo>
                  <a:pt x="250151" y="691210"/>
                </a:lnTo>
                <a:lnTo>
                  <a:pt x="239814" y="683260"/>
                </a:lnTo>
                <a:lnTo>
                  <a:pt x="231495" y="683183"/>
                </a:lnTo>
                <a:lnTo>
                  <a:pt x="221411" y="690930"/>
                </a:lnTo>
                <a:lnTo>
                  <a:pt x="221513" y="697318"/>
                </a:lnTo>
                <a:lnTo>
                  <a:pt x="231876" y="705269"/>
                </a:lnTo>
                <a:lnTo>
                  <a:pt x="240157" y="705345"/>
                </a:lnTo>
                <a:lnTo>
                  <a:pt x="245198" y="701459"/>
                </a:lnTo>
                <a:lnTo>
                  <a:pt x="250228" y="697572"/>
                </a:lnTo>
                <a:close/>
              </a:path>
              <a:path w="259080" h="2119630">
                <a:moveTo>
                  <a:pt x="250647" y="765276"/>
                </a:moveTo>
                <a:lnTo>
                  <a:pt x="250558" y="759193"/>
                </a:lnTo>
                <a:lnTo>
                  <a:pt x="240677" y="751586"/>
                </a:lnTo>
                <a:lnTo>
                  <a:pt x="232765" y="751522"/>
                </a:lnTo>
                <a:lnTo>
                  <a:pt x="223126" y="758926"/>
                </a:lnTo>
                <a:lnTo>
                  <a:pt x="223215" y="765022"/>
                </a:lnTo>
                <a:lnTo>
                  <a:pt x="233121" y="772604"/>
                </a:lnTo>
                <a:lnTo>
                  <a:pt x="241007" y="772693"/>
                </a:lnTo>
                <a:lnTo>
                  <a:pt x="245833" y="768985"/>
                </a:lnTo>
                <a:lnTo>
                  <a:pt x="250647" y="765276"/>
                </a:lnTo>
                <a:close/>
              </a:path>
              <a:path w="259080" h="2119630">
                <a:moveTo>
                  <a:pt x="251079" y="832967"/>
                </a:moveTo>
                <a:lnTo>
                  <a:pt x="250977" y="827176"/>
                </a:lnTo>
                <a:lnTo>
                  <a:pt x="241592" y="819937"/>
                </a:lnTo>
                <a:lnTo>
                  <a:pt x="234061" y="819873"/>
                </a:lnTo>
                <a:lnTo>
                  <a:pt x="224891" y="826935"/>
                </a:lnTo>
                <a:lnTo>
                  <a:pt x="224967" y="832726"/>
                </a:lnTo>
                <a:lnTo>
                  <a:pt x="234378" y="839939"/>
                </a:lnTo>
                <a:lnTo>
                  <a:pt x="241896" y="840028"/>
                </a:lnTo>
                <a:lnTo>
                  <a:pt x="246481" y="836485"/>
                </a:lnTo>
                <a:lnTo>
                  <a:pt x="251079" y="832967"/>
                </a:lnTo>
                <a:close/>
              </a:path>
              <a:path w="259080" h="2119630">
                <a:moveTo>
                  <a:pt x="251485" y="900658"/>
                </a:moveTo>
                <a:lnTo>
                  <a:pt x="251383" y="895146"/>
                </a:lnTo>
                <a:lnTo>
                  <a:pt x="242455" y="888276"/>
                </a:lnTo>
                <a:lnTo>
                  <a:pt x="235318" y="888225"/>
                </a:lnTo>
                <a:lnTo>
                  <a:pt x="226606" y="894930"/>
                </a:lnTo>
                <a:lnTo>
                  <a:pt x="226682" y="900417"/>
                </a:lnTo>
                <a:lnTo>
                  <a:pt x="235610" y="907288"/>
                </a:lnTo>
                <a:lnTo>
                  <a:pt x="242773" y="907376"/>
                </a:lnTo>
                <a:lnTo>
                  <a:pt x="247129" y="904011"/>
                </a:lnTo>
                <a:lnTo>
                  <a:pt x="251485" y="900658"/>
                </a:lnTo>
                <a:close/>
              </a:path>
              <a:path w="259080" h="2119630">
                <a:moveTo>
                  <a:pt x="251917" y="968349"/>
                </a:moveTo>
                <a:lnTo>
                  <a:pt x="251815" y="963129"/>
                </a:lnTo>
                <a:lnTo>
                  <a:pt x="243370" y="956640"/>
                </a:lnTo>
                <a:lnTo>
                  <a:pt x="236588" y="956589"/>
                </a:lnTo>
                <a:lnTo>
                  <a:pt x="228346" y="962914"/>
                </a:lnTo>
                <a:lnTo>
                  <a:pt x="228409" y="968133"/>
                </a:lnTo>
                <a:lnTo>
                  <a:pt x="236880" y="974623"/>
                </a:lnTo>
                <a:lnTo>
                  <a:pt x="243636" y="974712"/>
                </a:lnTo>
                <a:lnTo>
                  <a:pt x="247777" y="971524"/>
                </a:lnTo>
                <a:lnTo>
                  <a:pt x="251917" y="968349"/>
                </a:lnTo>
                <a:close/>
              </a:path>
              <a:path w="259080" h="2119630">
                <a:moveTo>
                  <a:pt x="252323" y="1036040"/>
                </a:moveTo>
                <a:lnTo>
                  <a:pt x="252260" y="1031138"/>
                </a:lnTo>
                <a:lnTo>
                  <a:pt x="244259" y="1024991"/>
                </a:lnTo>
                <a:lnTo>
                  <a:pt x="237858" y="1024928"/>
                </a:lnTo>
                <a:lnTo>
                  <a:pt x="230073" y="1030922"/>
                </a:lnTo>
                <a:lnTo>
                  <a:pt x="230149" y="1035850"/>
                </a:lnTo>
                <a:lnTo>
                  <a:pt x="238137" y="1041971"/>
                </a:lnTo>
                <a:lnTo>
                  <a:pt x="244538" y="1042047"/>
                </a:lnTo>
                <a:lnTo>
                  <a:pt x="248412" y="1039037"/>
                </a:lnTo>
                <a:lnTo>
                  <a:pt x="252323" y="1036040"/>
                </a:lnTo>
                <a:close/>
              </a:path>
              <a:path w="259080" h="2119630">
                <a:moveTo>
                  <a:pt x="252742" y="1103731"/>
                </a:moveTo>
                <a:lnTo>
                  <a:pt x="252679" y="1099096"/>
                </a:lnTo>
                <a:lnTo>
                  <a:pt x="245160" y="1093317"/>
                </a:lnTo>
                <a:lnTo>
                  <a:pt x="239153" y="1093279"/>
                </a:lnTo>
                <a:lnTo>
                  <a:pt x="231813" y="1098905"/>
                </a:lnTo>
                <a:lnTo>
                  <a:pt x="231876" y="1103528"/>
                </a:lnTo>
                <a:lnTo>
                  <a:pt x="239382" y="1109306"/>
                </a:lnTo>
                <a:lnTo>
                  <a:pt x="245402" y="1109370"/>
                </a:lnTo>
                <a:lnTo>
                  <a:pt x="249072" y="1106551"/>
                </a:lnTo>
                <a:lnTo>
                  <a:pt x="252742" y="1103731"/>
                </a:lnTo>
                <a:close/>
              </a:path>
              <a:path w="259080" h="2119630">
                <a:moveTo>
                  <a:pt x="253161" y="1171409"/>
                </a:moveTo>
                <a:lnTo>
                  <a:pt x="253085" y="1167079"/>
                </a:lnTo>
                <a:lnTo>
                  <a:pt x="246049" y="1161669"/>
                </a:lnTo>
                <a:lnTo>
                  <a:pt x="240423" y="1161618"/>
                </a:lnTo>
                <a:lnTo>
                  <a:pt x="233527" y="1166901"/>
                </a:lnTo>
                <a:lnTo>
                  <a:pt x="233591" y="1171232"/>
                </a:lnTo>
                <a:lnTo>
                  <a:pt x="240639" y="1176667"/>
                </a:lnTo>
                <a:lnTo>
                  <a:pt x="246278" y="1176693"/>
                </a:lnTo>
                <a:lnTo>
                  <a:pt x="249720" y="1174051"/>
                </a:lnTo>
                <a:lnTo>
                  <a:pt x="253161" y="1171409"/>
                </a:lnTo>
                <a:close/>
              </a:path>
              <a:path w="259080" h="2119630">
                <a:moveTo>
                  <a:pt x="253568" y="1239100"/>
                </a:moveTo>
                <a:lnTo>
                  <a:pt x="253504" y="1235075"/>
                </a:lnTo>
                <a:lnTo>
                  <a:pt x="246938" y="1230033"/>
                </a:lnTo>
                <a:lnTo>
                  <a:pt x="241681" y="1229969"/>
                </a:lnTo>
                <a:lnTo>
                  <a:pt x="235267" y="1234897"/>
                </a:lnTo>
                <a:lnTo>
                  <a:pt x="235331" y="1238935"/>
                </a:lnTo>
                <a:lnTo>
                  <a:pt x="241896" y="1244003"/>
                </a:lnTo>
                <a:lnTo>
                  <a:pt x="247167" y="1244041"/>
                </a:lnTo>
                <a:lnTo>
                  <a:pt x="250367" y="1241577"/>
                </a:lnTo>
                <a:lnTo>
                  <a:pt x="253568" y="1239100"/>
                </a:lnTo>
                <a:close/>
              </a:path>
              <a:path w="259080" h="2119630">
                <a:moveTo>
                  <a:pt x="253987" y="1306817"/>
                </a:moveTo>
                <a:lnTo>
                  <a:pt x="253923" y="1303045"/>
                </a:lnTo>
                <a:lnTo>
                  <a:pt x="247827" y="1298359"/>
                </a:lnTo>
                <a:lnTo>
                  <a:pt x="242938" y="1298333"/>
                </a:lnTo>
                <a:lnTo>
                  <a:pt x="237007" y="1302905"/>
                </a:lnTo>
                <a:lnTo>
                  <a:pt x="237058" y="1306652"/>
                </a:lnTo>
                <a:lnTo>
                  <a:pt x="243154" y="1311351"/>
                </a:lnTo>
                <a:lnTo>
                  <a:pt x="248031" y="1311376"/>
                </a:lnTo>
                <a:lnTo>
                  <a:pt x="251002" y="1309090"/>
                </a:lnTo>
                <a:lnTo>
                  <a:pt x="253987" y="1306817"/>
                </a:lnTo>
                <a:close/>
              </a:path>
              <a:path w="259080" h="2119630">
                <a:moveTo>
                  <a:pt x="254406" y="1374495"/>
                </a:moveTo>
                <a:lnTo>
                  <a:pt x="254342" y="1371041"/>
                </a:lnTo>
                <a:lnTo>
                  <a:pt x="248729" y="1366697"/>
                </a:lnTo>
                <a:lnTo>
                  <a:pt x="244233" y="1366672"/>
                </a:lnTo>
                <a:lnTo>
                  <a:pt x="238747" y="1370876"/>
                </a:lnTo>
                <a:lnTo>
                  <a:pt x="238798" y="1374355"/>
                </a:lnTo>
                <a:lnTo>
                  <a:pt x="244411" y="1378686"/>
                </a:lnTo>
                <a:lnTo>
                  <a:pt x="248920" y="1378724"/>
                </a:lnTo>
                <a:lnTo>
                  <a:pt x="251663" y="1376603"/>
                </a:lnTo>
                <a:lnTo>
                  <a:pt x="254406" y="1374495"/>
                </a:lnTo>
                <a:close/>
              </a:path>
              <a:path w="259080" h="2119630">
                <a:moveTo>
                  <a:pt x="254825" y="1442186"/>
                </a:moveTo>
                <a:lnTo>
                  <a:pt x="254787" y="1439011"/>
                </a:lnTo>
                <a:lnTo>
                  <a:pt x="252196" y="1437043"/>
                </a:lnTo>
                <a:lnTo>
                  <a:pt x="249631" y="1435049"/>
                </a:lnTo>
                <a:lnTo>
                  <a:pt x="245503" y="1435023"/>
                </a:lnTo>
                <a:lnTo>
                  <a:pt x="240474" y="1438871"/>
                </a:lnTo>
                <a:lnTo>
                  <a:pt x="240525" y="1442046"/>
                </a:lnTo>
                <a:lnTo>
                  <a:pt x="245681" y="1446009"/>
                </a:lnTo>
                <a:lnTo>
                  <a:pt x="249809" y="1446047"/>
                </a:lnTo>
                <a:lnTo>
                  <a:pt x="252310" y="1444129"/>
                </a:lnTo>
                <a:lnTo>
                  <a:pt x="254825" y="1442186"/>
                </a:lnTo>
                <a:close/>
              </a:path>
              <a:path w="259080" h="2119630">
                <a:moveTo>
                  <a:pt x="255231" y="1509890"/>
                </a:moveTo>
                <a:lnTo>
                  <a:pt x="255193" y="1506994"/>
                </a:lnTo>
                <a:lnTo>
                  <a:pt x="252844" y="1505216"/>
                </a:lnTo>
                <a:lnTo>
                  <a:pt x="250520" y="1503400"/>
                </a:lnTo>
                <a:lnTo>
                  <a:pt x="246773" y="1503375"/>
                </a:lnTo>
                <a:lnTo>
                  <a:pt x="242227" y="1506893"/>
                </a:lnTo>
                <a:lnTo>
                  <a:pt x="242252" y="1509776"/>
                </a:lnTo>
                <a:lnTo>
                  <a:pt x="246926" y="1513357"/>
                </a:lnTo>
                <a:lnTo>
                  <a:pt x="250659" y="1513382"/>
                </a:lnTo>
                <a:lnTo>
                  <a:pt x="252945" y="1511642"/>
                </a:lnTo>
                <a:lnTo>
                  <a:pt x="255231" y="1509890"/>
                </a:lnTo>
                <a:close/>
              </a:path>
              <a:path w="259080" h="2119630">
                <a:moveTo>
                  <a:pt x="255651" y="1577581"/>
                </a:moveTo>
                <a:lnTo>
                  <a:pt x="255612" y="1574990"/>
                </a:lnTo>
                <a:lnTo>
                  <a:pt x="251409" y="1571752"/>
                </a:lnTo>
                <a:lnTo>
                  <a:pt x="248031" y="1571739"/>
                </a:lnTo>
                <a:lnTo>
                  <a:pt x="243954" y="1574876"/>
                </a:lnTo>
                <a:lnTo>
                  <a:pt x="243979" y="1577479"/>
                </a:lnTo>
                <a:lnTo>
                  <a:pt x="248183" y="1580705"/>
                </a:lnTo>
                <a:lnTo>
                  <a:pt x="251561" y="1580730"/>
                </a:lnTo>
                <a:lnTo>
                  <a:pt x="253593" y="1579156"/>
                </a:lnTo>
                <a:lnTo>
                  <a:pt x="255651" y="1577581"/>
                </a:lnTo>
                <a:close/>
              </a:path>
              <a:path w="259080" h="2119630">
                <a:moveTo>
                  <a:pt x="256070" y="1645272"/>
                </a:moveTo>
                <a:lnTo>
                  <a:pt x="256032" y="1642973"/>
                </a:lnTo>
                <a:lnTo>
                  <a:pt x="252310" y="1640090"/>
                </a:lnTo>
                <a:lnTo>
                  <a:pt x="249313" y="1640065"/>
                </a:lnTo>
                <a:lnTo>
                  <a:pt x="245681" y="1642872"/>
                </a:lnTo>
                <a:lnTo>
                  <a:pt x="245719" y="1645170"/>
                </a:lnTo>
                <a:lnTo>
                  <a:pt x="249466" y="1648028"/>
                </a:lnTo>
                <a:lnTo>
                  <a:pt x="252425" y="1648053"/>
                </a:lnTo>
                <a:lnTo>
                  <a:pt x="254266" y="1646682"/>
                </a:lnTo>
                <a:lnTo>
                  <a:pt x="256070" y="1645272"/>
                </a:lnTo>
                <a:close/>
              </a:path>
              <a:path w="259080" h="2119630">
                <a:moveTo>
                  <a:pt x="256501" y="1712950"/>
                </a:moveTo>
                <a:lnTo>
                  <a:pt x="256463" y="1710969"/>
                </a:lnTo>
                <a:lnTo>
                  <a:pt x="253187" y="1708467"/>
                </a:lnTo>
                <a:lnTo>
                  <a:pt x="250596" y="1708429"/>
                </a:lnTo>
                <a:lnTo>
                  <a:pt x="247421" y="1710880"/>
                </a:lnTo>
                <a:lnTo>
                  <a:pt x="247446" y="1712874"/>
                </a:lnTo>
                <a:lnTo>
                  <a:pt x="250698" y="1715376"/>
                </a:lnTo>
                <a:lnTo>
                  <a:pt x="253314" y="1715414"/>
                </a:lnTo>
                <a:lnTo>
                  <a:pt x="254901" y="1714182"/>
                </a:lnTo>
                <a:lnTo>
                  <a:pt x="256501" y="1712950"/>
                </a:lnTo>
                <a:close/>
              </a:path>
              <a:path w="259080" h="2119630">
                <a:moveTo>
                  <a:pt x="256908" y="1780654"/>
                </a:moveTo>
                <a:lnTo>
                  <a:pt x="256870" y="1778939"/>
                </a:lnTo>
                <a:lnTo>
                  <a:pt x="254088" y="1776793"/>
                </a:lnTo>
                <a:lnTo>
                  <a:pt x="251866" y="1776780"/>
                </a:lnTo>
                <a:lnTo>
                  <a:pt x="249148" y="1778863"/>
                </a:lnTo>
                <a:lnTo>
                  <a:pt x="249174" y="1780590"/>
                </a:lnTo>
                <a:lnTo>
                  <a:pt x="251955" y="1782724"/>
                </a:lnTo>
                <a:lnTo>
                  <a:pt x="254190" y="1782749"/>
                </a:lnTo>
                <a:lnTo>
                  <a:pt x="255536" y="1781708"/>
                </a:lnTo>
                <a:lnTo>
                  <a:pt x="256908" y="1780654"/>
                </a:lnTo>
                <a:close/>
              </a:path>
              <a:path w="259080" h="2119630">
                <a:moveTo>
                  <a:pt x="257327" y="1848345"/>
                </a:moveTo>
                <a:lnTo>
                  <a:pt x="257302" y="1846910"/>
                </a:lnTo>
                <a:lnTo>
                  <a:pt x="256120" y="1846033"/>
                </a:lnTo>
                <a:lnTo>
                  <a:pt x="254990" y="1845132"/>
                </a:lnTo>
                <a:lnTo>
                  <a:pt x="253123" y="1845119"/>
                </a:lnTo>
                <a:lnTo>
                  <a:pt x="252006" y="1845983"/>
                </a:lnTo>
                <a:lnTo>
                  <a:pt x="250863" y="1846846"/>
                </a:lnTo>
                <a:lnTo>
                  <a:pt x="250901" y="1848281"/>
                </a:lnTo>
                <a:lnTo>
                  <a:pt x="252044" y="1849170"/>
                </a:lnTo>
                <a:lnTo>
                  <a:pt x="253225" y="1850059"/>
                </a:lnTo>
                <a:lnTo>
                  <a:pt x="255054" y="1850072"/>
                </a:lnTo>
                <a:lnTo>
                  <a:pt x="256197" y="1849208"/>
                </a:lnTo>
                <a:lnTo>
                  <a:pt x="257327" y="1848345"/>
                </a:lnTo>
                <a:close/>
              </a:path>
              <a:path w="259080" h="2119630">
                <a:moveTo>
                  <a:pt x="257746" y="1916036"/>
                </a:moveTo>
                <a:lnTo>
                  <a:pt x="257721" y="1914893"/>
                </a:lnTo>
                <a:lnTo>
                  <a:pt x="256806" y="1914194"/>
                </a:lnTo>
                <a:lnTo>
                  <a:pt x="255892" y="1913470"/>
                </a:lnTo>
                <a:lnTo>
                  <a:pt x="254406" y="1913470"/>
                </a:lnTo>
                <a:lnTo>
                  <a:pt x="252603" y="1914855"/>
                </a:lnTo>
                <a:lnTo>
                  <a:pt x="252628" y="1915972"/>
                </a:lnTo>
                <a:lnTo>
                  <a:pt x="254469" y="1917407"/>
                </a:lnTo>
                <a:lnTo>
                  <a:pt x="255955" y="1917407"/>
                </a:lnTo>
                <a:lnTo>
                  <a:pt x="256844" y="1916722"/>
                </a:lnTo>
                <a:lnTo>
                  <a:pt x="257746" y="1916036"/>
                </a:lnTo>
                <a:close/>
              </a:path>
              <a:path w="259080" h="2119630">
                <a:moveTo>
                  <a:pt x="258152" y="1983727"/>
                </a:moveTo>
                <a:lnTo>
                  <a:pt x="258140" y="1982889"/>
                </a:lnTo>
                <a:lnTo>
                  <a:pt x="257467" y="1982355"/>
                </a:lnTo>
                <a:lnTo>
                  <a:pt x="256781" y="1981822"/>
                </a:lnTo>
                <a:lnTo>
                  <a:pt x="255676" y="1981822"/>
                </a:lnTo>
                <a:lnTo>
                  <a:pt x="255016" y="1982330"/>
                </a:lnTo>
                <a:lnTo>
                  <a:pt x="254330" y="1982838"/>
                </a:lnTo>
                <a:lnTo>
                  <a:pt x="254355" y="1983689"/>
                </a:lnTo>
                <a:lnTo>
                  <a:pt x="255028" y="1984222"/>
                </a:lnTo>
                <a:lnTo>
                  <a:pt x="255714" y="1984756"/>
                </a:lnTo>
                <a:lnTo>
                  <a:pt x="256806" y="1984756"/>
                </a:lnTo>
                <a:lnTo>
                  <a:pt x="257467" y="1984248"/>
                </a:lnTo>
                <a:lnTo>
                  <a:pt x="258152" y="1983727"/>
                </a:lnTo>
                <a:close/>
              </a:path>
              <a:path w="259080" h="2119630">
                <a:moveTo>
                  <a:pt x="258584" y="2051431"/>
                </a:moveTo>
                <a:lnTo>
                  <a:pt x="258559" y="2050872"/>
                </a:lnTo>
                <a:lnTo>
                  <a:pt x="258114" y="2050529"/>
                </a:lnTo>
                <a:lnTo>
                  <a:pt x="257670" y="2050173"/>
                </a:lnTo>
                <a:lnTo>
                  <a:pt x="256959" y="2050173"/>
                </a:lnTo>
                <a:lnTo>
                  <a:pt x="256501" y="2050516"/>
                </a:lnTo>
                <a:lnTo>
                  <a:pt x="256082" y="2050846"/>
                </a:lnTo>
                <a:lnTo>
                  <a:pt x="256095" y="2051405"/>
                </a:lnTo>
                <a:lnTo>
                  <a:pt x="256540" y="2051748"/>
                </a:lnTo>
                <a:lnTo>
                  <a:pt x="256997" y="2052091"/>
                </a:lnTo>
                <a:lnTo>
                  <a:pt x="257683" y="2052091"/>
                </a:lnTo>
                <a:lnTo>
                  <a:pt x="258140" y="2051748"/>
                </a:lnTo>
                <a:lnTo>
                  <a:pt x="258584" y="2051431"/>
                </a:lnTo>
                <a:close/>
              </a:path>
              <a:path w="259080" h="2119630">
                <a:moveTo>
                  <a:pt x="259003" y="2119109"/>
                </a:moveTo>
                <a:lnTo>
                  <a:pt x="258978" y="2118842"/>
                </a:lnTo>
                <a:lnTo>
                  <a:pt x="258775" y="2118690"/>
                </a:lnTo>
                <a:lnTo>
                  <a:pt x="258546" y="2118525"/>
                </a:lnTo>
                <a:lnTo>
                  <a:pt x="258216" y="2118525"/>
                </a:lnTo>
                <a:lnTo>
                  <a:pt x="258013" y="2118690"/>
                </a:lnTo>
                <a:lnTo>
                  <a:pt x="257810" y="2118842"/>
                </a:lnTo>
                <a:lnTo>
                  <a:pt x="257822" y="2119096"/>
                </a:lnTo>
                <a:lnTo>
                  <a:pt x="258025" y="2119274"/>
                </a:lnTo>
                <a:lnTo>
                  <a:pt x="258241" y="2119439"/>
                </a:lnTo>
                <a:lnTo>
                  <a:pt x="258584" y="2119439"/>
                </a:lnTo>
                <a:lnTo>
                  <a:pt x="258787" y="2119274"/>
                </a:lnTo>
                <a:lnTo>
                  <a:pt x="259003" y="2119109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401432" y="41859"/>
            <a:ext cx="361950" cy="2119630"/>
          </a:xfrm>
          <a:custGeom>
            <a:avLst/>
            <a:gdLst/>
            <a:ahLst/>
            <a:cxnLst/>
            <a:rect l="l" t="t" r="r" b="b"/>
            <a:pathLst>
              <a:path w="361950" h="2119630">
                <a:moveTo>
                  <a:pt x="1193" y="2116785"/>
                </a:moveTo>
                <a:lnTo>
                  <a:pt x="1168" y="2116518"/>
                </a:lnTo>
                <a:lnTo>
                  <a:pt x="965" y="2116366"/>
                </a:lnTo>
                <a:lnTo>
                  <a:pt x="736" y="2116201"/>
                </a:lnTo>
                <a:lnTo>
                  <a:pt x="406" y="2116201"/>
                </a:lnTo>
                <a:lnTo>
                  <a:pt x="203" y="2116366"/>
                </a:lnTo>
                <a:lnTo>
                  <a:pt x="0" y="2116518"/>
                </a:lnTo>
                <a:lnTo>
                  <a:pt x="12" y="2116772"/>
                </a:lnTo>
                <a:lnTo>
                  <a:pt x="215" y="2116950"/>
                </a:lnTo>
                <a:lnTo>
                  <a:pt x="431" y="2117115"/>
                </a:lnTo>
                <a:lnTo>
                  <a:pt x="774" y="2117115"/>
                </a:lnTo>
                <a:lnTo>
                  <a:pt x="977" y="2116950"/>
                </a:lnTo>
                <a:lnTo>
                  <a:pt x="1193" y="2116785"/>
                </a:lnTo>
                <a:close/>
              </a:path>
              <a:path w="361950" h="2119630">
                <a:moveTo>
                  <a:pt x="110020" y="14833"/>
                </a:moveTo>
                <a:lnTo>
                  <a:pt x="108534" y="9309"/>
                </a:lnTo>
                <a:lnTo>
                  <a:pt x="104267" y="4419"/>
                </a:lnTo>
                <a:lnTo>
                  <a:pt x="97917" y="1143"/>
                </a:lnTo>
                <a:lnTo>
                  <a:pt x="90728" y="0"/>
                </a:lnTo>
                <a:lnTo>
                  <a:pt x="83578" y="1003"/>
                </a:lnTo>
                <a:lnTo>
                  <a:pt x="77317" y="4165"/>
                </a:lnTo>
                <a:lnTo>
                  <a:pt x="73215" y="8978"/>
                </a:lnTo>
                <a:lnTo>
                  <a:pt x="71907" y="14478"/>
                </a:lnTo>
                <a:lnTo>
                  <a:pt x="73393" y="20002"/>
                </a:lnTo>
                <a:lnTo>
                  <a:pt x="77660" y="24892"/>
                </a:lnTo>
                <a:lnTo>
                  <a:pt x="84010" y="28181"/>
                </a:lnTo>
                <a:lnTo>
                  <a:pt x="91186" y="29324"/>
                </a:lnTo>
                <a:lnTo>
                  <a:pt x="98348" y="28308"/>
                </a:lnTo>
                <a:lnTo>
                  <a:pt x="104609" y="25146"/>
                </a:lnTo>
                <a:lnTo>
                  <a:pt x="108712" y="20332"/>
                </a:lnTo>
                <a:lnTo>
                  <a:pt x="110020" y="14833"/>
                </a:lnTo>
                <a:close/>
              </a:path>
              <a:path w="361950" h="2119630">
                <a:moveTo>
                  <a:pt x="112356" y="87185"/>
                </a:moveTo>
                <a:lnTo>
                  <a:pt x="112217" y="78206"/>
                </a:lnTo>
                <a:lnTo>
                  <a:pt x="104914" y="72580"/>
                </a:lnTo>
                <a:lnTo>
                  <a:pt x="98767" y="69405"/>
                </a:lnTo>
                <a:lnTo>
                  <a:pt x="91808" y="68300"/>
                </a:lnTo>
                <a:lnTo>
                  <a:pt x="84886" y="69265"/>
                </a:lnTo>
                <a:lnTo>
                  <a:pt x="78816" y="72326"/>
                </a:lnTo>
                <a:lnTo>
                  <a:pt x="71704" y="77812"/>
                </a:lnTo>
                <a:lnTo>
                  <a:pt x="71843" y="86817"/>
                </a:lnTo>
                <a:lnTo>
                  <a:pt x="79133" y="92417"/>
                </a:lnTo>
                <a:lnTo>
                  <a:pt x="85305" y="95592"/>
                </a:lnTo>
                <a:lnTo>
                  <a:pt x="92265" y="96697"/>
                </a:lnTo>
                <a:lnTo>
                  <a:pt x="99199" y="95732"/>
                </a:lnTo>
                <a:lnTo>
                  <a:pt x="105244" y="92671"/>
                </a:lnTo>
                <a:lnTo>
                  <a:pt x="112356" y="87185"/>
                </a:lnTo>
                <a:close/>
              </a:path>
              <a:path w="361950" h="2119630">
                <a:moveTo>
                  <a:pt x="112801" y="154876"/>
                </a:moveTo>
                <a:lnTo>
                  <a:pt x="112661" y="146164"/>
                </a:lnTo>
                <a:lnTo>
                  <a:pt x="105575" y="140741"/>
                </a:lnTo>
                <a:lnTo>
                  <a:pt x="99618" y="137655"/>
                </a:lnTo>
                <a:lnTo>
                  <a:pt x="92887" y="136588"/>
                </a:lnTo>
                <a:lnTo>
                  <a:pt x="86182" y="137541"/>
                </a:lnTo>
                <a:lnTo>
                  <a:pt x="80327" y="140512"/>
                </a:lnTo>
                <a:lnTo>
                  <a:pt x="73431" y="145821"/>
                </a:lnTo>
                <a:lnTo>
                  <a:pt x="73571" y="154520"/>
                </a:lnTo>
                <a:lnTo>
                  <a:pt x="80645" y="159943"/>
                </a:lnTo>
                <a:lnTo>
                  <a:pt x="86601" y="163017"/>
                </a:lnTo>
                <a:lnTo>
                  <a:pt x="93332" y="164084"/>
                </a:lnTo>
                <a:lnTo>
                  <a:pt x="100037" y="163144"/>
                </a:lnTo>
                <a:lnTo>
                  <a:pt x="105892" y="160185"/>
                </a:lnTo>
                <a:lnTo>
                  <a:pt x="112801" y="154876"/>
                </a:lnTo>
                <a:close/>
              </a:path>
              <a:path w="361950" h="2119630">
                <a:moveTo>
                  <a:pt x="113220" y="222580"/>
                </a:moveTo>
                <a:lnTo>
                  <a:pt x="113080" y="214172"/>
                </a:lnTo>
                <a:lnTo>
                  <a:pt x="106248" y="208902"/>
                </a:lnTo>
                <a:lnTo>
                  <a:pt x="100495" y="205930"/>
                </a:lnTo>
                <a:lnTo>
                  <a:pt x="93980" y="204901"/>
                </a:lnTo>
                <a:lnTo>
                  <a:pt x="87490" y="205816"/>
                </a:lnTo>
                <a:lnTo>
                  <a:pt x="81826" y="208686"/>
                </a:lnTo>
                <a:lnTo>
                  <a:pt x="75171" y="213804"/>
                </a:lnTo>
                <a:lnTo>
                  <a:pt x="75311" y="222211"/>
                </a:lnTo>
                <a:lnTo>
                  <a:pt x="82130" y="227469"/>
                </a:lnTo>
                <a:lnTo>
                  <a:pt x="87896" y="230441"/>
                </a:lnTo>
                <a:lnTo>
                  <a:pt x="94411" y="231470"/>
                </a:lnTo>
                <a:lnTo>
                  <a:pt x="100888" y="230555"/>
                </a:lnTo>
                <a:lnTo>
                  <a:pt x="106553" y="227685"/>
                </a:lnTo>
                <a:lnTo>
                  <a:pt x="113220" y="222580"/>
                </a:lnTo>
                <a:close/>
              </a:path>
              <a:path w="361950" h="2119630">
                <a:moveTo>
                  <a:pt x="113626" y="290258"/>
                </a:moveTo>
                <a:lnTo>
                  <a:pt x="113499" y="282130"/>
                </a:lnTo>
                <a:lnTo>
                  <a:pt x="106895" y="277075"/>
                </a:lnTo>
                <a:lnTo>
                  <a:pt x="101346" y="274205"/>
                </a:lnTo>
                <a:lnTo>
                  <a:pt x="95059" y="273202"/>
                </a:lnTo>
                <a:lnTo>
                  <a:pt x="88798" y="274091"/>
                </a:lnTo>
                <a:lnTo>
                  <a:pt x="83324" y="276847"/>
                </a:lnTo>
                <a:lnTo>
                  <a:pt x="76898" y="281787"/>
                </a:lnTo>
                <a:lnTo>
                  <a:pt x="77038" y="289915"/>
                </a:lnTo>
                <a:lnTo>
                  <a:pt x="83604" y="294982"/>
                </a:lnTo>
                <a:lnTo>
                  <a:pt x="89179" y="297853"/>
                </a:lnTo>
                <a:lnTo>
                  <a:pt x="95478" y="298856"/>
                </a:lnTo>
                <a:lnTo>
                  <a:pt x="101727" y="297980"/>
                </a:lnTo>
                <a:lnTo>
                  <a:pt x="107188" y="295211"/>
                </a:lnTo>
                <a:lnTo>
                  <a:pt x="113626" y="290258"/>
                </a:lnTo>
                <a:close/>
              </a:path>
              <a:path w="361950" h="2119630">
                <a:moveTo>
                  <a:pt x="114046" y="357949"/>
                </a:moveTo>
                <a:lnTo>
                  <a:pt x="113919" y="350126"/>
                </a:lnTo>
                <a:lnTo>
                  <a:pt x="101206" y="340360"/>
                </a:lnTo>
                <a:lnTo>
                  <a:pt x="91020" y="340258"/>
                </a:lnTo>
                <a:lnTo>
                  <a:pt x="78613" y="349796"/>
                </a:lnTo>
                <a:lnTo>
                  <a:pt x="78752" y="357632"/>
                </a:lnTo>
                <a:lnTo>
                  <a:pt x="91452" y="367398"/>
                </a:lnTo>
                <a:lnTo>
                  <a:pt x="101638" y="367499"/>
                </a:lnTo>
                <a:lnTo>
                  <a:pt x="107823" y="362724"/>
                </a:lnTo>
                <a:lnTo>
                  <a:pt x="114046" y="357949"/>
                </a:lnTo>
                <a:close/>
              </a:path>
              <a:path w="361950" h="2119630">
                <a:moveTo>
                  <a:pt x="114465" y="425653"/>
                </a:moveTo>
                <a:lnTo>
                  <a:pt x="114338" y="418109"/>
                </a:lnTo>
                <a:lnTo>
                  <a:pt x="102108" y="408698"/>
                </a:lnTo>
                <a:lnTo>
                  <a:pt x="92303" y="408584"/>
                </a:lnTo>
                <a:lnTo>
                  <a:pt x="80365" y="417791"/>
                </a:lnTo>
                <a:lnTo>
                  <a:pt x="80505" y="425323"/>
                </a:lnTo>
                <a:lnTo>
                  <a:pt x="92722" y="434733"/>
                </a:lnTo>
                <a:lnTo>
                  <a:pt x="102514" y="434835"/>
                </a:lnTo>
                <a:lnTo>
                  <a:pt x="108496" y="430225"/>
                </a:lnTo>
                <a:lnTo>
                  <a:pt x="114465" y="425653"/>
                </a:lnTo>
                <a:close/>
              </a:path>
              <a:path w="361950" h="2119630">
                <a:moveTo>
                  <a:pt x="114896" y="493344"/>
                </a:moveTo>
                <a:lnTo>
                  <a:pt x="114744" y="486105"/>
                </a:lnTo>
                <a:lnTo>
                  <a:pt x="102984" y="477062"/>
                </a:lnTo>
                <a:lnTo>
                  <a:pt x="93573" y="476948"/>
                </a:lnTo>
                <a:lnTo>
                  <a:pt x="82092" y="485787"/>
                </a:lnTo>
                <a:lnTo>
                  <a:pt x="82219" y="493039"/>
                </a:lnTo>
                <a:lnTo>
                  <a:pt x="93992" y="502081"/>
                </a:lnTo>
                <a:lnTo>
                  <a:pt x="103403" y="502183"/>
                </a:lnTo>
                <a:lnTo>
                  <a:pt x="109143" y="497763"/>
                </a:lnTo>
                <a:lnTo>
                  <a:pt x="114896" y="493344"/>
                </a:lnTo>
                <a:close/>
              </a:path>
              <a:path w="361950" h="2119630">
                <a:moveTo>
                  <a:pt x="115316" y="561022"/>
                </a:moveTo>
                <a:lnTo>
                  <a:pt x="115189" y="554075"/>
                </a:lnTo>
                <a:lnTo>
                  <a:pt x="103898" y="545388"/>
                </a:lnTo>
                <a:lnTo>
                  <a:pt x="94856" y="545299"/>
                </a:lnTo>
                <a:lnTo>
                  <a:pt x="83845" y="553783"/>
                </a:lnTo>
                <a:lnTo>
                  <a:pt x="83959" y="560730"/>
                </a:lnTo>
                <a:lnTo>
                  <a:pt x="95237" y="569417"/>
                </a:lnTo>
                <a:lnTo>
                  <a:pt x="104267" y="569493"/>
                </a:lnTo>
                <a:lnTo>
                  <a:pt x="109791" y="565264"/>
                </a:lnTo>
                <a:lnTo>
                  <a:pt x="115316" y="561022"/>
                </a:lnTo>
                <a:close/>
              </a:path>
              <a:path w="361950" h="2119630">
                <a:moveTo>
                  <a:pt x="115722" y="628726"/>
                </a:moveTo>
                <a:lnTo>
                  <a:pt x="115620" y="622058"/>
                </a:lnTo>
                <a:lnTo>
                  <a:pt x="104775" y="613740"/>
                </a:lnTo>
                <a:lnTo>
                  <a:pt x="96139" y="613664"/>
                </a:lnTo>
                <a:lnTo>
                  <a:pt x="85559" y="621779"/>
                </a:lnTo>
                <a:lnTo>
                  <a:pt x="85674" y="628446"/>
                </a:lnTo>
                <a:lnTo>
                  <a:pt x="96481" y="636752"/>
                </a:lnTo>
                <a:lnTo>
                  <a:pt x="105156" y="636841"/>
                </a:lnTo>
                <a:lnTo>
                  <a:pt x="110426" y="632777"/>
                </a:lnTo>
                <a:lnTo>
                  <a:pt x="115722" y="628726"/>
                </a:lnTo>
                <a:close/>
              </a:path>
              <a:path w="361950" h="2119630">
                <a:moveTo>
                  <a:pt x="116141" y="696417"/>
                </a:moveTo>
                <a:lnTo>
                  <a:pt x="116027" y="690029"/>
                </a:lnTo>
                <a:lnTo>
                  <a:pt x="105689" y="682078"/>
                </a:lnTo>
                <a:lnTo>
                  <a:pt x="97396" y="681990"/>
                </a:lnTo>
                <a:lnTo>
                  <a:pt x="87325" y="689762"/>
                </a:lnTo>
                <a:lnTo>
                  <a:pt x="87401" y="696137"/>
                </a:lnTo>
                <a:lnTo>
                  <a:pt x="97751" y="704100"/>
                </a:lnTo>
                <a:lnTo>
                  <a:pt x="106032" y="704176"/>
                </a:lnTo>
                <a:lnTo>
                  <a:pt x="111086" y="700303"/>
                </a:lnTo>
                <a:lnTo>
                  <a:pt x="116141" y="696417"/>
                </a:lnTo>
                <a:close/>
              </a:path>
              <a:path w="361950" h="2119630">
                <a:moveTo>
                  <a:pt x="116560" y="764108"/>
                </a:moveTo>
                <a:lnTo>
                  <a:pt x="116459" y="758012"/>
                </a:lnTo>
                <a:lnTo>
                  <a:pt x="106591" y="750417"/>
                </a:lnTo>
                <a:lnTo>
                  <a:pt x="98666" y="750354"/>
                </a:lnTo>
                <a:lnTo>
                  <a:pt x="89052" y="757770"/>
                </a:lnTo>
                <a:lnTo>
                  <a:pt x="89141" y="763841"/>
                </a:lnTo>
                <a:lnTo>
                  <a:pt x="99021" y="771448"/>
                </a:lnTo>
                <a:lnTo>
                  <a:pt x="106934" y="771512"/>
                </a:lnTo>
                <a:lnTo>
                  <a:pt x="111721" y="767803"/>
                </a:lnTo>
                <a:lnTo>
                  <a:pt x="116560" y="764108"/>
                </a:lnTo>
                <a:close/>
              </a:path>
              <a:path w="361950" h="2119630">
                <a:moveTo>
                  <a:pt x="116967" y="831786"/>
                </a:moveTo>
                <a:lnTo>
                  <a:pt x="116852" y="826020"/>
                </a:lnTo>
                <a:lnTo>
                  <a:pt x="107467" y="818769"/>
                </a:lnTo>
                <a:lnTo>
                  <a:pt x="99923" y="818692"/>
                </a:lnTo>
                <a:lnTo>
                  <a:pt x="90766" y="825766"/>
                </a:lnTo>
                <a:lnTo>
                  <a:pt x="90855" y="831557"/>
                </a:lnTo>
                <a:lnTo>
                  <a:pt x="100241" y="838784"/>
                </a:lnTo>
                <a:lnTo>
                  <a:pt x="107797" y="838860"/>
                </a:lnTo>
                <a:lnTo>
                  <a:pt x="112356" y="835329"/>
                </a:lnTo>
                <a:lnTo>
                  <a:pt x="116967" y="831786"/>
                </a:lnTo>
                <a:close/>
              </a:path>
              <a:path w="361950" h="2119630">
                <a:moveTo>
                  <a:pt x="117386" y="899490"/>
                </a:moveTo>
                <a:lnTo>
                  <a:pt x="117297" y="893991"/>
                </a:lnTo>
                <a:lnTo>
                  <a:pt x="108369" y="887133"/>
                </a:lnTo>
                <a:lnTo>
                  <a:pt x="101219" y="887044"/>
                </a:lnTo>
                <a:lnTo>
                  <a:pt x="92506" y="893762"/>
                </a:lnTo>
                <a:lnTo>
                  <a:pt x="92595" y="899261"/>
                </a:lnTo>
                <a:lnTo>
                  <a:pt x="101523" y="906119"/>
                </a:lnTo>
                <a:lnTo>
                  <a:pt x="108648" y="906183"/>
                </a:lnTo>
                <a:lnTo>
                  <a:pt x="113017" y="902843"/>
                </a:lnTo>
                <a:lnTo>
                  <a:pt x="117386" y="899490"/>
                </a:lnTo>
                <a:close/>
              </a:path>
              <a:path w="361950" h="2119630">
                <a:moveTo>
                  <a:pt x="117792" y="967181"/>
                </a:moveTo>
                <a:lnTo>
                  <a:pt x="117729" y="961961"/>
                </a:lnTo>
                <a:lnTo>
                  <a:pt x="109245" y="955484"/>
                </a:lnTo>
                <a:lnTo>
                  <a:pt x="102489" y="955395"/>
                </a:lnTo>
                <a:lnTo>
                  <a:pt x="94234" y="961758"/>
                </a:lnTo>
                <a:lnTo>
                  <a:pt x="94310" y="966965"/>
                </a:lnTo>
                <a:lnTo>
                  <a:pt x="102781" y="973467"/>
                </a:lnTo>
                <a:lnTo>
                  <a:pt x="109537" y="973518"/>
                </a:lnTo>
                <a:lnTo>
                  <a:pt x="113677" y="970356"/>
                </a:lnTo>
                <a:lnTo>
                  <a:pt x="117792" y="967181"/>
                </a:lnTo>
                <a:close/>
              </a:path>
              <a:path w="361950" h="2119630">
                <a:moveTo>
                  <a:pt x="118224" y="1034872"/>
                </a:moveTo>
                <a:lnTo>
                  <a:pt x="118148" y="1029957"/>
                </a:lnTo>
                <a:lnTo>
                  <a:pt x="110159" y="1023823"/>
                </a:lnTo>
                <a:lnTo>
                  <a:pt x="103746" y="1023747"/>
                </a:lnTo>
                <a:lnTo>
                  <a:pt x="95973" y="1029741"/>
                </a:lnTo>
                <a:lnTo>
                  <a:pt x="96062" y="1034669"/>
                </a:lnTo>
                <a:lnTo>
                  <a:pt x="104025" y="1040803"/>
                </a:lnTo>
                <a:lnTo>
                  <a:pt x="110426" y="1040853"/>
                </a:lnTo>
                <a:lnTo>
                  <a:pt x="114325" y="1037882"/>
                </a:lnTo>
                <a:lnTo>
                  <a:pt x="118224" y="1034872"/>
                </a:lnTo>
                <a:close/>
              </a:path>
              <a:path w="361950" h="2119630">
                <a:moveTo>
                  <a:pt x="118618" y="1102575"/>
                </a:moveTo>
                <a:lnTo>
                  <a:pt x="118554" y="1097940"/>
                </a:lnTo>
                <a:lnTo>
                  <a:pt x="111036" y="1092161"/>
                </a:lnTo>
                <a:lnTo>
                  <a:pt x="105016" y="1092098"/>
                </a:lnTo>
                <a:lnTo>
                  <a:pt x="97688" y="1097737"/>
                </a:lnTo>
                <a:lnTo>
                  <a:pt x="97764" y="1102372"/>
                </a:lnTo>
                <a:lnTo>
                  <a:pt x="105295" y="1108151"/>
                </a:lnTo>
                <a:lnTo>
                  <a:pt x="111290" y="1108202"/>
                </a:lnTo>
                <a:lnTo>
                  <a:pt x="114947" y="1105382"/>
                </a:lnTo>
                <a:lnTo>
                  <a:pt x="118618" y="1102575"/>
                </a:lnTo>
                <a:close/>
              </a:path>
              <a:path w="361950" h="2119630">
                <a:moveTo>
                  <a:pt x="119049" y="1170266"/>
                </a:moveTo>
                <a:lnTo>
                  <a:pt x="118973" y="1165936"/>
                </a:lnTo>
                <a:lnTo>
                  <a:pt x="111950" y="1160513"/>
                </a:lnTo>
                <a:lnTo>
                  <a:pt x="106311" y="1160449"/>
                </a:lnTo>
                <a:lnTo>
                  <a:pt x="99428" y="1165745"/>
                </a:lnTo>
                <a:lnTo>
                  <a:pt x="99491" y="1170076"/>
                </a:lnTo>
                <a:lnTo>
                  <a:pt x="106553" y="1175486"/>
                </a:lnTo>
                <a:lnTo>
                  <a:pt x="112191" y="1175550"/>
                </a:lnTo>
                <a:lnTo>
                  <a:pt x="115620" y="1172908"/>
                </a:lnTo>
                <a:lnTo>
                  <a:pt x="119049" y="1170266"/>
                </a:lnTo>
                <a:close/>
              </a:path>
              <a:path w="361950" h="2119630">
                <a:moveTo>
                  <a:pt x="119456" y="1237957"/>
                </a:moveTo>
                <a:lnTo>
                  <a:pt x="119392" y="1233906"/>
                </a:lnTo>
                <a:lnTo>
                  <a:pt x="112826" y="1228852"/>
                </a:lnTo>
                <a:lnTo>
                  <a:pt x="107569" y="1228801"/>
                </a:lnTo>
                <a:lnTo>
                  <a:pt x="101168" y="1233741"/>
                </a:lnTo>
                <a:lnTo>
                  <a:pt x="101219" y="1237780"/>
                </a:lnTo>
                <a:lnTo>
                  <a:pt x="107797" y="1242822"/>
                </a:lnTo>
                <a:lnTo>
                  <a:pt x="113068" y="1242885"/>
                </a:lnTo>
                <a:lnTo>
                  <a:pt x="116255" y="1240421"/>
                </a:lnTo>
                <a:lnTo>
                  <a:pt x="119456" y="1237957"/>
                </a:lnTo>
                <a:close/>
              </a:path>
              <a:path w="361950" h="2119630">
                <a:moveTo>
                  <a:pt x="119875" y="1305623"/>
                </a:moveTo>
                <a:lnTo>
                  <a:pt x="119824" y="1301877"/>
                </a:lnTo>
                <a:lnTo>
                  <a:pt x="113728" y="1297190"/>
                </a:lnTo>
                <a:lnTo>
                  <a:pt x="108839" y="1297139"/>
                </a:lnTo>
                <a:lnTo>
                  <a:pt x="102908" y="1301724"/>
                </a:lnTo>
                <a:lnTo>
                  <a:pt x="102958" y="1305471"/>
                </a:lnTo>
                <a:lnTo>
                  <a:pt x="109054" y="1310157"/>
                </a:lnTo>
                <a:lnTo>
                  <a:pt x="113931" y="1310208"/>
                </a:lnTo>
                <a:lnTo>
                  <a:pt x="116903" y="1307922"/>
                </a:lnTo>
                <a:lnTo>
                  <a:pt x="119875" y="1305623"/>
                </a:lnTo>
                <a:close/>
              </a:path>
              <a:path w="361950" h="2119630">
                <a:moveTo>
                  <a:pt x="120281" y="1373327"/>
                </a:moveTo>
                <a:lnTo>
                  <a:pt x="120243" y="1369860"/>
                </a:lnTo>
                <a:lnTo>
                  <a:pt x="114617" y="1365542"/>
                </a:lnTo>
                <a:lnTo>
                  <a:pt x="110109" y="1365491"/>
                </a:lnTo>
                <a:lnTo>
                  <a:pt x="104622" y="1369720"/>
                </a:lnTo>
                <a:lnTo>
                  <a:pt x="104686" y="1373187"/>
                </a:lnTo>
                <a:lnTo>
                  <a:pt x="110324" y="1377518"/>
                </a:lnTo>
                <a:lnTo>
                  <a:pt x="114820" y="1377543"/>
                </a:lnTo>
                <a:lnTo>
                  <a:pt x="117551" y="1375448"/>
                </a:lnTo>
                <a:lnTo>
                  <a:pt x="120281" y="1373327"/>
                </a:lnTo>
                <a:close/>
              </a:path>
              <a:path w="361950" h="2119630">
                <a:moveTo>
                  <a:pt x="120700" y="1441030"/>
                </a:moveTo>
                <a:lnTo>
                  <a:pt x="120662" y="1437843"/>
                </a:lnTo>
                <a:lnTo>
                  <a:pt x="115519" y="1433906"/>
                </a:lnTo>
                <a:lnTo>
                  <a:pt x="111391" y="1433842"/>
                </a:lnTo>
                <a:lnTo>
                  <a:pt x="106375" y="1437716"/>
                </a:lnTo>
                <a:lnTo>
                  <a:pt x="106400" y="1440891"/>
                </a:lnTo>
                <a:lnTo>
                  <a:pt x="111569" y="1444853"/>
                </a:lnTo>
                <a:lnTo>
                  <a:pt x="115684" y="1444891"/>
                </a:lnTo>
                <a:lnTo>
                  <a:pt x="118211" y="1442948"/>
                </a:lnTo>
                <a:lnTo>
                  <a:pt x="120700" y="1441030"/>
                </a:lnTo>
                <a:close/>
              </a:path>
              <a:path w="361950" h="2119630">
                <a:moveTo>
                  <a:pt x="121145" y="1508721"/>
                </a:moveTo>
                <a:lnTo>
                  <a:pt x="121081" y="1505851"/>
                </a:lnTo>
                <a:lnTo>
                  <a:pt x="116420" y="1502244"/>
                </a:lnTo>
                <a:lnTo>
                  <a:pt x="112674" y="1502194"/>
                </a:lnTo>
                <a:lnTo>
                  <a:pt x="108102" y="1505712"/>
                </a:lnTo>
                <a:lnTo>
                  <a:pt x="108140" y="1508594"/>
                </a:lnTo>
                <a:lnTo>
                  <a:pt x="112801" y="1512189"/>
                </a:lnTo>
                <a:lnTo>
                  <a:pt x="116560" y="1512227"/>
                </a:lnTo>
                <a:lnTo>
                  <a:pt x="118846" y="1510474"/>
                </a:lnTo>
                <a:lnTo>
                  <a:pt x="121145" y="1508721"/>
                </a:lnTo>
                <a:close/>
              </a:path>
              <a:path w="361950" h="2119630">
                <a:moveTo>
                  <a:pt x="121551" y="1576400"/>
                </a:moveTo>
                <a:lnTo>
                  <a:pt x="121500" y="1573822"/>
                </a:lnTo>
                <a:lnTo>
                  <a:pt x="117309" y="1570583"/>
                </a:lnTo>
                <a:lnTo>
                  <a:pt x="113931" y="1570545"/>
                </a:lnTo>
                <a:lnTo>
                  <a:pt x="109842" y="1573720"/>
                </a:lnTo>
                <a:lnTo>
                  <a:pt x="109880" y="1576298"/>
                </a:lnTo>
                <a:lnTo>
                  <a:pt x="114071" y="1579549"/>
                </a:lnTo>
                <a:lnTo>
                  <a:pt x="117449" y="1579575"/>
                </a:lnTo>
                <a:lnTo>
                  <a:pt x="119494" y="1577987"/>
                </a:lnTo>
                <a:lnTo>
                  <a:pt x="121551" y="1576400"/>
                </a:lnTo>
                <a:close/>
              </a:path>
              <a:path w="361950" h="2119630">
                <a:moveTo>
                  <a:pt x="121970" y="1644103"/>
                </a:moveTo>
                <a:lnTo>
                  <a:pt x="121945" y="1641792"/>
                </a:lnTo>
                <a:lnTo>
                  <a:pt x="120065" y="1640370"/>
                </a:lnTo>
                <a:lnTo>
                  <a:pt x="118211" y="1638935"/>
                </a:lnTo>
                <a:lnTo>
                  <a:pt x="115201" y="1638896"/>
                </a:lnTo>
                <a:lnTo>
                  <a:pt x="113411" y="1640306"/>
                </a:lnTo>
                <a:lnTo>
                  <a:pt x="111569" y="1641703"/>
                </a:lnTo>
                <a:lnTo>
                  <a:pt x="111607" y="1644015"/>
                </a:lnTo>
                <a:lnTo>
                  <a:pt x="115341" y="1646885"/>
                </a:lnTo>
                <a:lnTo>
                  <a:pt x="118313" y="1646910"/>
                </a:lnTo>
                <a:lnTo>
                  <a:pt x="120154" y="1645500"/>
                </a:lnTo>
                <a:lnTo>
                  <a:pt x="121970" y="1644103"/>
                </a:lnTo>
                <a:close/>
              </a:path>
              <a:path w="361950" h="2119630">
                <a:moveTo>
                  <a:pt x="122377" y="1711807"/>
                </a:moveTo>
                <a:lnTo>
                  <a:pt x="122364" y="1709788"/>
                </a:lnTo>
                <a:lnTo>
                  <a:pt x="120713" y="1708543"/>
                </a:lnTo>
                <a:lnTo>
                  <a:pt x="119087" y="1707273"/>
                </a:lnTo>
                <a:lnTo>
                  <a:pt x="116484" y="1707261"/>
                </a:lnTo>
                <a:lnTo>
                  <a:pt x="114884" y="1708467"/>
                </a:lnTo>
                <a:lnTo>
                  <a:pt x="113296" y="1709699"/>
                </a:lnTo>
                <a:lnTo>
                  <a:pt x="113334" y="1711718"/>
                </a:lnTo>
                <a:lnTo>
                  <a:pt x="116573" y="1714220"/>
                </a:lnTo>
                <a:lnTo>
                  <a:pt x="119214" y="1714246"/>
                </a:lnTo>
                <a:lnTo>
                  <a:pt x="120789" y="1713026"/>
                </a:lnTo>
                <a:lnTo>
                  <a:pt x="122377" y="1711807"/>
                </a:lnTo>
                <a:close/>
              </a:path>
              <a:path w="361950" h="2119630">
                <a:moveTo>
                  <a:pt x="122796" y="1779485"/>
                </a:moveTo>
                <a:lnTo>
                  <a:pt x="122783" y="1777784"/>
                </a:lnTo>
                <a:lnTo>
                  <a:pt x="119976" y="1775625"/>
                </a:lnTo>
                <a:lnTo>
                  <a:pt x="117754" y="1775599"/>
                </a:lnTo>
                <a:lnTo>
                  <a:pt x="116395" y="1776666"/>
                </a:lnTo>
                <a:lnTo>
                  <a:pt x="115036" y="1777707"/>
                </a:lnTo>
                <a:lnTo>
                  <a:pt x="115062" y="1779422"/>
                </a:lnTo>
                <a:lnTo>
                  <a:pt x="116446" y="1780501"/>
                </a:lnTo>
                <a:lnTo>
                  <a:pt x="117843" y="1781568"/>
                </a:lnTo>
                <a:lnTo>
                  <a:pt x="120078" y="1781594"/>
                </a:lnTo>
                <a:lnTo>
                  <a:pt x="121437" y="1780540"/>
                </a:lnTo>
                <a:lnTo>
                  <a:pt x="122796" y="1779485"/>
                </a:lnTo>
                <a:close/>
              </a:path>
              <a:path w="361950" h="2119630">
                <a:moveTo>
                  <a:pt x="123228" y="1847189"/>
                </a:moveTo>
                <a:lnTo>
                  <a:pt x="123190" y="1845767"/>
                </a:lnTo>
                <a:lnTo>
                  <a:pt x="120865" y="1843976"/>
                </a:lnTo>
                <a:lnTo>
                  <a:pt x="119024" y="1843951"/>
                </a:lnTo>
                <a:lnTo>
                  <a:pt x="116763" y="1845691"/>
                </a:lnTo>
                <a:lnTo>
                  <a:pt x="116789" y="1847126"/>
                </a:lnTo>
                <a:lnTo>
                  <a:pt x="117944" y="1848027"/>
                </a:lnTo>
                <a:lnTo>
                  <a:pt x="119100" y="1848904"/>
                </a:lnTo>
                <a:lnTo>
                  <a:pt x="120954" y="1848929"/>
                </a:lnTo>
                <a:lnTo>
                  <a:pt x="122085" y="1848053"/>
                </a:lnTo>
                <a:lnTo>
                  <a:pt x="123228" y="1847189"/>
                </a:lnTo>
                <a:close/>
              </a:path>
              <a:path w="361950" h="2119630">
                <a:moveTo>
                  <a:pt x="123647" y="1914880"/>
                </a:moveTo>
                <a:lnTo>
                  <a:pt x="123609" y="1913737"/>
                </a:lnTo>
                <a:lnTo>
                  <a:pt x="121780" y="1912327"/>
                </a:lnTo>
                <a:lnTo>
                  <a:pt x="120294" y="1912315"/>
                </a:lnTo>
                <a:lnTo>
                  <a:pt x="118503" y="1913686"/>
                </a:lnTo>
                <a:lnTo>
                  <a:pt x="118529" y="1914829"/>
                </a:lnTo>
                <a:lnTo>
                  <a:pt x="120357" y="1916239"/>
                </a:lnTo>
                <a:lnTo>
                  <a:pt x="121843" y="1916264"/>
                </a:lnTo>
                <a:lnTo>
                  <a:pt x="122745" y="1915579"/>
                </a:lnTo>
                <a:lnTo>
                  <a:pt x="123647" y="1914880"/>
                </a:lnTo>
                <a:close/>
              </a:path>
              <a:path w="361950" h="2119630">
                <a:moveTo>
                  <a:pt x="124053" y="1982558"/>
                </a:moveTo>
                <a:lnTo>
                  <a:pt x="124015" y="1981720"/>
                </a:lnTo>
                <a:lnTo>
                  <a:pt x="123342" y="1981187"/>
                </a:lnTo>
                <a:lnTo>
                  <a:pt x="122669" y="1980679"/>
                </a:lnTo>
                <a:lnTo>
                  <a:pt x="121551" y="1980653"/>
                </a:lnTo>
                <a:lnTo>
                  <a:pt x="120904" y="1981187"/>
                </a:lnTo>
                <a:lnTo>
                  <a:pt x="120230" y="1981695"/>
                </a:lnTo>
                <a:lnTo>
                  <a:pt x="120243" y="1982533"/>
                </a:lnTo>
                <a:lnTo>
                  <a:pt x="120942" y="1983054"/>
                </a:lnTo>
                <a:lnTo>
                  <a:pt x="121615" y="1983587"/>
                </a:lnTo>
                <a:lnTo>
                  <a:pt x="122707" y="1983587"/>
                </a:lnTo>
                <a:lnTo>
                  <a:pt x="123380" y="1983066"/>
                </a:lnTo>
                <a:lnTo>
                  <a:pt x="124053" y="1982558"/>
                </a:lnTo>
                <a:close/>
              </a:path>
              <a:path w="361950" h="2119630">
                <a:moveTo>
                  <a:pt x="124485" y="2050262"/>
                </a:moveTo>
                <a:lnTo>
                  <a:pt x="124460" y="2049716"/>
                </a:lnTo>
                <a:lnTo>
                  <a:pt x="124028" y="2049360"/>
                </a:lnTo>
                <a:lnTo>
                  <a:pt x="123583" y="2049030"/>
                </a:lnTo>
                <a:lnTo>
                  <a:pt x="122847" y="2049005"/>
                </a:lnTo>
                <a:lnTo>
                  <a:pt x="122402" y="2049360"/>
                </a:lnTo>
                <a:lnTo>
                  <a:pt x="121970" y="2049691"/>
                </a:lnTo>
                <a:lnTo>
                  <a:pt x="121983" y="2050249"/>
                </a:lnTo>
                <a:lnTo>
                  <a:pt x="122440" y="2050580"/>
                </a:lnTo>
                <a:lnTo>
                  <a:pt x="122885" y="2050923"/>
                </a:lnTo>
                <a:lnTo>
                  <a:pt x="123596" y="2050935"/>
                </a:lnTo>
                <a:lnTo>
                  <a:pt x="124028" y="2050605"/>
                </a:lnTo>
                <a:lnTo>
                  <a:pt x="124485" y="2050262"/>
                </a:lnTo>
                <a:close/>
              </a:path>
              <a:path w="361950" h="2119630">
                <a:moveTo>
                  <a:pt x="124904" y="2117699"/>
                </a:moveTo>
                <a:lnTo>
                  <a:pt x="124688" y="2117521"/>
                </a:lnTo>
                <a:lnTo>
                  <a:pt x="124460" y="2117369"/>
                </a:lnTo>
                <a:lnTo>
                  <a:pt x="124129" y="2117344"/>
                </a:lnTo>
                <a:lnTo>
                  <a:pt x="123926" y="2117509"/>
                </a:lnTo>
                <a:lnTo>
                  <a:pt x="123723" y="2117661"/>
                </a:lnTo>
                <a:lnTo>
                  <a:pt x="123723" y="2117941"/>
                </a:lnTo>
                <a:lnTo>
                  <a:pt x="123926" y="2118093"/>
                </a:lnTo>
                <a:lnTo>
                  <a:pt x="124129" y="2118271"/>
                </a:lnTo>
                <a:lnTo>
                  <a:pt x="124485" y="2118271"/>
                </a:lnTo>
                <a:lnTo>
                  <a:pt x="124688" y="2118106"/>
                </a:lnTo>
                <a:lnTo>
                  <a:pt x="124904" y="2117953"/>
                </a:lnTo>
                <a:lnTo>
                  <a:pt x="124904" y="2117699"/>
                </a:lnTo>
                <a:close/>
              </a:path>
              <a:path w="361950" h="2119630">
                <a:moveTo>
                  <a:pt x="233730" y="16002"/>
                </a:moveTo>
                <a:lnTo>
                  <a:pt x="232244" y="10464"/>
                </a:lnTo>
                <a:lnTo>
                  <a:pt x="227990" y="5575"/>
                </a:lnTo>
                <a:lnTo>
                  <a:pt x="221627" y="2286"/>
                </a:lnTo>
                <a:lnTo>
                  <a:pt x="214439" y="1143"/>
                </a:lnTo>
                <a:lnTo>
                  <a:pt x="207276" y="2159"/>
                </a:lnTo>
                <a:lnTo>
                  <a:pt x="201015" y="5321"/>
                </a:lnTo>
                <a:lnTo>
                  <a:pt x="196913" y="10134"/>
                </a:lnTo>
                <a:lnTo>
                  <a:pt x="195605" y="15633"/>
                </a:lnTo>
                <a:lnTo>
                  <a:pt x="197091" y="21170"/>
                </a:lnTo>
                <a:lnTo>
                  <a:pt x="201345" y="26047"/>
                </a:lnTo>
                <a:lnTo>
                  <a:pt x="207721" y="29337"/>
                </a:lnTo>
                <a:lnTo>
                  <a:pt x="214909" y="30467"/>
                </a:lnTo>
                <a:lnTo>
                  <a:pt x="222059" y="29464"/>
                </a:lnTo>
                <a:lnTo>
                  <a:pt x="228307" y="26301"/>
                </a:lnTo>
                <a:lnTo>
                  <a:pt x="232422" y="21501"/>
                </a:lnTo>
                <a:lnTo>
                  <a:pt x="233730" y="16002"/>
                </a:lnTo>
                <a:close/>
              </a:path>
              <a:path w="361950" h="2119630">
                <a:moveTo>
                  <a:pt x="236080" y="88353"/>
                </a:moveTo>
                <a:lnTo>
                  <a:pt x="235940" y="79336"/>
                </a:lnTo>
                <a:lnTo>
                  <a:pt x="228638" y="73723"/>
                </a:lnTo>
                <a:lnTo>
                  <a:pt x="222478" y="70561"/>
                </a:lnTo>
                <a:lnTo>
                  <a:pt x="215519" y="69456"/>
                </a:lnTo>
                <a:lnTo>
                  <a:pt x="208584" y="70434"/>
                </a:lnTo>
                <a:lnTo>
                  <a:pt x="202526" y="73494"/>
                </a:lnTo>
                <a:lnTo>
                  <a:pt x="195389" y="78981"/>
                </a:lnTo>
                <a:lnTo>
                  <a:pt x="195541" y="87960"/>
                </a:lnTo>
                <a:lnTo>
                  <a:pt x="202844" y="93573"/>
                </a:lnTo>
                <a:lnTo>
                  <a:pt x="209003" y="96761"/>
                </a:lnTo>
                <a:lnTo>
                  <a:pt x="215963" y="97866"/>
                </a:lnTo>
                <a:lnTo>
                  <a:pt x="222910" y="96888"/>
                </a:lnTo>
                <a:lnTo>
                  <a:pt x="228968" y="93827"/>
                </a:lnTo>
                <a:lnTo>
                  <a:pt x="236080" y="88353"/>
                </a:lnTo>
                <a:close/>
              </a:path>
              <a:path w="361950" h="2119630">
                <a:moveTo>
                  <a:pt x="236486" y="156032"/>
                </a:moveTo>
                <a:lnTo>
                  <a:pt x="236347" y="147332"/>
                </a:lnTo>
                <a:lnTo>
                  <a:pt x="229298" y="141909"/>
                </a:lnTo>
                <a:lnTo>
                  <a:pt x="223342" y="138836"/>
                </a:lnTo>
                <a:lnTo>
                  <a:pt x="216598" y="137756"/>
                </a:lnTo>
                <a:lnTo>
                  <a:pt x="209892" y="138709"/>
                </a:lnTo>
                <a:lnTo>
                  <a:pt x="204025" y="141668"/>
                </a:lnTo>
                <a:lnTo>
                  <a:pt x="197129" y="146951"/>
                </a:lnTo>
                <a:lnTo>
                  <a:pt x="197281" y="155663"/>
                </a:lnTo>
                <a:lnTo>
                  <a:pt x="204330" y="161099"/>
                </a:lnTo>
                <a:lnTo>
                  <a:pt x="210286" y="164172"/>
                </a:lnTo>
                <a:lnTo>
                  <a:pt x="217030" y="165239"/>
                </a:lnTo>
                <a:lnTo>
                  <a:pt x="223723" y="164299"/>
                </a:lnTo>
                <a:lnTo>
                  <a:pt x="229577" y="161328"/>
                </a:lnTo>
                <a:lnTo>
                  <a:pt x="236486" y="156032"/>
                </a:lnTo>
                <a:close/>
              </a:path>
              <a:path w="361950" h="2119630">
                <a:moveTo>
                  <a:pt x="236918" y="223735"/>
                </a:moveTo>
                <a:lnTo>
                  <a:pt x="236791" y="215328"/>
                </a:lnTo>
                <a:lnTo>
                  <a:pt x="229946" y="210070"/>
                </a:lnTo>
                <a:lnTo>
                  <a:pt x="224193" y="207098"/>
                </a:lnTo>
                <a:lnTo>
                  <a:pt x="217678" y="206070"/>
                </a:lnTo>
                <a:lnTo>
                  <a:pt x="211201" y="206971"/>
                </a:lnTo>
                <a:lnTo>
                  <a:pt x="205536" y="209842"/>
                </a:lnTo>
                <a:lnTo>
                  <a:pt x="198856" y="214960"/>
                </a:lnTo>
                <a:lnTo>
                  <a:pt x="198996" y="223367"/>
                </a:lnTo>
                <a:lnTo>
                  <a:pt x="205816" y="228612"/>
                </a:lnTo>
                <a:lnTo>
                  <a:pt x="211582" y="231584"/>
                </a:lnTo>
                <a:lnTo>
                  <a:pt x="218097" y="232625"/>
                </a:lnTo>
                <a:lnTo>
                  <a:pt x="224586" y="231711"/>
                </a:lnTo>
                <a:lnTo>
                  <a:pt x="230251" y="228854"/>
                </a:lnTo>
                <a:lnTo>
                  <a:pt x="236918" y="223735"/>
                </a:lnTo>
                <a:close/>
              </a:path>
              <a:path w="361950" h="2119630">
                <a:moveTo>
                  <a:pt x="237350" y="291426"/>
                </a:moveTo>
                <a:lnTo>
                  <a:pt x="237210" y="283298"/>
                </a:lnTo>
                <a:lnTo>
                  <a:pt x="230619" y="278231"/>
                </a:lnTo>
                <a:lnTo>
                  <a:pt x="225056" y="275361"/>
                </a:lnTo>
                <a:lnTo>
                  <a:pt x="218757" y="274370"/>
                </a:lnTo>
                <a:lnTo>
                  <a:pt x="212496" y="275247"/>
                </a:lnTo>
                <a:lnTo>
                  <a:pt x="207035" y="278015"/>
                </a:lnTo>
                <a:lnTo>
                  <a:pt x="200596" y="282968"/>
                </a:lnTo>
                <a:lnTo>
                  <a:pt x="200748" y="291084"/>
                </a:lnTo>
                <a:lnTo>
                  <a:pt x="207327" y="296138"/>
                </a:lnTo>
                <a:lnTo>
                  <a:pt x="212890" y="299021"/>
                </a:lnTo>
                <a:lnTo>
                  <a:pt x="219176" y="300012"/>
                </a:lnTo>
                <a:lnTo>
                  <a:pt x="225437" y="299135"/>
                </a:lnTo>
                <a:lnTo>
                  <a:pt x="230911" y="296367"/>
                </a:lnTo>
                <a:lnTo>
                  <a:pt x="237350" y="291426"/>
                </a:lnTo>
                <a:close/>
              </a:path>
              <a:path w="361950" h="2119630">
                <a:moveTo>
                  <a:pt x="237756" y="359117"/>
                </a:moveTo>
                <a:lnTo>
                  <a:pt x="237617" y="351294"/>
                </a:lnTo>
                <a:lnTo>
                  <a:pt x="224929" y="341515"/>
                </a:lnTo>
                <a:lnTo>
                  <a:pt x="214744" y="341414"/>
                </a:lnTo>
                <a:lnTo>
                  <a:pt x="202323" y="350964"/>
                </a:lnTo>
                <a:lnTo>
                  <a:pt x="202463" y="358787"/>
                </a:lnTo>
                <a:lnTo>
                  <a:pt x="215163" y="368566"/>
                </a:lnTo>
                <a:lnTo>
                  <a:pt x="225336" y="368655"/>
                </a:lnTo>
                <a:lnTo>
                  <a:pt x="231546" y="363880"/>
                </a:lnTo>
                <a:lnTo>
                  <a:pt x="237756" y="359117"/>
                </a:lnTo>
                <a:close/>
              </a:path>
              <a:path w="361950" h="2119630">
                <a:moveTo>
                  <a:pt x="238175" y="426796"/>
                </a:moveTo>
                <a:lnTo>
                  <a:pt x="238036" y="419265"/>
                </a:lnTo>
                <a:lnTo>
                  <a:pt x="225831" y="409854"/>
                </a:lnTo>
                <a:lnTo>
                  <a:pt x="216014" y="409765"/>
                </a:lnTo>
                <a:lnTo>
                  <a:pt x="204076" y="418960"/>
                </a:lnTo>
                <a:lnTo>
                  <a:pt x="204190" y="426478"/>
                </a:lnTo>
                <a:lnTo>
                  <a:pt x="216420" y="435902"/>
                </a:lnTo>
                <a:lnTo>
                  <a:pt x="226237" y="435978"/>
                </a:lnTo>
                <a:lnTo>
                  <a:pt x="232194" y="431406"/>
                </a:lnTo>
                <a:lnTo>
                  <a:pt x="238175" y="426796"/>
                </a:lnTo>
                <a:close/>
              </a:path>
              <a:path w="361950" h="2119630">
                <a:moveTo>
                  <a:pt x="238594" y="494499"/>
                </a:moveTo>
                <a:lnTo>
                  <a:pt x="238467" y="487248"/>
                </a:lnTo>
                <a:lnTo>
                  <a:pt x="226707" y="478193"/>
                </a:lnTo>
                <a:lnTo>
                  <a:pt x="217271" y="478116"/>
                </a:lnTo>
                <a:lnTo>
                  <a:pt x="205816" y="486956"/>
                </a:lnTo>
                <a:lnTo>
                  <a:pt x="205930" y="494195"/>
                </a:lnTo>
                <a:lnTo>
                  <a:pt x="217703" y="503237"/>
                </a:lnTo>
                <a:lnTo>
                  <a:pt x="227101" y="503326"/>
                </a:lnTo>
                <a:lnTo>
                  <a:pt x="232854" y="498919"/>
                </a:lnTo>
                <a:lnTo>
                  <a:pt x="238594" y="494499"/>
                </a:lnTo>
                <a:close/>
              </a:path>
              <a:path w="361950" h="2119630">
                <a:moveTo>
                  <a:pt x="239014" y="562190"/>
                </a:moveTo>
                <a:lnTo>
                  <a:pt x="238899" y="555231"/>
                </a:lnTo>
                <a:lnTo>
                  <a:pt x="227609" y="546544"/>
                </a:lnTo>
                <a:lnTo>
                  <a:pt x="218554" y="546455"/>
                </a:lnTo>
                <a:lnTo>
                  <a:pt x="207543" y="554939"/>
                </a:lnTo>
                <a:lnTo>
                  <a:pt x="207657" y="561898"/>
                </a:lnTo>
                <a:lnTo>
                  <a:pt x="218935" y="570572"/>
                </a:lnTo>
                <a:lnTo>
                  <a:pt x="227990" y="570649"/>
                </a:lnTo>
                <a:lnTo>
                  <a:pt x="233502" y="566420"/>
                </a:lnTo>
                <a:lnTo>
                  <a:pt x="239014" y="562190"/>
                </a:lnTo>
                <a:close/>
              </a:path>
              <a:path w="361950" h="2119630">
                <a:moveTo>
                  <a:pt x="239420" y="629881"/>
                </a:moveTo>
                <a:lnTo>
                  <a:pt x="239331" y="623239"/>
                </a:lnTo>
                <a:lnTo>
                  <a:pt x="228485" y="614895"/>
                </a:lnTo>
                <a:lnTo>
                  <a:pt x="219837" y="614819"/>
                </a:lnTo>
                <a:lnTo>
                  <a:pt x="209283" y="622935"/>
                </a:lnTo>
                <a:lnTo>
                  <a:pt x="209384" y="629602"/>
                </a:lnTo>
                <a:lnTo>
                  <a:pt x="220205" y="637921"/>
                </a:lnTo>
                <a:lnTo>
                  <a:pt x="228866" y="638009"/>
                </a:lnTo>
                <a:lnTo>
                  <a:pt x="234137" y="633945"/>
                </a:lnTo>
                <a:lnTo>
                  <a:pt x="239420" y="629881"/>
                </a:lnTo>
                <a:close/>
              </a:path>
              <a:path w="361950" h="2119630">
                <a:moveTo>
                  <a:pt x="239826" y="697572"/>
                </a:moveTo>
                <a:lnTo>
                  <a:pt x="239737" y="691210"/>
                </a:lnTo>
                <a:lnTo>
                  <a:pt x="229387" y="683247"/>
                </a:lnTo>
                <a:lnTo>
                  <a:pt x="221107" y="683171"/>
                </a:lnTo>
                <a:lnTo>
                  <a:pt x="211010" y="690943"/>
                </a:lnTo>
                <a:lnTo>
                  <a:pt x="211112" y="697306"/>
                </a:lnTo>
                <a:lnTo>
                  <a:pt x="221462" y="705269"/>
                </a:lnTo>
                <a:lnTo>
                  <a:pt x="229730" y="705345"/>
                </a:lnTo>
                <a:lnTo>
                  <a:pt x="234784" y="701459"/>
                </a:lnTo>
                <a:lnTo>
                  <a:pt x="239826" y="697572"/>
                </a:lnTo>
                <a:close/>
              </a:path>
              <a:path w="361950" h="2119630">
                <a:moveTo>
                  <a:pt x="240245" y="765263"/>
                </a:moveTo>
                <a:lnTo>
                  <a:pt x="240157" y="759180"/>
                </a:lnTo>
                <a:lnTo>
                  <a:pt x="230289" y="751586"/>
                </a:lnTo>
                <a:lnTo>
                  <a:pt x="222364" y="751509"/>
                </a:lnTo>
                <a:lnTo>
                  <a:pt x="212737" y="758913"/>
                </a:lnTo>
                <a:lnTo>
                  <a:pt x="212852" y="765009"/>
                </a:lnTo>
                <a:lnTo>
                  <a:pt x="222707" y="772591"/>
                </a:lnTo>
                <a:lnTo>
                  <a:pt x="230619" y="772680"/>
                </a:lnTo>
                <a:lnTo>
                  <a:pt x="235445" y="768972"/>
                </a:lnTo>
                <a:lnTo>
                  <a:pt x="240245" y="765263"/>
                </a:lnTo>
                <a:close/>
              </a:path>
              <a:path w="361950" h="2119630">
                <a:moveTo>
                  <a:pt x="240665" y="832954"/>
                </a:moveTo>
                <a:lnTo>
                  <a:pt x="240576" y="827163"/>
                </a:lnTo>
                <a:lnTo>
                  <a:pt x="231178" y="819950"/>
                </a:lnTo>
                <a:lnTo>
                  <a:pt x="223647" y="819861"/>
                </a:lnTo>
                <a:lnTo>
                  <a:pt x="214477" y="826909"/>
                </a:lnTo>
                <a:lnTo>
                  <a:pt x="214566" y="832713"/>
                </a:lnTo>
                <a:lnTo>
                  <a:pt x="223951" y="839927"/>
                </a:lnTo>
                <a:lnTo>
                  <a:pt x="231495" y="840003"/>
                </a:lnTo>
                <a:lnTo>
                  <a:pt x="236080" y="836485"/>
                </a:lnTo>
                <a:lnTo>
                  <a:pt x="240665" y="832954"/>
                </a:lnTo>
                <a:close/>
              </a:path>
              <a:path w="361950" h="2119630">
                <a:moveTo>
                  <a:pt x="241084" y="900645"/>
                </a:moveTo>
                <a:lnTo>
                  <a:pt x="240995" y="895146"/>
                </a:lnTo>
                <a:lnTo>
                  <a:pt x="232067" y="888276"/>
                </a:lnTo>
                <a:lnTo>
                  <a:pt x="224929" y="888212"/>
                </a:lnTo>
                <a:lnTo>
                  <a:pt x="216204" y="894918"/>
                </a:lnTo>
                <a:lnTo>
                  <a:pt x="216319" y="900417"/>
                </a:lnTo>
                <a:lnTo>
                  <a:pt x="225234" y="907275"/>
                </a:lnTo>
                <a:lnTo>
                  <a:pt x="232371" y="907351"/>
                </a:lnTo>
                <a:lnTo>
                  <a:pt x="236728" y="903998"/>
                </a:lnTo>
                <a:lnTo>
                  <a:pt x="241084" y="900645"/>
                </a:lnTo>
                <a:close/>
              </a:path>
              <a:path w="361950" h="2119630">
                <a:moveTo>
                  <a:pt x="241490" y="968349"/>
                </a:moveTo>
                <a:lnTo>
                  <a:pt x="241427" y="963142"/>
                </a:lnTo>
                <a:lnTo>
                  <a:pt x="232968" y="956627"/>
                </a:lnTo>
                <a:lnTo>
                  <a:pt x="226199" y="956564"/>
                </a:lnTo>
                <a:lnTo>
                  <a:pt x="217932" y="962914"/>
                </a:lnTo>
                <a:lnTo>
                  <a:pt x="218033" y="968121"/>
                </a:lnTo>
                <a:lnTo>
                  <a:pt x="226491" y="974623"/>
                </a:lnTo>
                <a:lnTo>
                  <a:pt x="233260" y="974699"/>
                </a:lnTo>
                <a:lnTo>
                  <a:pt x="237388" y="971524"/>
                </a:lnTo>
                <a:lnTo>
                  <a:pt x="241490" y="968349"/>
                </a:lnTo>
                <a:close/>
              </a:path>
              <a:path w="361950" h="2119630">
                <a:moveTo>
                  <a:pt x="241909" y="1036053"/>
                </a:moveTo>
                <a:lnTo>
                  <a:pt x="241820" y="1031113"/>
                </a:lnTo>
                <a:lnTo>
                  <a:pt x="233845" y="1024978"/>
                </a:lnTo>
                <a:lnTo>
                  <a:pt x="227457" y="1024928"/>
                </a:lnTo>
                <a:lnTo>
                  <a:pt x="219659" y="1030909"/>
                </a:lnTo>
                <a:lnTo>
                  <a:pt x="219748" y="1035837"/>
                </a:lnTo>
                <a:lnTo>
                  <a:pt x="227723" y="1041984"/>
                </a:lnTo>
                <a:lnTo>
                  <a:pt x="234124" y="1042035"/>
                </a:lnTo>
                <a:lnTo>
                  <a:pt x="238036" y="1039025"/>
                </a:lnTo>
                <a:lnTo>
                  <a:pt x="241909" y="1036053"/>
                </a:lnTo>
                <a:close/>
              </a:path>
              <a:path w="361950" h="2119630">
                <a:moveTo>
                  <a:pt x="242328" y="1103731"/>
                </a:moveTo>
                <a:lnTo>
                  <a:pt x="242252" y="1099096"/>
                </a:lnTo>
                <a:lnTo>
                  <a:pt x="234746" y="1093317"/>
                </a:lnTo>
                <a:lnTo>
                  <a:pt x="228727" y="1093266"/>
                </a:lnTo>
                <a:lnTo>
                  <a:pt x="221411" y="1098918"/>
                </a:lnTo>
                <a:lnTo>
                  <a:pt x="221475" y="1103541"/>
                </a:lnTo>
                <a:lnTo>
                  <a:pt x="228981" y="1109319"/>
                </a:lnTo>
                <a:lnTo>
                  <a:pt x="235000" y="1109370"/>
                </a:lnTo>
                <a:lnTo>
                  <a:pt x="238658" y="1106551"/>
                </a:lnTo>
                <a:lnTo>
                  <a:pt x="242328" y="1103731"/>
                </a:lnTo>
                <a:close/>
              </a:path>
              <a:path w="361950" h="2119630">
                <a:moveTo>
                  <a:pt x="242735" y="1171422"/>
                </a:moveTo>
                <a:lnTo>
                  <a:pt x="242671" y="1167079"/>
                </a:lnTo>
                <a:lnTo>
                  <a:pt x="235635" y="1161669"/>
                </a:lnTo>
                <a:lnTo>
                  <a:pt x="229997" y="1161618"/>
                </a:lnTo>
                <a:lnTo>
                  <a:pt x="223139" y="1166901"/>
                </a:lnTo>
                <a:lnTo>
                  <a:pt x="223202" y="1171244"/>
                </a:lnTo>
                <a:lnTo>
                  <a:pt x="230251" y="1176667"/>
                </a:lnTo>
                <a:lnTo>
                  <a:pt x="235877" y="1176705"/>
                </a:lnTo>
                <a:lnTo>
                  <a:pt x="239318" y="1174064"/>
                </a:lnTo>
                <a:lnTo>
                  <a:pt x="242735" y="1171422"/>
                </a:lnTo>
                <a:close/>
              </a:path>
              <a:path w="361950" h="2119630">
                <a:moveTo>
                  <a:pt x="243179" y="1239113"/>
                </a:moveTo>
                <a:lnTo>
                  <a:pt x="243103" y="1235062"/>
                </a:lnTo>
                <a:lnTo>
                  <a:pt x="236550" y="1230020"/>
                </a:lnTo>
                <a:lnTo>
                  <a:pt x="231292" y="1229969"/>
                </a:lnTo>
                <a:lnTo>
                  <a:pt x="224891" y="1234897"/>
                </a:lnTo>
                <a:lnTo>
                  <a:pt x="224942" y="1238935"/>
                </a:lnTo>
                <a:lnTo>
                  <a:pt x="231495" y="1243990"/>
                </a:lnTo>
                <a:lnTo>
                  <a:pt x="236766" y="1244053"/>
                </a:lnTo>
                <a:lnTo>
                  <a:pt x="239979" y="1241577"/>
                </a:lnTo>
                <a:lnTo>
                  <a:pt x="243179" y="1239113"/>
                </a:lnTo>
                <a:close/>
              </a:path>
              <a:path w="361950" h="2119630">
                <a:moveTo>
                  <a:pt x="243573" y="1306804"/>
                </a:moveTo>
                <a:lnTo>
                  <a:pt x="243522" y="1303058"/>
                </a:lnTo>
                <a:lnTo>
                  <a:pt x="237426" y="1298371"/>
                </a:lnTo>
                <a:lnTo>
                  <a:pt x="232537" y="1298321"/>
                </a:lnTo>
                <a:lnTo>
                  <a:pt x="226606" y="1302893"/>
                </a:lnTo>
                <a:lnTo>
                  <a:pt x="226656" y="1306652"/>
                </a:lnTo>
                <a:lnTo>
                  <a:pt x="232752" y="1311338"/>
                </a:lnTo>
                <a:lnTo>
                  <a:pt x="237629" y="1311389"/>
                </a:lnTo>
                <a:lnTo>
                  <a:pt x="240601" y="1309103"/>
                </a:lnTo>
                <a:lnTo>
                  <a:pt x="243573" y="1306804"/>
                </a:lnTo>
                <a:close/>
              </a:path>
              <a:path w="361950" h="2119630">
                <a:moveTo>
                  <a:pt x="244005" y="1374495"/>
                </a:moveTo>
                <a:lnTo>
                  <a:pt x="243954" y="1371041"/>
                </a:lnTo>
                <a:lnTo>
                  <a:pt x="238340" y="1366710"/>
                </a:lnTo>
                <a:lnTo>
                  <a:pt x="233819" y="1366672"/>
                </a:lnTo>
                <a:lnTo>
                  <a:pt x="228346" y="1370888"/>
                </a:lnTo>
                <a:lnTo>
                  <a:pt x="228396" y="1374343"/>
                </a:lnTo>
                <a:lnTo>
                  <a:pt x="234022" y="1378686"/>
                </a:lnTo>
                <a:lnTo>
                  <a:pt x="238518" y="1378724"/>
                </a:lnTo>
                <a:lnTo>
                  <a:pt x="241261" y="1376603"/>
                </a:lnTo>
                <a:lnTo>
                  <a:pt x="244005" y="1374495"/>
                </a:lnTo>
                <a:close/>
              </a:path>
              <a:path w="361950" h="2119630">
                <a:moveTo>
                  <a:pt x="244411" y="1442186"/>
                </a:moveTo>
                <a:lnTo>
                  <a:pt x="244348" y="1439011"/>
                </a:lnTo>
                <a:lnTo>
                  <a:pt x="239204" y="1435061"/>
                </a:lnTo>
                <a:lnTo>
                  <a:pt x="235089" y="1435023"/>
                </a:lnTo>
                <a:lnTo>
                  <a:pt x="230060" y="1438884"/>
                </a:lnTo>
                <a:lnTo>
                  <a:pt x="230111" y="1442046"/>
                </a:lnTo>
                <a:lnTo>
                  <a:pt x="235267" y="1446022"/>
                </a:lnTo>
                <a:lnTo>
                  <a:pt x="239382" y="1446047"/>
                </a:lnTo>
                <a:lnTo>
                  <a:pt x="241909" y="1444129"/>
                </a:lnTo>
                <a:lnTo>
                  <a:pt x="244411" y="1442186"/>
                </a:lnTo>
                <a:close/>
              </a:path>
              <a:path w="361950" h="2119630">
                <a:moveTo>
                  <a:pt x="244830" y="1509890"/>
                </a:moveTo>
                <a:lnTo>
                  <a:pt x="244792" y="1507007"/>
                </a:lnTo>
                <a:lnTo>
                  <a:pt x="240118" y="1503400"/>
                </a:lnTo>
                <a:lnTo>
                  <a:pt x="236372" y="1503375"/>
                </a:lnTo>
                <a:lnTo>
                  <a:pt x="231813" y="1506880"/>
                </a:lnTo>
                <a:lnTo>
                  <a:pt x="231838" y="1509763"/>
                </a:lnTo>
                <a:lnTo>
                  <a:pt x="236537" y="1513357"/>
                </a:lnTo>
                <a:lnTo>
                  <a:pt x="240296" y="1513395"/>
                </a:lnTo>
                <a:lnTo>
                  <a:pt x="242570" y="1511642"/>
                </a:lnTo>
                <a:lnTo>
                  <a:pt x="244830" y="1509890"/>
                </a:lnTo>
                <a:close/>
              </a:path>
              <a:path w="361950" h="2119630">
                <a:moveTo>
                  <a:pt x="245275" y="1577568"/>
                </a:moveTo>
                <a:lnTo>
                  <a:pt x="245211" y="1574977"/>
                </a:lnTo>
                <a:lnTo>
                  <a:pt x="241007" y="1571739"/>
                </a:lnTo>
                <a:lnTo>
                  <a:pt x="237642" y="1571713"/>
                </a:lnTo>
                <a:lnTo>
                  <a:pt x="233540" y="1574876"/>
                </a:lnTo>
                <a:lnTo>
                  <a:pt x="233565" y="1577454"/>
                </a:lnTo>
                <a:lnTo>
                  <a:pt x="237794" y="1580692"/>
                </a:lnTo>
                <a:lnTo>
                  <a:pt x="241134" y="1580730"/>
                </a:lnTo>
                <a:lnTo>
                  <a:pt x="243192" y="1579143"/>
                </a:lnTo>
                <a:lnTo>
                  <a:pt x="245275" y="1577568"/>
                </a:lnTo>
                <a:close/>
              </a:path>
              <a:path w="361950" h="2119630">
                <a:moveTo>
                  <a:pt x="245681" y="1645272"/>
                </a:moveTo>
                <a:lnTo>
                  <a:pt x="245630" y="1642973"/>
                </a:lnTo>
                <a:lnTo>
                  <a:pt x="241922" y="1640103"/>
                </a:lnTo>
                <a:lnTo>
                  <a:pt x="238912" y="1640065"/>
                </a:lnTo>
                <a:lnTo>
                  <a:pt x="235267" y="1642872"/>
                </a:lnTo>
                <a:lnTo>
                  <a:pt x="235305" y="1645158"/>
                </a:lnTo>
                <a:lnTo>
                  <a:pt x="239039" y="1648040"/>
                </a:lnTo>
                <a:lnTo>
                  <a:pt x="242023" y="1648066"/>
                </a:lnTo>
                <a:lnTo>
                  <a:pt x="243852" y="1646669"/>
                </a:lnTo>
                <a:lnTo>
                  <a:pt x="245681" y="1645272"/>
                </a:lnTo>
                <a:close/>
              </a:path>
              <a:path w="361950" h="2119630">
                <a:moveTo>
                  <a:pt x="246100" y="1712963"/>
                </a:moveTo>
                <a:lnTo>
                  <a:pt x="246062" y="1710944"/>
                </a:lnTo>
                <a:lnTo>
                  <a:pt x="242798" y="1708442"/>
                </a:lnTo>
                <a:lnTo>
                  <a:pt x="240182" y="1708416"/>
                </a:lnTo>
                <a:lnTo>
                  <a:pt x="237007" y="1710867"/>
                </a:lnTo>
                <a:lnTo>
                  <a:pt x="237045" y="1712874"/>
                </a:lnTo>
                <a:lnTo>
                  <a:pt x="238671" y="1714119"/>
                </a:lnTo>
                <a:lnTo>
                  <a:pt x="240296" y="1715389"/>
                </a:lnTo>
                <a:lnTo>
                  <a:pt x="242925" y="1715389"/>
                </a:lnTo>
                <a:lnTo>
                  <a:pt x="244513" y="1714182"/>
                </a:lnTo>
                <a:lnTo>
                  <a:pt x="246100" y="1712963"/>
                </a:lnTo>
                <a:close/>
              </a:path>
              <a:path w="361950" h="2119630">
                <a:moveTo>
                  <a:pt x="246507" y="1780654"/>
                </a:moveTo>
                <a:lnTo>
                  <a:pt x="246468" y="1778927"/>
                </a:lnTo>
                <a:lnTo>
                  <a:pt x="245097" y="1777860"/>
                </a:lnTo>
                <a:lnTo>
                  <a:pt x="243700" y="1776806"/>
                </a:lnTo>
                <a:lnTo>
                  <a:pt x="241452" y="1776768"/>
                </a:lnTo>
                <a:lnTo>
                  <a:pt x="240118" y="1777809"/>
                </a:lnTo>
                <a:lnTo>
                  <a:pt x="238734" y="1778863"/>
                </a:lnTo>
                <a:lnTo>
                  <a:pt x="238760" y="1780590"/>
                </a:lnTo>
                <a:lnTo>
                  <a:pt x="240157" y="1781644"/>
                </a:lnTo>
                <a:lnTo>
                  <a:pt x="241554" y="1782724"/>
                </a:lnTo>
                <a:lnTo>
                  <a:pt x="243776" y="1782737"/>
                </a:lnTo>
                <a:lnTo>
                  <a:pt x="245148" y="1781695"/>
                </a:lnTo>
                <a:lnTo>
                  <a:pt x="246507" y="1780654"/>
                </a:lnTo>
                <a:close/>
              </a:path>
              <a:path w="361950" h="2119630">
                <a:moveTo>
                  <a:pt x="246926" y="1848345"/>
                </a:moveTo>
                <a:lnTo>
                  <a:pt x="246888" y="1846922"/>
                </a:lnTo>
                <a:lnTo>
                  <a:pt x="245757" y="1846033"/>
                </a:lnTo>
                <a:lnTo>
                  <a:pt x="244576" y="1845144"/>
                </a:lnTo>
                <a:lnTo>
                  <a:pt x="242735" y="1845132"/>
                </a:lnTo>
                <a:lnTo>
                  <a:pt x="241592" y="1845995"/>
                </a:lnTo>
                <a:lnTo>
                  <a:pt x="240474" y="1846859"/>
                </a:lnTo>
                <a:lnTo>
                  <a:pt x="240487" y="1848294"/>
                </a:lnTo>
                <a:lnTo>
                  <a:pt x="241642" y="1849170"/>
                </a:lnTo>
                <a:lnTo>
                  <a:pt x="242798" y="1850072"/>
                </a:lnTo>
                <a:lnTo>
                  <a:pt x="244665" y="1850072"/>
                </a:lnTo>
                <a:lnTo>
                  <a:pt x="245783" y="1849221"/>
                </a:lnTo>
                <a:lnTo>
                  <a:pt x="246926" y="1848345"/>
                </a:lnTo>
                <a:close/>
              </a:path>
              <a:path w="361950" h="2119630">
                <a:moveTo>
                  <a:pt x="247345" y="1916036"/>
                </a:moveTo>
                <a:lnTo>
                  <a:pt x="247307" y="1914906"/>
                </a:lnTo>
                <a:lnTo>
                  <a:pt x="246405" y="1914194"/>
                </a:lnTo>
                <a:lnTo>
                  <a:pt x="245478" y="1913483"/>
                </a:lnTo>
                <a:lnTo>
                  <a:pt x="244005" y="1913483"/>
                </a:lnTo>
                <a:lnTo>
                  <a:pt x="242214" y="1914855"/>
                </a:lnTo>
                <a:lnTo>
                  <a:pt x="242227" y="1915998"/>
                </a:lnTo>
                <a:lnTo>
                  <a:pt x="243166" y="1916696"/>
                </a:lnTo>
                <a:lnTo>
                  <a:pt x="244055" y="1917420"/>
                </a:lnTo>
                <a:lnTo>
                  <a:pt x="245541" y="1917420"/>
                </a:lnTo>
                <a:lnTo>
                  <a:pt x="246443" y="1916722"/>
                </a:lnTo>
                <a:lnTo>
                  <a:pt x="247345" y="1916036"/>
                </a:lnTo>
                <a:close/>
              </a:path>
              <a:path w="361950" h="2119630">
                <a:moveTo>
                  <a:pt x="247751" y="1983714"/>
                </a:moveTo>
                <a:lnTo>
                  <a:pt x="247738" y="1982876"/>
                </a:lnTo>
                <a:lnTo>
                  <a:pt x="247065" y="1982343"/>
                </a:lnTo>
                <a:lnTo>
                  <a:pt x="246367" y="1981822"/>
                </a:lnTo>
                <a:lnTo>
                  <a:pt x="245262" y="1981822"/>
                </a:lnTo>
                <a:lnTo>
                  <a:pt x="244614" y="1982330"/>
                </a:lnTo>
                <a:lnTo>
                  <a:pt x="243941" y="1982838"/>
                </a:lnTo>
                <a:lnTo>
                  <a:pt x="243941" y="1983689"/>
                </a:lnTo>
                <a:lnTo>
                  <a:pt x="244640" y="1984209"/>
                </a:lnTo>
                <a:lnTo>
                  <a:pt x="245313" y="1984743"/>
                </a:lnTo>
                <a:lnTo>
                  <a:pt x="246405" y="1984743"/>
                </a:lnTo>
                <a:lnTo>
                  <a:pt x="247103" y="1984235"/>
                </a:lnTo>
                <a:lnTo>
                  <a:pt x="247751" y="1983714"/>
                </a:lnTo>
                <a:close/>
              </a:path>
              <a:path w="361950" h="2119630">
                <a:moveTo>
                  <a:pt x="248170" y="2050859"/>
                </a:moveTo>
                <a:lnTo>
                  <a:pt x="247726" y="2050503"/>
                </a:lnTo>
                <a:lnTo>
                  <a:pt x="247269" y="2050161"/>
                </a:lnTo>
                <a:lnTo>
                  <a:pt x="246545" y="2050161"/>
                </a:lnTo>
                <a:lnTo>
                  <a:pt x="246113" y="2050491"/>
                </a:lnTo>
                <a:lnTo>
                  <a:pt x="245681" y="2050834"/>
                </a:lnTo>
                <a:lnTo>
                  <a:pt x="245681" y="2051392"/>
                </a:lnTo>
                <a:lnTo>
                  <a:pt x="246138" y="2051735"/>
                </a:lnTo>
                <a:lnTo>
                  <a:pt x="246583" y="2052078"/>
                </a:lnTo>
                <a:lnTo>
                  <a:pt x="247307" y="2052078"/>
                </a:lnTo>
                <a:lnTo>
                  <a:pt x="247726" y="2051748"/>
                </a:lnTo>
                <a:lnTo>
                  <a:pt x="248170" y="2051418"/>
                </a:lnTo>
                <a:lnTo>
                  <a:pt x="248170" y="2050859"/>
                </a:lnTo>
                <a:close/>
              </a:path>
              <a:path w="361950" h="2119630">
                <a:moveTo>
                  <a:pt x="248577" y="2118842"/>
                </a:moveTo>
                <a:lnTo>
                  <a:pt x="248373" y="2118677"/>
                </a:lnTo>
                <a:lnTo>
                  <a:pt x="248170" y="2118525"/>
                </a:lnTo>
                <a:lnTo>
                  <a:pt x="247827" y="2118525"/>
                </a:lnTo>
                <a:lnTo>
                  <a:pt x="247611" y="2118677"/>
                </a:lnTo>
                <a:lnTo>
                  <a:pt x="247408" y="2118842"/>
                </a:lnTo>
                <a:lnTo>
                  <a:pt x="247408" y="2119109"/>
                </a:lnTo>
                <a:lnTo>
                  <a:pt x="247611" y="2119261"/>
                </a:lnTo>
                <a:lnTo>
                  <a:pt x="247827" y="2119426"/>
                </a:lnTo>
                <a:lnTo>
                  <a:pt x="248170" y="2119426"/>
                </a:lnTo>
                <a:lnTo>
                  <a:pt x="248373" y="2119261"/>
                </a:lnTo>
                <a:lnTo>
                  <a:pt x="248577" y="2119109"/>
                </a:lnTo>
                <a:lnTo>
                  <a:pt x="248577" y="2118842"/>
                </a:lnTo>
                <a:close/>
              </a:path>
              <a:path w="361950" h="2119630">
                <a:moveTo>
                  <a:pt x="357428" y="17145"/>
                </a:moveTo>
                <a:lnTo>
                  <a:pt x="355942" y="11620"/>
                </a:lnTo>
                <a:lnTo>
                  <a:pt x="351675" y="6731"/>
                </a:lnTo>
                <a:lnTo>
                  <a:pt x="345325" y="3454"/>
                </a:lnTo>
                <a:lnTo>
                  <a:pt x="338137" y="2311"/>
                </a:lnTo>
                <a:lnTo>
                  <a:pt x="330974" y="3327"/>
                </a:lnTo>
                <a:lnTo>
                  <a:pt x="324713" y="6489"/>
                </a:lnTo>
                <a:lnTo>
                  <a:pt x="320611" y="11303"/>
                </a:lnTo>
                <a:lnTo>
                  <a:pt x="319303" y="16802"/>
                </a:lnTo>
                <a:lnTo>
                  <a:pt x="320789" y="22326"/>
                </a:lnTo>
                <a:lnTo>
                  <a:pt x="325043" y="27216"/>
                </a:lnTo>
                <a:lnTo>
                  <a:pt x="331406" y="30492"/>
                </a:lnTo>
                <a:lnTo>
                  <a:pt x="338607" y="31635"/>
                </a:lnTo>
                <a:lnTo>
                  <a:pt x="345757" y="30632"/>
                </a:lnTo>
                <a:lnTo>
                  <a:pt x="352005" y="27482"/>
                </a:lnTo>
                <a:lnTo>
                  <a:pt x="356120" y="22656"/>
                </a:lnTo>
                <a:lnTo>
                  <a:pt x="357428" y="17145"/>
                </a:lnTo>
                <a:close/>
              </a:path>
              <a:path w="361950" h="2119630">
                <a:moveTo>
                  <a:pt x="359803" y="89509"/>
                </a:moveTo>
                <a:lnTo>
                  <a:pt x="359638" y="80505"/>
                </a:lnTo>
                <a:lnTo>
                  <a:pt x="352348" y="74904"/>
                </a:lnTo>
                <a:lnTo>
                  <a:pt x="346189" y="71729"/>
                </a:lnTo>
                <a:lnTo>
                  <a:pt x="339229" y="70624"/>
                </a:lnTo>
                <a:lnTo>
                  <a:pt x="332282" y="71589"/>
                </a:lnTo>
                <a:lnTo>
                  <a:pt x="326224" y="74663"/>
                </a:lnTo>
                <a:lnTo>
                  <a:pt x="319100" y="80137"/>
                </a:lnTo>
                <a:lnTo>
                  <a:pt x="319239" y="89128"/>
                </a:lnTo>
                <a:lnTo>
                  <a:pt x="326542" y="94742"/>
                </a:lnTo>
                <a:lnTo>
                  <a:pt x="332701" y="97917"/>
                </a:lnTo>
                <a:lnTo>
                  <a:pt x="339661" y="99021"/>
                </a:lnTo>
                <a:lnTo>
                  <a:pt x="346595" y="98044"/>
                </a:lnTo>
                <a:lnTo>
                  <a:pt x="352666" y="94983"/>
                </a:lnTo>
                <a:lnTo>
                  <a:pt x="359803" y="89509"/>
                </a:lnTo>
                <a:close/>
              </a:path>
              <a:path w="361950" h="2119630">
                <a:moveTo>
                  <a:pt x="360210" y="157213"/>
                </a:moveTo>
                <a:lnTo>
                  <a:pt x="360070" y="148501"/>
                </a:lnTo>
                <a:lnTo>
                  <a:pt x="353021" y="143065"/>
                </a:lnTo>
                <a:lnTo>
                  <a:pt x="347052" y="139992"/>
                </a:lnTo>
                <a:lnTo>
                  <a:pt x="340309" y="138925"/>
                </a:lnTo>
                <a:lnTo>
                  <a:pt x="333603" y="139865"/>
                </a:lnTo>
                <a:lnTo>
                  <a:pt x="327736" y="142836"/>
                </a:lnTo>
                <a:lnTo>
                  <a:pt x="320827" y="148132"/>
                </a:lnTo>
                <a:lnTo>
                  <a:pt x="320967" y="156832"/>
                </a:lnTo>
                <a:lnTo>
                  <a:pt x="328028" y="162255"/>
                </a:lnTo>
                <a:lnTo>
                  <a:pt x="333997" y="165328"/>
                </a:lnTo>
                <a:lnTo>
                  <a:pt x="340741" y="166395"/>
                </a:lnTo>
                <a:lnTo>
                  <a:pt x="347446" y="165455"/>
                </a:lnTo>
                <a:lnTo>
                  <a:pt x="353314" y="162496"/>
                </a:lnTo>
                <a:lnTo>
                  <a:pt x="360210" y="157213"/>
                </a:lnTo>
                <a:close/>
              </a:path>
              <a:path w="361950" h="2119630">
                <a:moveTo>
                  <a:pt x="360629" y="224891"/>
                </a:moveTo>
                <a:lnTo>
                  <a:pt x="360489" y="216471"/>
                </a:lnTo>
                <a:lnTo>
                  <a:pt x="353656" y="211226"/>
                </a:lnTo>
                <a:lnTo>
                  <a:pt x="347891" y="208254"/>
                </a:lnTo>
                <a:lnTo>
                  <a:pt x="341376" y="207225"/>
                </a:lnTo>
                <a:lnTo>
                  <a:pt x="334899" y="208127"/>
                </a:lnTo>
                <a:lnTo>
                  <a:pt x="329234" y="210985"/>
                </a:lnTo>
                <a:lnTo>
                  <a:pt x="322567" y="216128"/>
                </a:lnTo>
                <a:lnTo>
                  <a:pt x="322707" y="224523"/>
                </a:lnTo>
                <a:lnTo>
                  <a:pt x="329539" y="229781"/>
                </a:lnTo>
                <a:lnTo>
                  <a:pt x="335305" y="232752"/>
                </a:lnTo>
                <a:lnTo>
                  <a:pt x="341820" y="233781"/>
                </a:lnTo>
                <a:lnTo>
                  <a:pt x="348297" y="232879"/>
                </a:lnTo>
                <a:lnTo>
                  <a:pt x="353949" y="230009"/>
                </a:lnTo>
                <a:lnTo>
                  <a:pt x="360629" y="224891"/>
                </a:lnTo>
                <a:close/>
              </a:path>
              <a:path w="361950" h="2119630">
                <a:moveTo>
                  <a:pt x="361048" y="292569"/>
                </a:moveTo>
                <a:lnTo>
                  <a:pt x="360908" y="284454"/>
                </a:lnTo>
                <a:lnTo>
                  <a:pt x="354330" y="279400"/>
                </a:lnTo>
                <a:lnTo>
                  <a:pt x="348754" y="276529"/>
                </a:lnTo>
                <a:lnTo>
                  <a:pt x="342468" y="275526"/>
                </a:lnTo>
                <a:lnTo>
                  <a:pt x="336207" y="276402"/>
                </a:lnTo>
                <a:lnTo>
                  <a:pt x="330733" y="279171"/>
                </a:lnTo>
                <a:lnTo>
                  <a:pt x="324319" y="284111"/>
                </a:lnTo>
                <a:lnTo>
                  <a:pt x="324446" y="292227"/>
                </a:lnTo>
                <a:lnTo>
                  <a:pt x="331038" y="297307"/>
                </a:lnTo>
                <a:lnTo>
                  <a:pt x="336588" y="300177"/>
                </a:lnTo>
                <a:lnTo>
                  <a:pt x="342874" y="301167"/>
                </a:lnTo>
                <a:lnTo>
                  <a:pt x="349123" y="300291"/>
                </a:lnTo>
                <a:lnTo>
                  <a:pt x="354609" y="297522"/>
                </a:lnTo>
                <a:lnTo>
                  <a:pt x="361048" y="292569"/>
                </a:lnTo>
                <a:close/>
              </a:path>
              <a:path w="361950" h="2119630">
                <a:moveTo>
                  <a:pt x="361442" y="360273"/>
                </a:moveTo>
                <a:lnTo>
                  <a:pt x="361315" y="352450"/>
                </a:lnTo>
                <a:lnTo>
                  <a:pt x="348615" y="342671"/>
                </a:lnTo>
                <a:lnTo>
                  <a:pt x="338442" y="342569"/>
                </a:lnTo>
                <a:lnTo>
                  <a:pt x="326034" y="352107"/>
                </a:lnTo>
                <a:lnTo>
                  <a:pt x="326148" y="359943"/>
                </a:lnTo>
                <a:lnTo>
                  <a:pt x="338874" y="369722"/>
                </a:lnTo>
                <a:lnTo>
                  <a:pt x="349046" y="369811"/>
                </a:lnTo>
                <a:lnTo>
                  <a:pt x="355257" y="365048"/>
                </a:lnTo>
                <a:lnTo>
                  <a:pt x="361442" y="360273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27466" y="45338"/>
            <a:ext cx="285750" cy="2118360"/>
          </a:xfrm>
          <a:custGeom>
            <a:avLst/>
            <a:gdLst/>
            <a:ahLst/>
            <a:cxnLst/>
            <a:rect l="l" t="t" r="r" b="b"/>
            <a:pathLst>
              <a:path w="285750" h="2118360">
                <a:moveTo>
                  <a:pt x="35407" y="356793"/>
                </a:moveTo>
                <a:lnTo>
                  <a:pt x="35280" y="348970"/>
                </a:lnTo>
                <a:lnTo>
                  <a:pt x="22580" y="339191"/>
                </a:lnTo>
                <a:lnTo>
                  <a:pt x="12407" y="339090"/>
                </a:lnTo>
                <a:lnTo>
                  <a:pt x="0" y="348627"/>
                </a:lnTo>
                <a:lnTo>
                  <a:pt x="114" y="356463"/>
                </a:lnTo>
                <a:lnTo>
                  <a:pt x="12839" y="366242"/>
                </a:lnTo>
                <a:lnTo>
                  <a:pt x="23012" y="366331"/>
                </a:lnTo>
                <a:lnTo>
                  <a:pt x="29222" y="361569"/>
                </a:lnTo>
                <a:lnTo>
                  <a:pt x="35407" y="356793"/>
                </a:lnTo>
                <a:close/>
              </a:path>
              <a:path w="285750" h="2118360">
                <a:moveTo>
                  <a:pt x="35839" y="424484"/>
                </a:moveTo>
                <a:lnTo>
                  <a:pt x="35712" y="416953"/>
                </a:lnTo>
                <a:lnTo>
                  <a:pt x="23482" y="407543"/>
                </a:lnTo>
                <a:lnTo>
                  <a:pt x="13703" y="407441"/>
                </a:lnTo>
                <a:lnTo>
                  <a:pt x="1739" y="416636"/>
                </a:lnTo>
                <a:lnTo>
                  <a:pt x="1866" y="424167"/>
                </a:lnTo>
                <a:lnTo>
                  <a:pt x="14109" y="433578"/>
                </a:lnTo>
                <a:lnTo>
                  <a:pt x="23901" y="433666"/>
                </a:lnTo>
                <a:lnTo>
                  <a:pt x="29857" y="429082"/>
                </a:lnTo>
                <a:lnTo>
                  <a:pt x="35839" y="424484"/>
                </a:lnTo>
                <a:close/>
              </a:path>
              <a:path w="285750" h="2118360">
                <a:moveTo>
                  <a:pt x="36245" y="492175"/>
                </a:moveTo>
                <a:lnTo>
                  <a:pt x="36156" y="484936"/>
                </a:lnTo>
                <a:lnTo>
                  <a:pt x="24384" y="475894"/>
                </a:lnTo>
                <a:lnTo>
                  <a:pt x="14947" y="475792"/>
                </a:lnTo>
                <a:lnTo>
                  <a:pt x="3479" y="484619"/>
                </a:lnTo>
                <a:lnTo>
                  <a:pt x="3594" y="491871"/>
                </a:lnTo>
                <a:lnTo>
                  <a:pt x="15354" y="500913"/>
                </a:lnTo>
                <a:lnTo>
                  <a:pt x="24765" y="501015"/>
                </a:lnTo>
                <a:lnTo>
                  <a:pt x="30505" y="496595"/>
                </a:lnTo>
                <a:lnTo>
                  <a:pt x="36245" y="492175"/>
                </a:lnTo>
                <a:close/>
              </a:path>
              <a:path w="285750" h="2118360">
                <a:moveTo>
                  <a:pt x="36664" y="559866"/>
                </a:moveTo>
                <a:lnTo>
                  <a:pt x="36563" y="552919"/>
                </a:lnTo>
                <a:lnTo>
                  <a:pt x="25260" y="544245"/>
                </a:lnTo>
                <a:lnTo>
                  <a:pt x="16217" y="544144"/>
                </a:lnTo>
                <a:lnTo>
                  <a:pt x="5219" y="552627"/>
                </a:lnTo>
                <a:lnTo>
                  <a:pt x="5308" y="559574"/>
                </a:lnTo>
                <a:lnTo>
                  <a:pt x="16598" y="568286"/>
                </a:lnTo>
                <a:lnTo>
                  <a:pt x="25654" y="568350"/>
                </a:lnTo>
                <a:lnTo>
                  <a:pt x="31165" y="564108"/>
                </a:lnTo>
                <a:lnTo>
                  <a:pt x="36664" y="559866"/>
                </a:lnTo>
                <a:close/>
              </a:path>
              <a:path w="285750" h="2118360">
                <a:moveTo>
                  <a:pt x="37071" y="627570"/>
                </a:moveTo>
                <a:lnTo>
                  <a:pt x="36969" y="620890"/>
                </a:lnTo>
                <a:lnTo>
                  <a:pt x="26162" y="612584"/>
                </a:lnTo>
                <a:lnTo>
                  <a:pt x="17500" y="612495"/>
                </a:lnTo>
                <a:lnTo>
                  <a:pt x="6934" y="620623"/>
                </a:lnTo>
                <a:lnTo>
                  <a:pt x="7048" y="627278"/>
                </a:lnTo>
                <a:lnTo>
                  <a:pt x="17856" y="635609"/>
                </a:lnTo>
                <a:lnTo>
                  <a:pt x="26517" y="635685"/>
                </a:lnTo>
                <a:lnTo>
                  <a:pt x="31800" y="631621"/>
                </a:lnTo>
                <a:lnTo>
                  <a:pt x="37071" y="627570"/>
                </a:lnTo>
                <a:close/>
              </a:path>
              <a:path w="285750" h="2118360">
                <a:moveTo>
                  <a:pt x="37503" y="695261"/>
                </a:moveTo>
                <a:lnTo>
                  <a:pt x="37401" y="688886"/>
                </a:lnTo>
                <a:lnTo>
                  <a:pt x="27051" y="680923"/>
                </a:lnTo>
                <a:lnTo>
                  <a:pt x="18783" y="680847"/>
                </a:lnTo>
                <a:lnTo>
                  <a:pt x="8674" y="688606"/>
                </a:lnTo>
                <a:lnTo>
                  <a:pt x="8775" y="694994"/>
                </a:lnTo>
                <a:lnTo>
                  <a:pt x="19126" y="702957"/>
                </a:lnTo>
                <a:lnTo>
                  <a:pt x="27406" y="703033"/>
                </a:lnTo>
                <a:lnTo>
                  <a:pt x="32448" y="699147"/>
                </a:lnTo>
                <a:lnTo>
                  <a:pt x="37503" y="695261"/>
                </a:lnTo>
                <a:close/>
              </a:path>
              <a:path w="285750" h="2118360">
                <a:moveTo>
                  <a:pt x="37909" y="762939"/>
                </a:moveTo>
                <a:lnTo>
                  <a:pt x="37820" y="756869"/>
                </a:lnTo>
                <a:lnTo>
                  <a:pt x="27940" y="749261"/>
                </a:lnTo>
                <a:lnTo>
                  <a:pt x="20040" y="749185"/>
                </a:lnTo>
                <a:lnTo>
                  <a:pt x="10401" y="756602"/>
                </a:lnTo>
                <a:lnTo>
                  <a:pt x="10502" y="762685"/>
                </a:lnTo>
                <a:lnTo>
                  <a:pt x="20370" y="770293"/>
                </a:lnTo>
                <a:lnTo>
                  <a:pt x="28282" y="770356"/>
                </a:lnTo>
                <a:lnTo>
                  <a:pt x="33096" y="766648"/>
                </a:lnTo>
                <a:lnTo>
                  <a:pt x="37909" y="762939"/>
                </a:lnTo>
                <a:close/>
              </a:path>
              <a:path w="285750" h="2118360">
                <a:moveTo>
                  <a:pt x="38315" y="830643"/>
                </a:moveTo>
                <a:lnTo>
                  <a:pt x="38239" y="824852"/>
                </a:lnTo>
                <a:lnTo>
                  <a:pt x="28841" y="817613"/>
                </a:lnTo>
                <a:lnTo>
                  <a:pt x="21297" y="817549"/>
                </a:lnTo>
                <a:lnTo>
                  <a:pt x="12128" y="824623"/>
                </a:lnTo>
                <a:lnTo>
                  <a:pt x="12242" y="830389"/>
                </a:lnTo>
                <a:lnTo>
                  <a:pt x="21628" y="837628"/>
                </a:lnTo>
                <a:lnTo>
                  <a:pt x="29146" y="837704"/>
                </a:lnTo>
                <a:lnTo>
                  <a:pt x="33756" y="834174"/>
                </a:lnTo>
                <a:lnTo>
                  <a:pt x="38315" y="830643"/>
                </a:lnTo>
                <a:close/>
              </a:path>
              <a:path w="285750" h="2118360">
                <a:moveTo>
                  <a:pt x="38747" y="898334"/>
                </a:moveTo>
                <a:lnTo>
                  <a:pt x="38684" y="892835"/>
                </a:lnTo>
                <a:lnTo>
                  <a:pt x="29756" y="885964"/>
                </a:lnTo>
                <a:lnTo>
                  <a:pt x="22593" y="885901"/>
                </a:lnTo>
                <a:lnTo>
                  <a:pt x="13868" y="892606"/>
                </a:lnTo>
                <a:lnTo>
                  <a:pt x="13970" y="898105"/>
                </a:lnTo>
                <a:lnTo>
                  <a:pt x="22910" y="904963"/>
                </a:lnTo>
                <a:lnTo>
                  <a:pt x="30048" y="905040"/>
                </a:lnTo>
                <a:lnTo>
                  <a:pt x="34404" y="901700"/>
                </a:lnTo>
                <a:lnTo>
                  <a:pt x="38747" y="898334"/>
                </a:lnTo>
                <a:close/>
              </a:path>
              <a:path w="285750" h="2118360">
                <a:moveTo>
                  <a:pt x="39154" y="966025"/>
                </a:moveTo>
                <a:lnTo>
                  <a:pt x="39090" y="960805"/>
                </a:lnTo>
                <a:lnTo>
                  <a:pt x="30619" y="954316"/>
                </a:lnTo>
                <a:lnTo>
                  <a:pt x="23863" y="954239"/>
                </a:lnTo>
                <a:lnTo>
                  <a:pt x="15608" y="960602"/>
                </a:lnTo>
                <a:lnTo>
                  <a:pt x="15697" y="965809"/>
                </a:lnTo>
                <a:lnTo>
                  <a:pt x="24142" y="972299"/>
                </a:lnTo>
                <a:lnTo>
                  <a:pt x="30911" y="972375"/>
                </a:lnTo>
                <a:lnTo>
                  <a:pt x="35039" y="969187"/>
                </a:lnTo>
                <a:lnTo>
                  <a:pt x="39154" y="966025"/>
                </a:lnTo>
                <a:close/>
              </a:path>
              <a:path w="285750" h="2118360">
                <a:moveTo>
                  <a:pt x="39598" y="1033703"/>
                </a:moveTo>
                <a:lnTo>
                  <a:pt x="39509" y="1028788"/>
                </a:lnTo>
                <a:lnTo>
                  <a:pt x="31534" y="1022654"/>
                </a:lnTo>
                <a:lnTo>
                  <a:pt x="25158" y="1022591"/>
                </a:lnTo>
                <a:lnTo>
                  <a:pt x="17348" y="1028585"/>
                </a:lnTo>
                <a:lnTo>
                  <a:pt x="17437" y="1033500"/>
                </a:lnTo>
                <a:lnTo>
                  <a:pt x="25400" y="1039634"/>
                </a:lnTo>
                <a:lnTo>
                  <a:pt x="31788" y="1039710"/>
                </a:lnTo>
                <a:lnTo>
                  <a:pt x="35699" y="1036713"/>
                </a:lnTo>
                <a:lnTo>
                  <a:pt x="39598" y="1033703"/>
                </a:lnTo>
                <a:close/>
              </a:path>
              <a:path w="285750" h="2118360">
                <a:moveTo>
                  <a:pt x="40005" y="1101394"/>
                </a:moveTo>
                <a:lnTo>
                  <a:pt x="39928" y="1096784"/>
                </a:lnTo>
                <a:lnTo>
                  <a:pt x="32410" y="1091006"/>
                </a:lnTo>
                <a:lnTo>
                  <a:pt x="26403" y="1090942"/>
                </a:lnTo>
                <a:lnTo>
                  <a:pt x="19062" y="1096581"/>
                </a:lnTo>
                <a:lnTo>
                  <a:pt x="19151" y="1101204"/>
                </a:lnTo>
                <a:lnTo>
                  <a:pt x="26657" y="1106982"/>
                </a:lnTo>
                <a:lnTo>
                  <a:pt x="32664" y="1107046"/>
                </a:lnTo>
                <a:lnTo>
                  <a:pt x="36334" y="1104226"/>
                </a:lnTo>
                <a:lnTo>
                  <a:pt x="40005" y="1101394"/>
                </a:lnTo>
                <a:close/>
              </a:path>
              <a:path w="285750" h="2118360">
                <a:moveTo>
                  <a:pt x="40424" y="1169098"/>
                </a:moveTo>
                <a:lnTo>
                  <a:pt x="40360" y="1164767"/>
                </a:lnTo>
                <a:lnTo>
                  <a:pt x="33312" y="1159344"/>
                </a:lnTo>
                <a:lnTo>
                  <a:pt x="27686" y="1159294"/>
                </a:lnTo>
                <a:lnTo>
                  <a:pt x="20828" y="1164577"/>
                </a:lnTo>
                <a:lnTo>
                  <a:pt x="20878" y="1168920"/>
                </a:lnTo>
                <a:lnTo>
                  <a:pt x="27914" y="1174318"/>
                </a:lnTo>
                <a:lnTo>
                  <a:pt x="33553" y="1174381"/>
                </a:lnTo>
                <a:lnTo>
                  <a:pt x="36982" y="1171740"/>
                </a:lnTo>
                <a:lnTo>
                  <a:pt x="40424" y="1169098"/>
                </a:lnTo>
                <a:close/>
              </a:path>
              <a:path w="285750" h="2118360">
                <a:moveTo>
                  <a:pt x="40830" y="1236789"/>
                </a:moveTo>
                <a:lnTo>
                  <a:pt x="40779" y="1232738"/>
                </a:lnTo>
                <a:lnTo>
                  <a:pt x="34201" y="1227696"/>
                </a:lnTo>
                <a:lnTo>
                  <a:pt x="28930" y="1227645"/>
                </a:lnTo>
                <a:lnTo>
                  <a:pt x="22542" y="1232585"/>
                </a:lnTo>
                <a:lnTo>
                  <a:pt x="22618" y="1236624"/>
                </a:lnTo>
                <a:lnTo>
                  <a:pt x="29171" y="1241666"/>
                </a:lnTo>
                <a:lnTo>
                  <a:pt x="34404" y="1241704"/>
                </a:lnTo>
                <a:lnTo>
                  <a:pt x="37630" y="1239266"/>
                </a:lnTo>
                <a:lnTo>
                  <a:pt x="40830" y="1236789"/>
                </a:lnTo>
                <a:close/>
              </a:path>
              <a:path w="285750" h="2118360">
                <a:moveTo>
                  <a:pt x="41275" y="1304493"/>
                </a:moveTo>
                <a:lnTo>
                  <a:pt x="41198" y="1300721"/>
                </a:lnTo>
                <a:lnTo>
                  <a:pt x="35115" y="1296035"/>
                </a:lnTo>
                <a:lnTo>
                  <a:pt x="30226" y="1295996"/>
                </a:lnTo>
                <a:lnTo>
                  <a:pt x="24282" y="1300568"/>
                </a:lnTo>
                <a:lnTo>
                  <a:pt x="24345" y="1304328"/>
                </a:lnTo>
                <a:lnTo>
                  <a:pt x="30441" y="1309014"/>
                </a:lnTo>
                <a:lnTo>
                  <a:pt x="35331" y="1309052"/>
                </a:lnTo>
                <a:lnTo>
                  <a:pt x="38290" y="1306766"/>
                </a:lnTo>
                <a:lnTo>
                  <a:pt x="41275" y="1304493"/>
                </a:lnTo>
                <a:close/>
              </a:path>
              <a:path w="285750" h="2118360">
                <a:moveTo>
                  <a:pt x="41681" y="1372184"/>
                </a:moveTo>
                <a:lnTo>
                  <a:pt x="41617" y="1368717"/>
                </a:lnTo>
                <a:lnTo>
                  <a:pt x="36004" y="1364399"/>
                </a:lnTo>
                <a:lnTo>
                  <a:pt x="31496" y="1364361"/>
                </a:lnTo>
                <a:lnTo>
                  <a:pt x="26009" y="1368564"/>
                </a:lnTo>
                <a:lnTo>
                  <a:pt x="26060" y="1372031"/>
                </a:lnTo>
                <a:lnTo>
                  <a:pt x="31686" y="1376375"/>
                </a:lnTo>
                <a:lnTo>
                  <a:pt x="36182" y="1376400"/>
                </a:lnTo>
                <a:lnTo>
                  <a:pt x="38938" y="1374292"/>
                </a:lnTo>
                <a:lnTo>
                  <a:pt x="41681" y="1372184"/>
                </a:lnTo>
                <a:close/>
              </a:path>
              <a:path w="285750" h="2118360">
                <a:moveTo>
                  <a:pt x="42100" y="1439862"/>
                </a:moveTo>
                <a:lnTo>
                  <a:pt x="42024" y="1436700"/>
                </a:lnTo>
                <a:lnTo>
                  <a:pt x="39471" y="1434693"/>
                </a:lnTo>
                <a:lnTo>
                  <a:pt x="36893" y="1432737"/>
                </a:lnTo>
                <a:lnTo>
                  <a:pt x="32753" y="1432687"/>
                </a:lnTo>
                <a:lnTo>
                  <a:pt x="27749" y="1436560"/>
                </a:lnTo>
                <a:lnTo>
                  <a:pt x="27787" y="1439722"/>
                </a:lnTo>
                <a:lnTo>
                  <a:pt x="32943" y="1443697"/>
                </a:lnTo>
                <a:lnTo>
                  <a:pt x="37058" y="1443723"/>
                </a:lnTo>
                <a:lnTo>
                  <a:pt x="39573" y="1441792"/>
                </a:lnTo>
                <a:lnTo>
                  <a:pt x="42100" y="1439862"/>
                </a:lnTo>
                <a:close/>
              </a:path>
              <a:path w="285750" h="2118360">
                <a:moveTo>
                  <a:pt x="42519" y="1507540"/>
                </a:moveTo>
                <a:lnTo>
                  <a:pt x="42468" y="1504670"/>
                </a:lnTo>
                <a:lnTo>
                  <a:pt x="37782" y="1501089"/>
                </a:lnTo>
                <a:lnTo>
                  <a:pt x="34048" y="1501051"/>
                </a:lnTo>
                <a:lnTo>
                  <a:pt x="29476" y="1504543"/>
                </a:lnTo>
                <a:lnTo>
                  <a:pt x="29527" y="1507439"/>
                </a:lnTo>
                <a:lnTo>
                  <a:pt x="34201" y="1511046"/>
                </a:lnTo>
                <a:lnTo>
                  <a:pt x="37947" y="1511071"/>
                </a:lnTo>
                <a:lnTo>
                  <a:pt x="40233" y="1509306"/>
                </a:lnTo>
                <a:lnTo>
                  <a:pt x="42519" y="1507540"/>
                </a:lnTo>
                <a:close/>
              </a:path>
              <a:path w="285750" h="2118360">
                <a:moveTo>
                  <a:pt x="42926" y="1575244"/>
                </a:moveTo>
                <a:lnTo>
                  <a:pt x="42875" y="1572653"/>
                </a:lnTo>
                <a:lnTo>
                  <a:pt x="38684" y="1569427"/>
                </a:lnTo>
                <a:lnTo>
                  <a:pt x="35318" y="1569402"/>
                </a:lnTo>
                <a:lnTo>
                  <a:pt x="31191" y="1572552"/>
                </a:lnTo>
                <a:lnTo>
                  <a:pt x="31242" y="1575130"/>
                </a:lnTo>
                <a:lnTo>
                  <a:pt x="35458" y="1578381"/>
                </a:lnTo>
                <a:lnTo>
                  <a:pt x="38811" y="1578406"/>
                </a:lnTo>
                <a:lnTo>
                  <a:pt x="40868" y="1576832"/>
                </a:lnTo>
                <a:lnTo>
                  <a:pt x="42926" y="1575244"/>
                </a:lnTo>
                <a:close/>
              </a:path>
              <a:path w="285750" h="2118360">
                <a:moveTo>
                  <a:pt x="43345" y="1642948"/>
                </a:moveTo>
                <a:lnTo>
                  <a:pt x="43307" y="1640649"/>
                </a:lnTo>
                <a:lnTo>
                  <a:pt x="39573" y="1637779"/>
                </a:lnTo>
                <a:lnTo>
                  <a:pt x="36576" y="1637741"/>
                </a:lnTo>
                <a:lnTo>
                  <a:pt x="32931" y="1640560"/>
                </a:lnTo>
                <a:lnTo>
                  <a:pt x="32981" y="1642833"/>
                </a:lnTo>
                <a:lnTo>
                  <a:pt x="36703" y="1645716"/>
                </a:lnTo>
                <a:lnTo>
                  <a:pt x="39712" y="1645742"/>
                </a:lnTo>
                <a:lnTo>
                  <a:pt x="41503" y="1644345"/>
                </a:lnTo>
                <a:lnTo>
                  <a:pt x="43345" y="1642948"/>
                </a:lnTo>
                <a:close/>
              </a:path>
              <a:path w="285750" h="2118360">
                <a:moveTo>
                  <a:pt x="43751" y="1710639"/>
                </a:moveTo>
                <a:lnTo>
                  <a:pt x="43726" y="1708645"/>
                </a:lnTo>
                <a:lnTo>
                  <a:pt x="40474" y="1706118"/>
                </a:lnTo>
                <a:lnTo>
                  <a:pt x="37846" y="1706092"/>
                </a:lnTo>
                <a:lnTo>
                  <a:pt x="36283" y="1707324"/>
                </a:lnTo>
                <a:lnTo>
                  <a:pt x="34683" y="1708543"/>
                </a:lnTo>
                <a:lnTo>
                  <a:pt x="34721" y="1710550"/>
                </a:lnTo>
                <a:lnTo>
                  <a:pt x="37960" y="1713052"/>
                </a:lnTo>
                <a:lnTo>
                  <a:pt x="40576" y="1713077"/>
                </a:lnTo>
                <a:lnTo>
                  <a:pt x="42164" y="1711858"/>
                </a:lnTo>
                <a:lnTo>
                  <a:pt x="43751" y="1710639"/>
                </a:lnTo>
                <a:close/>
              </a:path>
              <a:path w="285750" h="2118360">
                <a:moveTo>
                  <a:pt x="44170" y="1778330"/>
                </a:moveTo>
                <a:lnTo>
                  <a:pt x="44132" y="1776615"/>
                </a:lnTo>
                <a:lnTo>
                  <a:pt x="42760" y="1775536"/>
                </a:lnTo>
                <a:lnTo>
                  <a:pt x="41363" y="1774469"/>
                </a:lnTo>
                <a:lnTo>
                  <a:pt x="39116" y="1774456"/>
                </a:lnTo>
                <a:lnTo>
                  <a:pt x="37782" y="1775498"/>
                </a:lnTo>
                <a:lnTo>
                  <a:pt x="36410" y="1776526"/>
                </a:lnTo>
                <a:lnTo>
                  <a:pt x="36436" y="1778266"/>
                </a:lnTo>
                <a:lnTo>
                  <a:pt x="39230" y="1780400"/>
                </a:lnTo>
                <a:lnTo>
                  <a:pt x="41440" y="1780425"/>
                </a:lnTo>
                <a:lnTo>
                  <a:pt x="42824" y="1779371"/>
                </a:lnTo>
                <a:lnTo>
                  <a:pt x="44170" y="1778330"/>
                </a:lnTo>
                <a:close/>
              </a:path>
              <a:path w="285750" h="2118360">
                <a:moveTo>
                  <a:pt x="44577" y="1846033"/>
                </a:moveTo>
                <a:lnTo>
                  <a:pt x="44551" y="1844598"/>
                </a:lnTo>
                <a:lnTo>
                  <a:pt x="42252" y="1842808"/>
                </a:lnTo>
                <a:lnTo>
                  <a:pt x="40398" y="1842795"/>
                </a:lnTo>
                <a:lnTo>
                  <a:pt x="39243" y="1843671"/>
                </a:lnTo>
                <a:lnTo>
                  <a:pt x="38125" y="1844548"/>
                </a:lnTo>
                <a:lnTo>
                  <a:pt x="38150" y="1845957"/>
                </a:lnTo>
                <a:lnTo>
                  <a:pt x="40474" y="1847735"/>
                </a:lnTo>
                <a:lnTo>
                  <a:pt x="42341" y="1847761"/>
                </a:lnTo>
                <a:lnTo>
                  <a:pt x="43459" y="1846884"/>
                </a:lnTo>
                <a:lnTo>
                  <a:pt x="44577" y="1846033"/>
                </a:lnTo>
                <a:close/>
              </a:path>
              <a:path w="285750" h="2118360">
                <a:moveTo>
                  <a:pt x="45008" y="1913724"/>
                </a:moveTo>
                <a:lnTo>
                  <a:pt x="44983" y="1912569"/>
                </a:lnTo>
                <a:lnTo>
                  <a:pt x="43141" y="1911159"/>
                </a:lnTo>
                <a:lnTo>
                  <a:pt x="41694" y="1911146"/>
                </a:lnTo>
                <a:lnTo>
                  <a:pt x="39890" y="1912531"/>
                </a:lnTo>
                <a:lnTo>
                  <a:pt x="39890" y="1913661"/>
                </a:lnTo>
                <a:lnTo>
                  <a:pt x="40817" y="1914385"/>
                </a:lnTo>
                <a:lnTo>
                  <a:pt x="41744" y="1915083"/>
                </a:lnTo>
                <a:lnTo>
                  <a:pt x="43205" y="1915109"/>
                </a:lnTo>
                <a:lnTo>
                  <a:pt x="44107" y="1914410"/>
                </a:lnTo>
                <a:lnTo>
                  <a:pt x="45008" y="1913724"/>
                </a:lnTo>
                <a:close/>
              </a:path>
              <a:path w="285750" h="2118360">
                <a:moveTo>
                  <a:pt x="45415" y="1980565"/>
                </a:moveTo>
                <a:lnTo>
                  <a:pt x="44716" y="1980057"/>
                </a:lnTo>
                <a:lnTo>
                  <a:pt x="44030" y="1979510"/>
                </a:lnTo>
                <a:lnTo>
                  <a:pt x="42938" y="1979498"/>
                </a:lnTo>
                <a:lnTo>
                  <a:pt x="41605" y="1980526"/>
                </a:lnTo>
                <a:lnTo>
                  <a:pt x="41605" y="1981377"/>
                </a:lnTo>
                <a:lnTo>
                  <a:pt x="42303" y="1981911"/>
                </a:lnTo>
                <a:lnTo>
                  <a:pt x="42989" y="1982419"/>
                </a:lnTo>
                <a:lnTo>
                  <a:pt x="44081" y="1982444"/>
                </a:lnTo>
                <a:lnTo>
                  <a:pt x="44754" y="1981923"/>
                </a:lnTo>
                <a:lnTo>
                  <a:pt x="45415" y="1981403"/>
                </a:lnTo>
                <a:lnTo>
                  <a:pt x="45415" y="1980565"/>
                </a:lnTo>
                <a:close/>
              </a:path>
              <a:path w="285750" h="2118360">
                <a:moveTo>
                  <a:pt x="45847" y="2048560"/>
                </a:moveTo>
                <a:lnTo>
                  <a:pt x="44945" y="2047862"/>
                </a:lnTo>
                <a:lnTo>
                  <a:pt x="44221" y="2047849"/>
                </a:lnTo>
                <a:lnTo>
                  <a:pt x="43345" y="2048522"/>
                </a:lnTo>
                <a:lnTo>
                  <a:pt x="43345" y="2049081"/>
                </a:lnTo>
                <a:lnTo>
                  <a:pt x="43802" y="2049424"/>
                </a:lnTo>
                <a:lnTo>
                  <a:pt x="44246" y="2049767"/>
                </a:lnTo>
                <a:lnTo>
                  <a:pt x="44970" y="2049780"/>
                </a:lnTo>
                <a:lnTo>
                  <a:pt x="45402" y="2049437"/>
                </a:lnTo>
                <a:lnTo>
                  <a:pt x="45847" y="2049106"/>
                </a:lnTo>
                <a:lnTo>
                  <a:pt x="45847" y="2048560"/>
                </a:lnTo>
                <a:close/>
              </a:path>
              <a:path w="285750" h="2118360">
                <a:moveTo>
                  <a:pt x="46253" y="2116544"/>
                </a:moveTo>
                <a:lnTo>
                  <a:pt x="46050" y="2116378"/>
                </a:lnTo>
                <a:lnTo>
                  <a:pt x="45847" y="2116201"/>
                </a:lnTo>
                <a:lnTo>
                  <a:pt x="45504" y="2116201"/>
                </a:lnTo>
                <a:lnTo>
                  <a:pt x="45288" y="2116366"/>
                </a:lnTo>
                <a:lnTo>
                  <a:pt x="45085" y="2116531"/>
                </a:lnTo>
                <a:lnTo>
                  <a:pt x="45085" y="2116785"/>
                </a:lnTo>
                <a:lnTo>
                  <a:pt x="45288" y="2116950"/>
                </a:lnTo>
                <a:lnTo>
                  <a:pt x="45516" y="2117115"/>
                </a:lnTo>
                <a:lnTo>
                  <a:pt x="45847" y="2117128"/>
                </a:lnTo>
                <a:lnTo>
                  <a:pt x="46050" y="2116963"/>
                </a:lnTo>
                <a:lnTo>
                  <a:pt x="46253" y="2116798"/>
                </a:lnTo>
                <a:lnTo>
                  <a:pt x="46253" y="2116544"/>
                </a:lnTo>
                <a:close/>
              </a:path>
              <a:path w="285750" h="2118360">
                <a:moveTo>
                  <a:pt x="155105" y="14833"/>
                </a:moveTo>
                <a:lnTo>
                  <a:pt x="153619" y="9296"/>
                </a:lnTo>
                <a:lnTo>
                  <a:pt x="149364" y="4406"/>
                </a:lnTo>
                <a:lnTo>
                  <a:pt x="143002" y="1130"/>
                </a:lnTo>
                <a:lnTo>
                  <a:pt x="135801" y="0"/>
                </a:lnTo>
                <a:lnTo>
                  <a:pt x="128651" y="1003"/>
                </a:lnTo>
                <a:lnTo>
                  <a:pt x="122402" y="4165"/>
                </a:lnTo>
                <a:lnTo>
                  <a:pt x="118287" y="8966"/>
                </a:lnTo>
                <a:lnTo>
                  <a:pt x="116979" y="14478"/>
                </a:lnTo>
                <a:lnTo>
                  <a:pt x="118452" y="20015"/>
                </a:lnTo>
                <a:lnTo>
                  <a:pt x="122720" y="24904"/>
                </a:lnTo>
                <a:lnTo>
                  <a:pt x="129082" y="28181"/>
                </a:lnTo>
                <a:lnTo>
                  <a:pt x="136271" y="29324"/>
                </a:lnTo>
                <a:lnTo>
                  <a:pt x="143421" y="28308"/>
                </a:lnTo>
                <a:lnTo>
                  <a:pt x="149669" y="25146"/>
                </a:lnTo>
                <a:lnTo>
                  <a:pt x="153797" y="20332"/>
                </a:lnTo>
                <a:lnTo>
                  <a:pt x="155105" y="14833"/>
                </a:lnTo>
                <a:close/>
              </a:path>
              <a:path w="285750" h="2118360">
                <a:moveTo>
                  <a:pt x="157454" y="87172"/>
                </a:moveTo>
                <a:lnTo>
                  <a:pt x="157314" y="78181"/>
                </a:lnTo>
                <a:lnTo>
                  <a:pt x="150025" y="72567"/>
                </a:lnTo>
                <a:lnTo>
                  <a:pt x="143852" y="69392"/>
                </a:lnTo>
                <a:lnTo>
                  <a:pt x="136880" y="68287"/>
                </a:lnTo>
                <a:lnTo>
                  <a:pt x="129946" y="69265"/>
                </a:lnTo>
                <a:lnTo>
                  <a:pt x="123888" y="72326"/>
                </a:lnTo>
                <a:lnTo>
                  <a:pt x="116763" y="77812"/>
                </a:lnTo>
                <a:lnTo>
                  <a:pt x="116928" y="86817"/>
                </a:lnTo>
                <a:lnTo>
                  <a:pt x="124206" y="92417"/>
                </a:lnTo>
                <a:lnTo>
                  <a:pt x="130365" y="95592"/>
                </a:lnTo>
                <a:lnTo>
                  <a:pt x="137337" y="96697"/>
                </a:lnTo>
                <a:lnTo>
                  <a:pt x="144272" y="95732"/>
                </a:lnTo>
                <a:lnTo>
                  <a:pt x="150329" y="92659"/>
                </a:lnTo>
                <a:lnTo>
                  <a:pt x="157454" y="87172"/>
                </a:lnTo>
                <a:close/>
              </a:path>
              <a:path w="285750" h="2118360">
                <a:moveTo>
                  <a:pt x="157873" y="154863"/>
                </a:moveTo>
                <a:lnTo>
                  <a:pt x="157734" y="146164"/>
                </a:lnTo>
                <a:lnTo>
                  <a:pt x="150672" y="140728"/>
                </a:lnTo>
                <a:lnTo>
                  <a:pt x="144716" y="137668"/>
                </a:lnTo>
                <a:lnTo>
                  <a:pt x="137972" y="136601"/>
                </a:lnTo>
                <a:lnTo>
                  <a:pt x="131267" y="137541"/>
                </a:lnTo>
                <a:lnTo>
                  <a:pt x="125412" y="140487"/>
                </a:lnTo>
                <a:lnTo>
                  <a:pt x="118516" y="145808"/>
                </a:lnTo>
                <a:lnTo>
                  <a:pt x="118656" y="154508"/>
                </a:lnTo>
                <a:lnTo>
                  <a:pt x="125704" y="159931"/>
                </a:lnTo>
                <a:lnTo>
                  <a:pt x="131660" y="163017"/>
                </a:lnTo>
                <a:lnTo>
                  <a:pt x="138404" y="164096"/>
                </a:lnTo>
                <a:lnTo>
                  <a:pt x="145122" y="163144"/>
                </a:lnTo>
                <a:lnTo>
                  <a:pt x="150990" y="160172"/>
                </a:lnTo>
                <a:lnTo>
                  <a:pt x="157873" y="154863"/>
                </a:lnTo>
                <a:close/>
              </a:path>
              <a:path w="285750" h="2118360">
                <a:moveTo>
                  <a:pt x="158280" y="222567"/>
                </a:moveTo>
                <a:lnTo>
                  <a:pt x="158140" y="214160"/>
                </a:lnTo>
                <a:lnTo>
                  <a:pt x="151333" y="208902"/>
                </a:lnTo>
                <a:lnTo>
                  <a:pt x="145567" y="205930"/>
                </a:lnTo>
                <a:lnTo>
                  <a:pt x="139052" y="204901"/>
                </a:lnTo>
                <a:lnTo>
                  <a:pt x="132575" y="205816"/>
                </a:lnTo>
                <a:lnTo>
                  <a:pt x="126911" y="208686"/>
                </a:lnTo>
                <a:lnTo>
                  <a:pt x="120243" y="213791"/>
                </a:lnTo>
                <a:lnTo>
                  <a:pt x="120370" y="222211"/>
                </a:lnTo>
                <a:lnTo>
                  <a:pt x="127203" y="227469"/>
                </a:lnTo>
                <a:lnTo>
                  <a:pt x="132956" y="230441"/>
                </a:lnTo>
                <a:lnTo>
                  <a:pt x="139471" y="231470"/>
                </a:lnTo>
                <a:lnTo>
                  <a:pt x="145961" y="230555"/>
                </a:lnTo>
                <a:lnTo>
                  <a:pt x="151625" y="227698"/>
                </a:lnTo>
                <a:lnTo>
                  <a:pt x="158280" y="222567"/>
                </a:lnTo>
                <a:close/>
              </a:path>
              <a:path w="285750" h="2118360">
                <a:moveTo>
                  <a:pt x="158699" y="290258"/>
                </a:moveTo>
                <a:lnTo>
                  <a:pt x="158559" y="282143"/>
                </a:lnTo>
                <a:lnTo>
                  <a:pt x="151980" y="277063"/>
                </a:lnTo>
                <a:lnTo>
                  <a:pt x="146418" y="274205"/>
                </a:lnTo>
                <a:lnTo>
                  <a:pt x="140131" y="273215"/>
                </a:lnTo>
                <a:lnTo>
                  <a:pt x="133870" y="274091"/>
                </a:lnTo>
                <a:lnTo>
                  <a:pt x="128409" y="276847"/>
                </a:lnTo>
                <a:lnTo>
                  <a:pt x="121970" y="281800"/>
                </a:lnTo>
                <a:lnTo>
                  <a:pt x="122085" y="289915"/>
                </a:lnTo>
                <a:lnTo>
                  <a:pt x="128701" y="294982"/>
                </a:lnTo>
                <a:lnTo>
                  <a:pt x="134251" y="297853"/>
                </a:lnTo>
                <a:lnTo>
                  <a:pt x="140538" y="298856"/>
                </a:lnTo>
                <a:lnTo>
                  <a:pt x="146799" y="297980"/>
                </a:lnTo>
                <a:lnTo>
                  <a:pt x="152260" y="295211"/>
                </a:lnTo>
                <a:lnTo>
                  <a:pt x="158699" y="290258"/>
                </a:lnTo>
                <a:close/>
              </a:path>
              <a:path w="285750" h="2118360">
                <a:moveTo>
                  <a:pt x="159131" y="357949"/>
                </a:moveTo>
                <a:lnTo>
                  <a:pt x="159004" y="350126"/>
                </a:lnTo>
                <a:lnTo>
                  <a:pt x="146291" y="340360"/>
                </a:lnTo>
                <a:lnTo>
                  <a:pt x="136118" y="340245"/>
                </a:lnTo>
                <a:lnTo>
                  <a:pt x="123723" y="349783"/>
                </a:lnTo>
                <a:lnTo>
                  <a:pt x="123837" y="357632"/>
                </a:lnTo>
                <a:lnTo>
                  <a:pt x="136537" y="367398"/>
                </a:lnTo>
                <a:lnTo>
                  <a:pt x="146735" y="367487"/>
                </a:lnTo>
                <a:lnTo>
                  <a:pt x="152933" y="362712"/>
                </a:lnTo>
                <a:lnTo>
                  <a:pt x="159131" y="357949"/>
                </a:lnTo>
                <a:close/>
              </a:path>
              <a:path w="285750" h="2118360">
                <a:moveTo>
                  <a:pt x="159524" y="425653"/>
                </a:moveTo>
                <a:lnTo>
                  <a:pt x="159423" y="418109"/>
                </a:lnTo>
                <a:lnTo>
                  <a:pt x="147180" y="408698"/>
                </a:lnTo>
                <a:lnTo>
                  <a:pt x="137388" y="408609"/>
                </a:lnTo>
                <a:lnTo>
                  <a:pt x="125450" y="417791"/>
                </a:lnTo>
                <a:lnTo>
                  <a:pt x="125539" y="425335"/>
                </a:lnTo>
                <a:lnTo>
                  <a:pt x="137795" y="434746"/>
                </a:lnTo>
                <a:lnTo>
                  <a:pt x="147586" y="434835"/>
                </a:lnTo>
                <a:lnTo>
                  <a:pt x="153555" y="430250"/>
                </a:lnTo>
                <a:lnTo>
                  <a:pt x="159524" y="425653"/>
                </a:lnTo>
                <a:close/>
              </a:path>
              <a:path w="285750" h="2118360">
                <a:moveTo>
                  <a:pt x="159956" y="493344"/>
                </a:moveTo>
                <a:lnTo>
                  <a:pt x="159842" y="486105"/>
                </a:lnTo>
                <a:lnTo>
                  <a:pt x="148082" y="477050"/>
                </a:lnTo>
                <a:lnTo>
                  <a:pt x="138671" y="476948"/>
                </a:lnTo>
                <a:lnTo>
                  <a:pt x="127177" y="485787"/>
                </a:lnTo>
                <a:lnTo>
                  <a:pt x="127279" y="493026"/>
                </a:lnTo>
                <a:lnTo>
                  <a:pt x="139052" y="502081"/>
                </a:lnTo>
                <a:lnTo>
                  <a:pt x="148463" y="502170"/>
                </a:lnTo>
                <a:lnTo>
                  <a:pt x="154203" y="497751"/>
                </a:lnTo>
                <a:lnTo>
                  <a:pt x="159956" y="493344"/>
                </a:lnTo>
                <a:close/>
              </a:path>
              <a:path w="285750" h="2118360">
                <a:moveTo>
                  <a:pt x="160362" y="561035"/>
                </a:moveTo>
                <a:lnTo>
                  <a:pt x="160261" y="554075"/>
                </a:lnTo>
                <a:lnTo>
                  <a:pt x="148983" y="545388"/>
                </a:lnTo>
                <a:lnTo>
                  <a:pt x="139915" y="545299"/>
                </a:lnTo>
                <a:lnTo>
                  <a:pt x="128917" y="553783"/>
                </a:lnTo>
                <a:lnTo>
                  <a:pt x="129019" y="560743"/>
                </a:lnTo>
                <a:lnTo>
                  <a:pt x="140309" y="569417"/>
                </a:lnTo>
                <a:lnTo>
                  <a:pt x="149364" y="569506"/>
                </a:lnTo>
                <a:lnTo>
                  <a:pt x="154863" y="565264"/>
                </a:lnTo>
                <a:lnTo>
                  <a:pt x="160362" y="561035"/>
                </a:lnTo>
                <a:close/>
              </a:path>
              <a:path w="285750" h="2118360">
                <a:moveTo>
                  <a:pt x="160782" y="628713"/>
                </a:moveTo>
                <a:lnTo>
                  <a:pt x="160680" y="622058"/>
                </a:lnTo>
                <a:lnTo>
                  <a:pt x="149872" y="613727"/>
                </a:lnTo>
                <a:lnTo>
                  <a:pt x="141198" y="613651"/>
                </a:lnTo>
                <a:lnTo>
                  <a:pt x="130657" y="621766"/>
                </a:lnTo>
                <a:lnTo>
                  <a:pt x="130746" y="628434"/>
                </a:lnTo>
                <a:lnTo>
                  <a:pt x="141579" y="636752"/>
                </a:lnTo>
                <a:lnTo>
                  <a:pt x="150228" y="636828"/>
                </a:lnTo>
                <a:lnTo>
                  <a:pt x="155524" y="632790"/>
                </a:lnTo>
                <a:lnTo>
                  <a:pt x="160782" y="628713"/>
                </a:lnTo>
                <a:close/>
              </a:path>
              <a:path w="285750" h="2118360">
                <a:moveTo>
                  <a:pt x="161175" y="696417"/>
                </a:moveTo>
                <a:lnTo>
                  <a:pt x="161112" y="690041"/>
                </a:lnTo>
                <a:lnTo>
                  <a:pt x="150761" y="682078"/>
                </a:lnTo>
                <a:lnTo>
                  <a:pt x="142468" y="682002"/>
                </a:lnTo>
                <a:lnTo>
                  <a:pt x="132359" y="689775"/>
                </a:lnTo>
                <a:lnTo>
                  <a:pt x="132461" y="696137"/>
                </a:lnTo>
                <a:lnTo>
                  <a:pt x="142811" y="704100"/>
                </a:lnTo>
                <a:lnTo>
                  <a:pt x="151104" y="704176"/>
                </a:lnTo>
                <a:lnTo>
                  <a:pt x="156146" y="700290"/>
                </a:lnTo>
                <a:lnTo>
                  <a:pt x="161175" y="696417"/>
                </a:lnTo>
                <a:close/>
              </a:path>
              <a:path w="285750" h="2118360">
                <a:moveTo>
                  <a:pt x="161607" y="764120"/>
                </a:moveTo>
                <a:lnTo>
                  <a:pt x="161531" y="758024"/>
                </a:lnTo>
                <a:lnTo>
                  <a:pt x="151650" y="750443"/>
                </a:lnTo>
                <a:lnTo>
                  <a:pt x="143764" y="750354"/>
                </a:lnTo>
                <a:lnTo>
                  <a:pt x="134099" y="757770"/>
                </a:lnTo>
                <a:lnTo>
                  <a:pt x="134213" y="763854"/>
                </a:lnTo>
                <a:lnTo>
                  <a:pt x="144081" y="771448"/>
                </a:lnTo>
                <a:lnTo>
                  <a:pt x="151993" y="771525"/>
                </a:lnTo>
                <a:lnTo>
                  <a:pt x="156806" y="767816"/>
                </a:lnTo>
                <a:lnTo>
                  <a:pt x="161607" y="764120"/>
                </a:lnTo>
                <a:close/>
              </a:path>
              <a:path w="285750" h="2118360">
                <a:moveTo>
                  <a:pt x="162039" y="831799"/>
                </a:moveTo>
                <a:lnTo>
                  <a:pt x="161950" y="826008"/>
                </a:lnTo>
                <a:lnTo>
                  <a:pt x="152539" y="818781"/>
                </a:lnTo>
                <a:lnTo>
                  <a:pt x="145021" y="818692"/>
                </a:lnTo>
                <a:lnTo>
                  <a:pt x="135826" y="825766"/>
                </a:lnTo>
                <a:lnTo>
                  <a:pt x="135940" y="831557"/>
                </a:lnTo>
                <a:lnTo>
                  <a:pt x="145338" y="838784"/>
                </a:lnTo>
                <a:lnTo>
                  <a:pt x="152857" y="838847"/>
                </a:lnTo>
                <a:lnTo>
                  <a:pt x="157454" y="835329"/>
                </a:lnTo>
                <a:lnTo>
                  <a:pt x="162039" y="831799"/>
                </a:lnTo>
                <a:close/>
              </a:path>
              <a:path w="285750" h="2118360">
                <a:moveTo>
                  <a:pt x="162458" y="899477"/>
                </a:moveTo>
                <a:lnTo>
                  <a:pt x="162369" y="894003"/>
                </a:lnTo>
                <a:lnTo>
                  <a:pt x="153441" y="887133"/>
                </a:lnTo>
                <a:lnTo>
                  <a:pt x="146278" y="887056"/>
                </a:lnTo>
                <a:lnTo>
                  <a:pt x="137579" y="893762"/>
                </a:lnTo>
                <a:lnTo>
                  <a:pt x="137655" y="899261"/>
                </a:lnTo>
                <a:lnTo>
                  <a:pt x="146583" y="906132"/>
                </a:lnTo>
                <a:lnTo>
                  <a:pt x="153746" y="906195"/>
                </a:lnTo>
                <a:lnTo>
                  <a:pt x="158089" y="902843"/>
                </a:lnTo>
                <a:lnTo>
                  <a:pt x="162458" y="899477"/>
                </a:lnTo>
                <a:close/>
              </a:path>
              <a:path w="285750" h="2118360">
                <a:moveTo>
                  <a:pt x="162877" y="967181"/>
                </a:moveTo>
                <a:lnTo>
                  <a:pt x="162775" y="961974"/>
                </a:lnTo>
                <a:lnTo>
                  <a:pt x="154343" y="955471"/>
                </a:lnTo>
                <a:lnTo>
                  <a:pt x="147561" y="955395"/>
                </a:lnTo>
                <a:lnTo>
                  <a:pt x="139319" y="961771"/>
                </a:lnTo>
                <a:lnTo>
                  <a:pt x="139395" y="966952"/>
                </a:lnTo>
                <a:lnTo>
                  <a:pt x="147866" y="973480"/>
                </a:lnTo>
                <a:lnTo>
                  <a:pt x="154622" y="973531"/>
                </a:lnTo>
                <a:lnTo>
                  <a:pt x="158737" y="970356"/>
                </a:lnTo>
                <a:lnTo>
                  <a:pt x="162877" y="967181"/>
                </a:lnTo>
                <a:close/>
              </a:path>
              <a:path w="285750" h="2118360">
                <a:moveTo>
                  <a:pt x="163283" y="1034872"/>
                </a:moveTo>
                <a:lnTo>
                  <a:pt x="163207" y="1029944"/>
                </a:lnTo>
                <a:lnTo>
                  <a:pt x="155244" y="1023823"/>
                </a:lnTo>
                <a:lnTo>
                  <a:pt x="148844" y="1023759"/>
                </a:lnTo>
                <a:lnTo>
                  <a:pt x="141058" y="1029741"/>
                </a:lnTo>
                <a:lnTo>
                  <a:pt x="141122" y="1034669"/>
                </a:lnTo>
                <a:lnTo>
                  <a:pt x="149110" y="1040815"/>
                </a:lnTo>
                <a:lnTo>
                  <a:pt x="155498" y="1040866"/>
                </a:lnTo>
                <a:lnTo>
                  <a:pt x="159397" y="1037869"/>
                </a:lnTo>
                <a:lnTo>
                  <a:pt x="163283" y="1034872"/>
                </a:lnTo>
                <a:close/>
              </a:path>
              <a:path w="285750" h="2118360">
                <a:moveTo>
                  <a:pt x="163715" y="1102550"/>
                </a:moveTo>
                <a:lnTo>
                  <a:pt x="163639" y="1097927"/>
                </a:lnTo>
                <a:lnTo>
                  <a:pt x="156121" y="1092149"/>
                </a:lnTo>
                <a:lnTo>
                  <a:pt x="150114" y="1092098"/>
                </a:lnTo>
                <a:lnTo>
                  <a:pt x="142786" y="1097749"/>
                </a:lnTo>
                <a:lnTo>
                  <a:pt x="142849" y="1102372"/>
                </a:lnTo>
                <a:lnTo>
                  <a:pt x="150355" y="1108151"/>
                </a:lnTo>
                <a:lnTo>
                  <a:pt x="156387" y="1108202"/>
                </a:lnTo>
                <a:lnTo>
                  <a:pt x="160045" y="1105382"/>
                </a:lnTo>
                <a:lnTo>
                  <a:pt x="163715" y="1102550"/>
                </a:lnTo>
                <a:close/>
              </a:path>
              <a:path w="285750" h="2118360">
                <a:moveTo>
                  <a:pt x="164134" y="1170266"/>
                </a:moveTo>
                <a:lnTo>
                  <a:pt x="164071" y="1165923"/>
                </a:lnTo>
                <a:lnTo>
                  <a:pt x="157010" y="1160500"/>
                </a:lnTo>
                <a:lnTo>
                  <a:pt x="151384" y="1160449"/>
                </a:lnTo>
                <a:lnTo>
                  <a:pt x="144526" y="1165745"/>
                </a:lnTo>
                <a:lnTo>
                  <a:pt x="144589" y="1170076"/>
                </a:lnTo>
                <a:lnTo>
                  <a:pt x="151612" y="1175499"/>
                </a:lnTo>
                <a:lnTo>
                  <a:pt x="157251" y="1175550"/>
                </a:lnTo>
                <a:lnTo>
                  <a:pt x="160693" y="1172908"/>
                </a:lnTo>
                <a:lnTo>
                  <a:pt x="164134" y="1170266"/>
                </a:lnTo>
                <a:close/>
              </a:path>
              <a:path w="285750" h="2118360">
                <a:moveTo>
                  <a:pt x="164541" y="1237957"/>
                </a:moveTo>
                <a:lnTo>
                  <a:pt x="164490" y="1233919"/>
                </a:lnTo>
                <a:lnTo>
                  <a:pt x="157899" y="1228852"/>
                </a:lnTo>
                <a:lnTo>
                  <a:pt x="152641" y="1228801"/>
                </a:lnTo>
                <a:lnTo>
                  <a:pt x="146253" y="1233728"/>
                </a:lnTo>
                <a:lnTo>
                  <a:pt x="146304" y="1237767"/>
                </a:lnTo>
                <a:lnTo>
                  <a:pt x="152869" y="1242834"/>
                </a:lnTo>
                <a:lnTo>
                  <a:pt x="158127" y="1242885"/>
                </a:lnTo>
                <a:lnTo>
                  <a:pt x="161328" y="1240409"/>
                </a:lnTo>
                <a:lnTo>
                  <a:pt x="164541" y="1237957"/>
                </a:lnTo>
                <a:close/>
              </a:path>
              <a:path w="285750" h="2118360">
                <a:moveTo>
                  <a:pt x="164960" y="1305648"/>
                </a:moveTo>
                <a:lnTo>
                  <a:pt x="164896" y="1301889"/>
                </a:lnTo>
                <a:lnTo>
                  <a:pt x="158800" y="1297216"/>
                </a:lnTo>
                <a:lnTo>
                  <a:pt x="153924" y="1297152"/>
                </a:lnTo>
                <a:lnTo>
                  <a:pt x="147967" y="1301737"/>
                </a:lnTo>
                <a:lnTo>
                  <a:pt x="148043" y="1305483"/>
                </a:lnTo>
                <a:lnTo>
                  <a:pt x="154139" y="1310170"/>
                </a:lnTo>
                <a:lnTo>
                  <a:pt x="159016" y="1310233"/>
                </a:lnTo>
                <a:lnTo>
                  <a:pt x="161988" y="1307934"/>
                </a:lnTo>
                <a:lnTo>
                  <a:pt x="164960" y="1305648"/>
                </a:lnTo>
                <a:close/>
              </a:path>
              <a:path w="285750" h="2118360">
                <a:moveTo>
                  <a:pt x="165366" y="1373327"/>
                </a:moveTo>
                <a:lnTo>
                  <a:pt x="165303" y="1369860"/>
                </a:lnTo>
                <a:lnTo>
                  <a:pt x="159702" y="1365554"/>
                </a:lnTo>
                <a:lnTo>
                  <a:pt x="155206" y="1365491"/>
                </a:lnTo>
                <a:lnTo>
                  <a:pt x="149707" y="1369733"/>
                </a:lnTo>
                <a:lnTo>
                  <a:pt x="149771" y="1373200"/>
                </a:lnTo>
                <a:lnTo>
                  <a:pt x="155371" y="1377505"/>
                </a:lnTo>
                <a:lnTo>
                  <a:pt x="159880" y="1377556"/>
                </a:lnTo>
                <a:lnTo>
                  <a:pt x="162623" y="1375435"/>
                </a:lnTo>
                <a:lnTo>
                  <a:pt x="165366" y="1373327"/>
                </a:lnTo>
                <a:close/>
              </a:path>
              <a:path w="285750" h="2118360">
                <a:moveTo>
                  <a:pt x="165798" y="1441030"/>
                </a:moveTo>
                <a:lnTo>
                  <a:pt x="165760" y="1437855"/>
                </a:lnTo>
                <a:lnTo>
                  <a:pt x="160616" y="1433893"/>
                </a:lnTo>
                <a:lnTo>
                  <a:pt x="156476" y="1433855"/>
                </a:lnTo>
                <a:lnTo>
                  <a:pt x="153974" y="1435798"/>
                </a:lnTo>
                <a:lnTo>
                  <a:pt x="151434" y="1437716"/>
                </a:lnTo>
                <a:lnTo>
                  <a:pt x="151511" y="1440891"/>
                </a:lnTo>
                <a:lnTo>
                  <a:pt x="154063" y="1442885"/>
                </a:lnTo>
                <a:lnTo>
                  <a:pt x="156654" y="1444853"/>
                </a:lnTo>
                <a:lnTo>
                  <a:pt x="160782" y="1444904"/>
                </a:lnTo>
                <a:lnTo>
                  <a:pt x="163271" y="1442961"/>
                </a:lnTo>
                <a:lnTo>
                  <a:pt x="165798" y="1441030"/>
                </a:lnTo>
                <a:close/>
              </a:path>
              <a:path w="285750" h="2118360">
                <a:moveTo>
                  <a:pt x="166217" y="1508734"/>
                </a:moveTo>
                <a:lnTo>
                  <a:pt x="166179" y="1505839"/>
                </a:lnTo>
                <a:lnTo>
                  <a:pt x="161493" y="1502244"/>
                </a:lnTo>
                <a:lnTo>
                  <a:pt x="157734" y="1502206"/>
                </a:lnTo>
                <a:lnTo>
                  <a:pt x="153187" y="1505724"/>
                </a:lnTo>
                <a:lnTo>
                  <a:pt x="153225" y="1508594"/>
                </a:lnTo>
                <a:lnTo>
                  <a:pt x="155549" y="1510411"/>
                </a:lnTo>
                <a:lnTo>
                  <a:pt x="157911" y="1512201"/>
                </a:lnTo>
                <a:lnTo>
                  <a:pt x="161645" y="1512239"/>
                </a:lnTo>
                <a:lnTo>
                  <a:pt x="163931" y="1510487"/>
                </a:lnTo>
                <a:lnTo>
                  <a:pt x="166217" y="1508734"/>
                </a:lnTo>
                <a:close/>
              </a:path>
              <a:path w="285750" h="2118360">
                <a:moveTo>
                  <a:pt x="166636" y="1576400"/>
                </a:moveTo>
                <a:lnTo>
                  <a:pt x="166598" y="1573822"/>
                </a:lnTo>
                <a:lnTo>
                  <a:pt x="162382" y="1570583"/>
                </a:lnTo>
                <a:lnTo>
                  <a:pt x="159029" y="1570558"/>
                </a:lnTo>
                <a:lnTo>
                  <a:pt x="154914" y="1573720"/>
                </a:lnTo>
                <a:lnTo>
                  <a:pt x="154978" y="1576298"/>
                </a:lnTo>
                <a:lnTo>
                  <a:pt x="157048" y="1577924"/>
                </a:lnTo>
                <a:lnTo>
                  <a:pt x="159156" y="1579537"/>
                </a:lnTo>
                <a:lnTo>
                  <a:pt x="162534" y="1579575"/>
                </a:lnTo>
                <a:lnTo>
                  <a:pt x="164592" y="1577987"/>
                </a:lnTo>
                <a:lnTo>
                  <a:pt x="166636" y="1576400"/>
                </a:lnTo>
                <a:close/>
              </a:path>
              <a:path w="285750" h="2118360">
                <a:moveTo>
                  <a:pt x="167043" y="1644091"/>
                </a:moveTo>
                <a:lnTo>
                  <a:pt x="167005" y="1641805"/>
                </a:lnTo>
                <a:lnTo>
                  <a:pt x="163258" y="1638935"/>
                </a:lnTo>
                <a:lnTo>
                  <a:pt x="160299" y="1638896"/>
                </a:lnTo>
                <a:lnTo>
                  <a:pt x="156641" y="1641690"/>
                </a:lnTo>
                <a:lnTo>
                  <a:pt x="156679" y="1644002"/>
                </a:lnTo>
                <a:lnTo>
                  <a:pt x="158546" y="1645450"/>
                </a:lnTo>
                <a:lnTo>
                  <a:pt x="160426" y="1646872"/>
                </a:lnTo>
                <a:lnTo>
                  <a:pt x="163398" y="1646897"/>
                </a:lnTo>
                <a:lnTo>
                  <a:pt x="165214" y="1645500"/>
                </a:lnTo>
                <a:lnTo>
                  <a:pt x="167043" y="1644091"/>
                </a:lnTo>
                <a:close/>
              </a:path>
              <a:path w="285750" h="2118360">
                <a:moveTo>
                  <a:pt x="167449" y="1711794"/>
                </a:moveTo>
                <a:lnTo>
                  <a:pt x="167424" y="1709775"/>
                </a:lnTo>
                <a:lnTo>
                  <a:pt x="164172" y="1707273"/>
                </a:lnTo>
                <a:lnTo>
                  <a:pt x="161556" y="1707248"/>
                </a:lnTo>
                <a:lnTo>
                  <a:pt x="158381" y="1709699"/>
                </a:lnTo>
                <a:lnTo>
                  <a:pt x="158407" y="1711706"/>
                </a:lnTo>
                <a:lnTo>
                  <a:pt x="161671" y="1714220"/>
                </a:lnTo>
                <a:lnTo>
                  <a:pt x="164274" y="1714233"/>
                </a:lnTo>
                <a:lnTo>
                  <a:pt x="165862" y="1713014"/>
                </a:lnTo>
                <a:lnTo>
                  <a:pt x="167449" y="1711794"/>
                </a:lnTo>
                <a:close/>
              </a:path>
              <a:path w="285750" h="2118360">
                <a:moveTo>
                  <a:pt x="167868" y="1779485"/>
                </a:moveTo>
                <a:lnTo>
                  <a:pt x="167855" y="1777771"/>
                </a:lnTo>
                <a:lnTo>
                  <a:pt x="165061" y="1775625"/>
                </a:lnTo>
                <a:lnTo>
                  <a:pt x="162839" y="1775612"/>
                </a:lnTo>
                <a:lnTo>
                  <a:pt x="161467" y="1776653"/>
                </a:lnTo>
                <a:lnTo>
                  <a:pt x="160121" y="1777707"/>
                </a:lnTo>
                <a:lnTo>
                  <a:pt x="160147" y="1779409"/>
                </a:lnTo>
                <a:lnTo>
                  <a:pt x="162928" y="1781568"/>
                </a:lnTo>
                <a:lnTo>
                  <a:pt x="165163" y="1781581"/>
                </a:lnTo>
                <a:lnTo>
                  <a:pt x="166522" y="1780527"/>
                </a:lnTo>
                <a:lnTo>
                  <a:pt x="167868" y="1779485"/>
                </a:lnTo>
                <a:close/>
              </a:path>
              <a:path w="285750" h="2118360">
                <a:moveTo>
                  <a:pt x="168287" y="1847176"/>
                </a:moveTo>
                <a:lnTo>
                  <a:pt x="168275" y="1845741"/>
                </a:lnTo>
                <a:lnTo>
                  <a:pt x="167119" y="1844865"/>
                </a:lnTo>
                <a:lnTo>
                  <a:pt x="165976" y="1843976"/>
                </a:lnTo>
                <a:lnTo>
                  <a:pt x="164109" y="1843951"/>
                </a:lnTo>
                <a:lnTo>
                  <a:pt x="162966" y="1844840"/>
                </a:lnTo>
                <a:lnTo>
                  <a:pt x="161861" y="1845678"/>
                </a:lnTo>
                <a:lnTo>
                  <a:pt x="161874" y="1847113"/>
                </a:lnTo>
                <a:lnTo>
                  <a:pt x="164198" y="1848904"/>
                </a:lnTo>
                <a:lnTo>
                  <a:pt x="166039" y="1848916"/>
                </a:lnTo>
                <a:lnTo>
                  <a:pt x="167157" y="1848053"/>
                </a:lnTo>
                <a:lnTo>
                  <a:pt x="168287" y="1847176"/>
                </a:lnTo>
                <a:close/>
              </a:path>
              <a:path w="285750" h="2118360">
                <a:moveTo>
                  <a:pt x="168706" y="1913737"/>
                </a:moveTo>
                <a:lnTo>
                  <a:pt x="166852" y="1912340"/>
                </a:lnTo>
                <a:lnTo>
                  <a:pt x="165379" y="1912302"/>
                </a:lnTo>
                <a:lnTo>
                  <a:pt x="163576" y="1913686"/>
                </a:lnTo>
                <a:lnTo>
                  <a:pt x="163588" y="1914829"/>
                </a:lnTo>
                <a:lnTo>
                  <a:pt x="165455" y="1916239"/>
                </a:lnTo>
                <a:lnTo>
                  <a:pt x="166903" y="1916252"/>
                </a:lnTo>
                <a:lnTo>
                  <a:pt x="167805" y="1915566"/>
                </a:lnTo>
                <a:lnTo>
                  <a:pt x="168706" y="1914867"/>
                </a:lnTo>
                <a:lnTo>
                  <a:pt x="168706" y="1913737"/>
                </a:lnTo>
                <a:close/>
              </a:path>
              <a:path w="285750" h="2118360">
                <a:moveTo>
                  <a:pt x="169113" y="1981720"/>
                </a:moveTo>
                <a:lnTo>
                  <a:pt x="168427" y="1981187"/>
                </a:lnTo>
                <a:lnTo>
                  <a:pt x="167728" y="1980679"/>
                </a:lnTo>
                <a:lnTo>
                  <a:pt x="166649" y="1980653"/>
                </a:lnTo>
                <a:lnTo>
                  <a:pt x="165963" y="1981174"/>
                </a:lnTo>
                <a:lnTo>
                  <a:pt x="165303" y="1981695"/>
                </a:lnTo>
                <a:lnTo>
                  <a:pt x="165328" y="1982533"/>
                </a:lnTo>
                <a:lnTo>
                  <a:pt x="166700" y="1983587"/>
                </a:lnTo>
                <a:lnTo>
                  <a:pt x="167805" y="1983600"/>
                </a:lnTo>
                <a:lnTo>
                  <a:pt x="168452" y="1983079"/>
                </a:lnTo>
                <a:lnTo>
                  <a:pt x="169113" y="1982571"/>
                </a:lnTo>
                <a:lnTo>
                  <a:pt x="169113" y="1981720"/>
                </a:lnTo>
                <a:close/>
              </a:path>
              <a:path w="285750" h="2118360">
                <a:moveTo>
                  <a:pt x="169519" y="2049703"/>
                </a:moveTo>
                <a:lnTo>
                  <a:pt x="169087" y="2049348"/>
                </a:lnTo>
                <a:lnTo>
                  <a:pt x="168630" y="2049018"/>
                </a:lnTo>
                <a:lnTo>
                  <a:pt x="167919" y="2049018"/>
                </a:lnTo>
                <a:lnTo>
                  <a:pt x="167487" y="2049348"/>
                </a:lnTo>
                <a:lnTo>
                  <a:pt x="167043" y="2049665"/>
                </a:lnTo>
                <a:lnTo>
                  <a:pt x="167055" y="2050237"/>
                </a:lnTo>
                <a:lnTo>
                  <a:pt x="167487" y="2050580"/>
                </a:lnTo>
                <a:lnTo>
                  <a:pt x="167932" y="2050923"/>
                </a:lnTo>
                <a:lnTo>
                  <a:pt x="168656" y="2050923"/>
                </a:lnTo>
                <a:lnTo>
                  <a:pt x="169113" y="2050605"/>
                </a:lnTo>
                <a:lnTo>
                  <a:pt x="169519" y="2050262"/>
                </a:lnTo>
                <a:lnTo>
                  <a:pt x="169519" y="2049703"/>
                </a:lnTo>
                <a:close/>
              </a:path>
              <a:path w="285750" h="2118360">
                <a:moveTo>
                  <a:pt x="169964" y="2117941"/>
                </a:moveTo>
                <a:lnTo>
                  <a:pt x="169938" y="2117699"/>
                </a:lnTo>
                <a:lnTo>
                  <a:pt x="169735" y="2117521"/>
                </a:lnTo>
                <a:lnTo>
                  <a:pt x="169519" y="2117356"/>
                </a:lnTo>
                <a:lnTo>
                  <a:pt x="169189" y="2117356"/>
                </a:lnTo>
                <a:lnTo>
                  <a:pt x="168973" y="2117521"/>
                </a:lnTo>
                <a:lnTo>
                  <a:pt x="168770" y="2117687"/>
                </a:lnTo>
                <a:lnTo>
                  <a:pt x="168770" y="2117941"/>
                </a:lnTo>
                <a:lnTo>
                  <a:pt x="169202" y="2118271"/>
                </a:lnTo>
                <a:lnTo>
                  <a:pt x="169545" y="2118271"/>
                </a:lnTo>
                <a:lnTo>
                  <a:pt x="169748" y="2118106"/>
                </a:lnTo>
                <a:lnTo>
                  <a:pt x="169964" y="2117941"/>
                </a:lnTo>
                <a:close/>
              </a:path>
              <a:path w="285750" h="2118360">
                <a:moveTo>
                  <a:pt x="278803" y="15989"/>
                </a:moveTo>
                <a:lnTo>
                  <a:pt x="277317" y="10464"/>
                </a:lnTo>
                <a:lnTo>
                  <a:pt x="273050" y="5575"/>
                </a:lnTo>
                <a:lnTo>
                  <a:pt x="266700" y="2298"/>
                </a:lnTo>
                <a:lnTo>
                  <a:pt x="259511" y="1155"/>
                </a:lnTo>
                <a:lnTo>
                  <a:pt x="252361" y="2159"/>
                </a:lnTo>
                <a:lnTo>
                  <a:pt x="246100" y="5308"/>
                </a:lnTo>
                <a:lnTo>
                  <a:pt x="241985" y="10134"/>
                </a:lnTo>
                <a:lnTo>
                  <a:pt x="240677" y="15633"/>
                </a:lnTo>
                <a:lnTo>
                  <a:pt x="242150" y="21158"/>
                </a:lnTo>
                <a:lnTo>
                  <a:pt x="246405" y="26047"/>
                </a:lnTo>
                <a:lnTo>
                  <a:pt x="252780" y="29324"/>
                </a:lnTo>
                <a:lnTo>
                  <a:pt x="259969" y="30467"/>
                </a:lnTo>
                <a:lnTo>
                  <a:pt x="267131" y="29464"/>
                </a:lnTo>
                <a:lnTo>
                  <a:pt x="273380" y="26314"/>
                </a:lnTo>
                <a:lnTo>
                  <a:pt x="277495" y="21501"/>
                </a:lnTo>
                <a:lnTo>
                  <a:pt x="278803" y="15989"/>
                </a:lnTo>
                <a:close/>
              </a:path>
              <a:path w="285750" h="2118360">
                <a:moveTo>
                  <a:pt x="281165" y="88341"/>
                </a:moveTo>
                <a:lnTo>
                  <a:pt x="281025" y="79362"/>
                </a:lnTo>
                <a:lnTo>
                  <a:pt x="273723" y="73748"/>
                </a:lnTo>
                <a:lnTo>
                  <a:pt x="267550" y="70573"/>
                </a:lnTo>
                <a:lnTo>
                  <a:pt x="260591" y="69456"/>
                </a:lnTo>
                <a:lnTo>
                  <a:pt x="253644" y="70434"/>
                </a:lnTo>
                <a:lnTo>
                  <a:pt x="247586" y="73494"/>
                </a:lnTo>
                <a:lnTo>
                  <a:pt x="240487" y="78981"/>
                </a:lnTo>
                <a:lnTo>
                  <a:pt x="240639" y="87960"/>
                </a:lnTo>
                <a:lnTo>
                  <a:pt x="247916" y="93573"/>
                </a:lnTo>
                <a:lnTo>
                  <a:pt x="254076" y="96748"/>
                </a:lnTo>
                <a:lnTo>
                  <a:pt x="261035" y="97853"/>
                </a:lnTo>
                <a:lnTo>
                  <a:pt x="267970" y="96888"/>
                </a:lnTo>
                <a:lnTo>
                  <a:pt x="274027" y="93827"/>
                </a:lnTo>
                <a:lnTo>
                  <a:pt x="281165" y="88341"/>
                </a:lnTo>
                <a:close/>
              </a:path>
              <a:path w="285750" h="2118360">
                <a:moveTo>
                  <a:pt x="281559" y="156044"/>
                </a:moveTo>
                <a:lnTo>
                  <a:pt x="281419" y="147345"/>
                </a:lnTo>
                <a:lnTo>
                  <a:pt x="274358" y="141909"/>
                </a:lnTo>
                <a:lnTo>
                  <a:pt x="268414" y="138836"/>
                </a:lnTo>
                <a:lnTo>
                  <a:pt x="261683" y="137769"/>
                </a:lnTo>
                <a:lnTo>
                  <a:pt x="254977" y="138709"/>
                </a:lnTo>
                <a:lnTo>
                  <a:pt x="249110" y="141668"/>
                </a:lnTo>
                <a:lnTo>
                  <a:pt x="242201" y="146977"/>
                </a:lnTo>
                <a:lnTo>
                  <a:pt x="242354" y="155676"/>
                </a:lnTo>
                <a:lnTo>
                  <a:pt x="249415" y="161099"/>
                </a:lnTo>
                <a:lnTo>
                  <a:pt x="255384" y="164160"/>
                </a:lnTo>
                <a:lnTo>
                  <a:pt x="262115" y="165239"/>
                </a:lnTo>
                <a:lnTo>
                  <a:pt x="268820" y="164299"/>
                </a:lnTo>
                <a:lnTo>
                  <a:pt x="274675" y="161340"/>
                </a:lnTo>
                <a:lnTo>
                  <a:pt x="281559" y="156044"/>
                </a:lnTo>
                <a:close/>
              </a:path>
              <a:path w="285750" h="2118360">
                <a:moveTo>
                  <a:pt x="281990" y="223723"/>
                </a:moveTo>
                <a:lnTo>
                  <a:pt x="281851" y="215315"/>
                </a:lnTo>
                <a:lnTo>
                  <a:pt x="275031" y="210083"/>
                </a:lnTo>
                <a:lnTo>
                  <a:pt x="269278" y="207098"/>
                </a:lnTo>
                <a:lnTo>
                  <a:pt x="262763" y="206057"/>
                </a:lnTo>
                <a:lnTo>
                  <a:pt x="256273" y="206971"/>
                </a:lnTo>
                <a:lnTo>
                  <a:pt x="250609" y="209842"/>
                </a:lnTo>
                <a:lnTo>
                  <a:pt x="243967" y="214972"/>
                </a:lnTo>
                <a:lnTo>
                  <a:pt x="244081" y="223380"/>
                </a:lnTo>
                <a:lnTo>
                  <a:pt x="250926" y="228625"/>
                </a:lnTo>
                <a:lnTo>
                  <a:pt x="256667" y="231584"/>
                </a:lnTo>
                <a:lnTo>
                  <a:pt x="263182" y="232625"/>
                </a:lnTo>
                <a:lnTo>
                  <a:pt x="269671" y="231711"/>
                </a:lnTo>
                <a:lnTo>
                  <a:pt x="275348" y="228866"/>
                </a:lnTo>
                <a:lnTo>
                  <a:pt x="281990" y="223723"/>
                </a:lnTo>
                <a:close/>
              </a:path>
              <a:path w="285750" h="2118360">
                <a:moveTo>
                  <a:pt x="282397" y="291426"/>
                </a:moveTo>
                <a:lnTo>
                  <a:pt x="282270" y="283298"/>
                </a:lnTo>
                <a:lnTo>
                  <a:pt x="275704" y="278244"/>
                </a:lnTo>
                <a:lnTo>
                  <a:pt x="270141" y="275361"/>
                </a:lnTo>
                <a:lnTo>
                  <a:pt x="263842" y="274370"/>
                </a:lnTo>
                <a:lnTo>
                  <a:pt x="257594" y="275259"/>
                </a:lnTo>
                <a:lnTo>
                  <a:pt x="252133" y="278028"/>
                </a:lnTo>
                <a:lnTo>
                  <a:pt x="245681" y="282968"/>
                </a:lnTo>
                <a:lnTo>
                  <a:pt x="245808" y="291084"/>
                </a:lnTo>
                <a:lnTo>
                  <a:pt x="252412" y="296151"/>
                </a:lnTo>
                <a:lnTo>
                  <a:pt x="257962" y="299008"/>
                </a:lnTo>
                <a:lnTo>
                  <a:pt x="264248" y="300012"/>
                </a:lnTo>
                <a:lnTo>
                  <a:pt x="270497" y="299135"/>
                </a:lnTo>
                <a:lnTo>
                  <a:pt x="275971" y="296367"/>
                </a:lnTo>
                <a:lnTo>
                  <a:pt x="282397" y="291426"/>
                </a:lnTo>
                <a:close/>
              </a:path>
              <a:path w="285750" h="2118360">
                <a:moveTo>
                  <a:pt x="282816" y="359130"/>
                </a:moveTo>
                <a:lnTo>
                  <a:pt x="282714" y="351282"/>
                </a:lnTo>
                <a:lnTo>
                  <a:pt x="270002" y="341503"/>
                </a:lnTo>
                <a:lnTo>
                  <a:pt x="259803" y="341426"/>
                </a:lnTo>
                <a:lnTo>
                  <a:pt x="247421" y="350951"/>
                </a:lnTo>
                <a:lnTo>
                  <a:pt x="247548" y="358775"/>
                </a:lnTo>
                <a:lnTo>
                  <a:pt x="260261" y="368554"/>
                </a:lnTo>
                <a:lnTo>
                  <a:pt x="270433" y="368655"/>
                </a:lnTo>
                <a:lnTo>
                  <a:pt x="276618" y="363893"/>
                </a:lnTo>
                <a:lnTo>
                  <a:pt x="282816" y="359130"/>
                </a:lnTo>
                <a:close/>
              </a:path>
              <a:path w="285750" h="2118360">
                <a:moveTo>
                  <a:pt x="283235" y="426808"/>
                </a:moveTo>
                <a:lnTo>
                  <a:pt x="283133" y="419277"/>
                </a:lnTo>
                <a:lnTo>
                  <a:pt x="270891" y="409854"/>
                </a:lnTo>
                <a:lnTo>
                  <a:pt x="261099" y="409778"/>
                </a:lnTo>
                <a:lnTo>
                  <a:pt x="249148" y="418960"/>
                </a:lnTo>
                <a:lnTo>
                  <a:pt x="249275" y="426491"/>
                </a:lnTo>
                <a:lnTo>
                  <a:pt x="261505" y="435902"/>
                </a:lnTo>
                <a:lnTo>
                  <a:pt x="271297" y="435991"/>
                </a:lnTo>
                <a:lnTo>
                  <a:pt x="277279" y="431406"/>
                </a:lnTo>
                <a:lnTo>
                  <a:pt x="283235" y="426808"/>
                </a:lnTo>
                <a:close/>
              </a:path>
              <a:path w="285750" h="2118360">
                <a:moveTo>
                  <a:pt x="283641" y="494487"/>
                </a:moveTo>
                <a:lnTo>
                  <a:pt x="283540" y="487248"/>
                </a:lnTo>
                <a:lnTo>
                  <a:pt x="271767" y="478205"/>
                </a:lnTo>
                <a:lnTo>
                  <a:pt x="262356" y="478116"/>
                </a:lnTo>
                <a:lnTo>
                  <a:pt x="250875" y="486943"/>
                </a:lnTo>
                <a:lnTo>
                  <a:pt x="250977" y="494195"/>
                </a:lnTo>
                <a:lnTo>
                  <a:pt x="262750" y="503250"/>
                </a:lnTo>
                <a:lnTo>
                  <a:pt x="272173" y="503326"/>
                </a:lnTo>
                <a:lnTo>
                  <a:pt x="277914" y="498906"/>
                </a:lnTo>
                <a:lnTo>
                  <a:pt x="283641" y="494487"/>
                </a:lnTo>
                <a:close/>
              </a:path>
              <a:path w="285750" h="2118360">
                <a:moveTo>
                  <a:pt x="284086" y="562203"/>
                </a:moveTo>
                <a:lnTo>
                  <a:pt x="283959" y="555231"/>
                </a:lnTo>
                <a:lnTo>
                  <a:pt x="272681" y="546557"/>
                </a:lnTo>
                <a:lnTo>
                  <a:pt x="263626" y="546481"/>
                </a:lnTo>
                <a:lnTo>
                  <a:pt x="252603" y="554951"/>
                </a:lnTo>
                <a:lnTo>
                  <a:pt x="252704" y="561898"/>
                </a:lnTo>
                <a:lnTo>
                  <a:pt x="264007" y="570598"/>
                </a:lnTo>
                <a:lnTo>
                  <a:pt x="273050" y="570674"/>
                </a:lnTo>
                <a:lnTo>
                  <a:pt x="278561" y="566445"/>
                </a:lnTo>
                <a:lnTo>
                  <a:pt x="284086" y="562203"/>
                </a:lnTo>
                <a:close/>
              </a:path>
              <a:path w="285750" h="2118360">
                <a:moveTo>
                  <a:pt x="284492" y="629894"/>
                </a:moveTo>
                <a:lnTo>
                  <a:pt x="284391" y="623227"/>
                </a:lnTo>
                <a:lnTo>
                  <a:pt x="273583" y="614895"/>
                </a:lnTo>
                <a:lnTo>
                  <a:pt x="264922" y="614832"/>
                </a:lnTo>
                <a:lnTo>
                  <a:pt x="254342" y="622947"/>
                </a:lnTo>
                <a:lnTo>
                  <a:pt x="254444" y="629602"/>
                </a:lnTo>
                <a:lnTo>
                  <a:pt x="265264" y="637933"/>
                </a:lnTo>
                <a:lnTo>
                  <a:pt x="273939" y="638009"/>
                </a:lnTo>
                <a:lnTo>
                  <a:pt x="279209" y="633945"/>
                </a:lnTo>
                <a:lnTo>
                  <a:pt x="284492" y="629894"/>
                </a:lnTo>
                <a:close/>
              </a:path>
              <a:path w="285750" h="2118360">
                <a:moveTo>
                  <a:pt x="284911" y="697560"/>
                </a:moveTo>
                <a:lnTo>
                  <a:pt x="284797" y="691197"/>
                </a:lnTo>
                <a:lnTo>
                  <a:pt x="274459" y="683247"/>
                </a:lnTo>
                <a:lnTo>
                  <a:pt x="266166" y="683171"/>
                </a:lnTo>
                <a:lnTo>
                  <a:pt x="256070" y="690930"/>
                </a:lnTo>
                <a:lnTo>
                  <a:pt x="256171" y="697306"/>
                </a:lnTo>
                <a:lnTo>
                  <a:pt x="266522" y="705256"/>
                </a:lnTo>
                <a:lnTo>
                  <a:pt x="274828" y="705332"/>
                </a:lnTo>
                <a:lnTo>
                  <a:pt x="279857" y="701446"/>
                </a:lnTo>
                <a:lnTo>
                  <a:pt x="284911" y="697560"/>
                </a:lnTo>
                <a:close/>
              </a:path>
              <a:path w="285750" h="2118360">
                <a:moveTo>
                  <a:pt x="285318" y="765251"/>
                </a:moveTo>
                <a:lnTo>
                  <a:pt x="285242" y="759180"/>
                </a:lnTo>
                <a:lnTo>
                  <a:pt x="275361" y="751586"/>
                </a:lnTo>
                <a:lnTo>
                  <a:pt x="267449" y="751509"/>
                </a:lnTo>
                <a:lnTo>
                  <a:pt x="257822" y="758913"/>
                </a:lnTo>
                <a:lnTo>
                  <a:pt x="257898" y="765009"/>
                </a:lnTo>
                <a:lnTo>
                  <a:pt x="267779" y="772604"/>
                </a:lnTo>
                <a:lnTo>
                  <a:pt x="275704" y="772680"/>
                </a:lnTo>
                <a:lnTo>
                  <a:pt x="280492" y="768959"/>
                </a:lnTo>
                <a:lnTo>
                  <a:pt x="285318" y="765251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985289" y="47650"/>
            <a:ext cx="277495" cy="2118360"/>
          </a:xfrm>
          <a:custGeom>
            <a:avLst/>
            <a:gdLst/>
            <a:ahLst/>
            <a:cxnLst/>
            <a:rect l="l" t="t" r="r" b="b"/>
            <a:pathLst>
              <a:path w="277494" h="2118360">
                <a:moveTo>
                  <a:pt x="27495" y="762939"/>
                </a:moveTo>
                <a:lnTo>
                  <a:pt x="27419" y="756869"/>
                </a:lnTo>
                <a:lnTo>
                  <a:pt x="17538" y="749274"/>
                </a:lnTo>
                <a:lnTo>
                  <a:pt x="9626" y="749198"/>
                </a:lnTo>
                <a:lnTo>
                  <a:pt x="0" y="756602"/>
                </a:lnTo>
                <a:lnTo>
                  <a:pt x="76" y="762698"/>
                </a:lnTo>
                <a:lnTo>
                  <a:pt x="9956" y="770293"/>
                </a:lnTo>
                <a:lnTo>
                  <a:pt x="17881" y="770369"/>
                </a:lnTo>
                <a:lnTo>
                  <a:pt x="22669" y="766648"/>
                </a:lnTo>
                <a:lnTo>
                  <a:pt x="27495" y="762939"/>
                </a:lnTo>
                <a:close/>
              </a:path>
              <a:path w="277494" h="2118360">
                <a:moveTo>
                  <a:pt x="27914" y="830668"/>
                </a:moveTo>
                <a:lnTo>
                  <a:pt x="27825" y="824852"/>
                </a:lnTo>
                <a:lnTo>
                  <a:pt x="18415" y="817626"/>
                </a:lnTo>
                <a:lnTo>
                  <a:pt x="10909" y="817562"/>
                </a:lnTo>
                <a:lnTo>
                  <a:pt x="1714" y="824623"/>
                </a:lnTo>
                <a:lnTo>
                  <a:pt x="1816" y="830414"/>
                </a:lnTo>
                <a:lnTo>
                  <a:pt x="11214" y="837628"/>
                </a:lnTo>
                <a:lnTo>
                  <a:pt x="18745" y="837717"/>
                </a:lnTo>
                <a:lnTo>
                  <a:pt x="23329" y="834174"/>
                </a:lnTo>
                <a:lnTo>
                  <a:pt x="27914" y="830668"/>
                </a:lnTo>
                <a:close/>
              </a:path>
              <a:path w="277494" h="2118360">
                <a:moveTo>
                  <a:pt x="28346" y="898334"/>
                </a:moveTo>
                <a:lnTo>
                  <a:pt x="28244" y="892835"/>
                </a:lnTo>
                <a:lnTo>
                  <a:pt x="19316" y="885964"/>
                </a:lnTo>
                <a:lnTo>
                  <a:pt x="12166" y="885913"/>
                </a:lnTo>
                <a:lnTo>
                  <a:pt x="3467" y="892606"/>
                </a:lnTo>
                <a:lnTo>
                  <a:pt x="3543" y="898105"/>
                </a:lnTo>
                <a:lnTo>
                  <a:pt x="12458" y="904976"/>
                </a:lnTo>
                <a:lnTo>
                  <a:pt x="19621" y="905052"/>
                </a:lnTo>
                <a:lnTo>
                  <a:pt x="23977" y="901687"/>
                </a:lnTo>
                <a:lnTo>
                  <a:pt x="28346" y="898334"/>
                </a:lnTo>
                <a:close/>
              </a:path>
              <a:path w="277494" h="2118360">
                <a:moveTo>
                  <a:pt x="28752" y="966038"/>
                </a:moveTo>
                <a:lnTo>
                  <a:pt x="28651" y="960831"/>
                </a:lnTo>
                <a:lnTo>
                  <a:pt x="20218" y="954316"/>
                </a:lnTo>
                <a:lnTo>
                  <a:pt x="13436" y="954265"/>
                </a:lnTo>
                <a:lnTo>
                  <a:pt x="5194" y="960602"/>
                </a:lnTo>
                <a:lnTo>
                  <a:pt x="5270" y="965822"/>
                </a:lnTo>
                <a:lnTo>
                  <a:pt x="13728" y="972324"/>
                </a:lnTo>
                <a:lnTo>
                  <a:pt x="20497" y="972388"/>
                </a:lnTo>
                <a:lnTo>
                  <a:pt x="24625" y="969213"/>
                </a:lnTo>
                <a:lnTo>
                  <a:pt x="28752" y="966038"/>
                </a:lnTo>
                <a:close/>
              </a:path>
              <a:path w="277494" h="2118360">
                <a:moveTo>
                  <a:pt x="29184" y="1033729"/>
                </a:moveTo>
                <a:lnTo>
                  <a:pt x="29095" y="1028814"/>
                </a:lnTo>
                <a:lnTo>
                  <a:pt x="21120" y="1022680"/>
                </a:lnTo>
                <a:lnTo>
                  <a:pt x="14719" y="1022616"/>
                </a:lnTo>
                <a:lnTo>
                  <a:pt x="6934" y="1028611"/>
                </a:lnTo>
                <a:lnTo>
                  <a:pt x="7010" y="1033526"/>
                </a:lnTo>
                <a:lnTo>
                  <a:pt x="14998" y="1039647"/>
                </a:lnTo>
                <a:lnTo>
                  <a:pt x="21374" y="1039710"/>
                </a:lnTo>
                <a:lnTo>
                  <a:pt x="25260" y="1036726"/>
                </a:lnTo>
                <a:lnTo>
                  <a:pt x="29184" y="1033729"/>
                </a:lnTo>
                <a:close/>
              </a:path>
              <a:path w="277494" h="2118360">
                <a:moveTo>
                  <a:pt x="29591" y="1101420"/>
                </a:moveTo>
                <a:lnTo>
                  <a:pt x="29527" y="1096797"/>
                </a:lnTo>
                <a:lnTo>
                  <a:pt x="22021" y="1091018"/>
                </a:lnTo>
                <a:lnTo>
                  <a:pt x="15989" y="1090968"/>
                </a:lnTo>
                <a:lnTo>
                  <a:pt x="8661" y="1096594"/>
                </a:lnTo>
                <a:lnTo>
                  <a:pt x="8724" y="1101217"/>
                </a:lnTo>
                <a:lnTo>
                  <a:pt x="16230" y="1106995"/>
                </a:lnTo>
                <a:lnTo>
                  <a:pt x="22250" y="1107059"/>
                </a:lnTo>
                <a:lnTo>
                  <a:pt x="25933" y="1104239"/>
                </a:lnTo>
                <a:lnTo>
                  <a:pt x="29591" y="1101420"/>
                </a:lnTo>
                <a:close/>
              </a:path>
              <a:path w="277494" h="2118360">
                <a:moveTo>
                  <a:pt x="30010" y="1169098"/>
                </a:moveTo>
                <a:lnTo>
                  <a:pt x="29946" y="1164767"/>
                </a:lnTo>
                <a:lnTo>
                  <a:pt x="22898" y="1159370"/>
                </a:lnTo>
                <a:lnTo>
                  <a:pt x="17272" y="1159319"/>
                </a:lnTo>
                <a:lnTo>
                  <a:pt x="10388" y="1164590"/>
                </a:lnTo>
                <a:lnTo>
                  <a:pt x="10464" y="1168920"/>
                </a:lnTo>
                <a:lnTo>
                  <a:pt x="17500" y="1174343"/>
                </a:lnTo>
                <a:lnTo>
                  <a:pt x="23139" y="1174394"/>
                </a:lnTo>
                <a:lnTo>
                  <a:pt x="26568" y="1171740"/>
                </a:lnTo>
                <a:lnTo>
                  <a:pt x="30010" y="1169098"/>
                </a:lnTo>
                <a:close/>
              </a:path>
              <a:path w="277494" h="2118360">
                <a:moveTo>
                  <a:pt x="30416" y="1236789"/>
                </a:moveTo>
                <a:lnTo>
                  <a:pt x="30353" y="1232750"/>
                </a:lnTo>
                <a:lnTo>
                  <a:pt x="23774" y="1227696"/>
                </a:lnTo>
                <a:lnTo>
                  <a:pt x="18516" y="1227658"/>
                </a:lnTo>
                <a:lnTo>
                  <a:pt x="12128" y="1232585"/>
                </a:lnTo>
                <a:lnTo>
                  <a:pt x="12179" y="1236624"/>
                </a:lnTo>
                <a:lnTo>
                  <a:pt x="18757" y="1241691"/>
                </a:lnTo>
                <a:lnTo>
                  <a:pt x="24028" y="1241729"/>
                </a:lnTo>
                <a:lnTo>
                  <a:pt x="27203" y="1239266"/>
                </a:lnTo>
                <a:lnTo>
                  <a:pt x="30416" y="1236789"/>
                </a:lnTo>
                <a:close/>
              </a:path>
              <a:path w="277494" h="2118360">
                <a:moveTo>
                  <a:pt x="30835" y="1304493"/>
                </a:moveTo>
                <a:lnTo>
                  <a:pt x="30772" y="1300734"/>
                </a:lnTo>
                <a:lnTo>
                  <a:pt x="24688" y="1296047"/>
                </a:lnTo>
                <a:lnTo>
                  <a:pt x="19812" y="1296009"/>
                </a:lnTo>
                <a:lnTo>
                  <a:pt x="13843" y="1300581"/>
                </a:lnTo>
                <a:lnTo>
                  <a:pt x="13919" y="1304328"/>
                </a:lnTo>
                <a:lnTo>
                  <a:pt x="20002" y="1309027"/>
                </a:lnTo>
                <a:lnTo>
                  <a:pt x="24892" y="1309065"/>
                </a:lnTo>
                <a:lnTo>
                  <a:pt x="27863" y="1306779"/>
                </a:lnTo>
                <a:lnTo>
                  <a:pt x="30835" y="1304493"/>
                </a:lnTo>
                <a:close/>
              </a:path>
              <a:path w="277494" h="2118360">
                <a:moveTo>
                  <a:pt x="31254" y="1372196"/>
                </a:moveTo>
                <a:lnTo>
                  <a:pt x="31191" y="1368742"/>
                </a:lnTo>
                <a:lnTo>
                  <a:pt x="25577" y="1364399"/>
                </a:lnTo>
                <a:lnTo>
                  <a:pt x="21082" y="1364361"/>
                </a:lnTo>
                <a:lnTo>
                  <a:pt x="15570" y="1368577"/>
                </a:lnTo>
                <a:lnTo>
                  <a:pt x="15646" y="1372031"/>
                </a:lnTo>
                <a:lnTo>
                  <a:pt x="21247" y="1376375"/>
                </a:lnTo>
                <a:lnTo>
                  <a:pt x="25768" y="1376400"/>
                </a:lnTo>
                <a:lnTo>
                  <a:pt x="28524" y="1374292"/>
                </a:lnTo>
                <a:lnTo>
                  <a:pt x="31254" y="1372196"/>
                </a:lnTo>
                <a:close/>
              </a:path>
              <a:path w="277494" h="2118360">
                <a:moveTo>
                  <a:pt x="31661" y="1439875"/>
                </a:moveTo>
                <a:lnTo>
                  <a:pt x="31623" y="1436712"/>
                </a:lnTo>
                <a:lnTo>
                  <a:pt x="26479" y="1432737"/>
                </a:lnTo>
                <a:lnTo>
                  <a:pt x="22339" y="1432712"/>
                </a:lnTo>
                <a:lnTo>
                  <a:pt x="17322" y="1436573"/>
                </a:lnTo>
                <a:lnTo>
                  <a:pt x="17386" y="1439735"/>
                </a:lnTo>
                <a:lnTo>
                  <a:pt x="19939" y="1441729"/>
                </a:lnTo>
                <a:lnTo>
                  <a:pt x="22529" y="1443697"/>
                </a:lnTo>
                <a:lnTo>
                  <a:pt x="26644" y="1443723"/>
                </a:lnTo>
                <a:lnTo>
                  <a:pt x="29159" y="1441818"/>
                </a:lnTo>
                <a:lnTo>
                  <a:pt x="31661" y="1439875"/>
                </a:lnTo>
                <a:close/>
              </a:path>
              <a:path w="277494" h="2118360">
                <a:moveTo>
                  <a:pt x="32080" y="1507566"/>
                </a:moveTo>
                <a:lnTo>
                  <a:pt x="32042" y="1504683"/>
                </a:lnTo>
                <a:lnTo>
                  <a:pt x="27355" y="1501089"/>
                </a:lnTo>
                <a:lnTo>
                  <a:pt x="23622" y="1501063"/>
                </a:lnTo>
                <a:lnTo>
                  <a:pt x="19050" y="1504569"/>
                </a:lnTo>
                <a:lnTo>
                  <a:pt x="19100" y="1507464"/>
                </a:lnTo>
                <a:lnTo>
                  <a:pt x="21437" y="1509229"/>
                </a:lnTo>
                <a:lnTo>
                  <a:pt x="23774" y="1511046"/>
                </a:lnTo>
                <a:lnTo>
                  <a:pt x="27508" y="1511071"/>
                </a:lnTo>
                <a:lnTo>
                  <a:pt x="29806" y="1509318"/>
                </a:lnTo>
                <a:lnTo>
                  <a:pt x="32080" y="1507566"/>
                </a:lnTo>
                <a:close/>
              </a:path>
              <a:path w="277494" h="2118360">
                <a:moveTo>
                  <a:pt x="32499" y="1575269"/>
                </a:moveTo>
                <a:lnTo>
                  <a:pt x="32473" y="1572666"/>
                </a:lnTo>
                <a:lnTo>
                  <a:pt x="30365" y="1571066"/>
                </a:lnTo>
                <a:lnTo>
                  <a:pt x="28270" y="1569440"/>
                </a:lnTo>
                <a:lnTo>
                  <a:pt x="24892" y="1569415"/>
                </a:lnTo>
                <a:lnTo>
                  <a:pt x="20802" y="1572564"/>
                </a:lnTo>
                <a:lnTo>
                  <a:pt x="20840" y="1575155"/>
                </a:lnTo>
                <a:lnTo>
                  <a:pt x="25031" y="1578394"/>
                </a:lnTo>
                <a:lnTo>
                  <a:pt x="28409" y="1578419"/>
                </a:lnTo>
                <a:lnTo>
                  <a:pt x="30467" y="1576844"/>
                </a:lnTo>
                <a:lnTo>
                  <a:pt x="32499" y="1575269"/>
                </a:lnTo>
                <a:close/>
              </a:path>
              <a:path w="277494" h="2118360">
                <a:moveTo>
                  <a:pt x="32918" y="1642960"/>
                </a:moveTo>
                <a:lnTo>
                  <a:pt x="32893" y="1640649"/>
                </a:lnTo>
                <a:lnTo>
                  <a:pt x="29146" y="1637792"/>
                </a:lnTo>
                <a:lnTo>
                  <a:pt x="26162" y="1637766"/>
                </a:lnTo>
                <a:lnTo>
                  <a:pt x="24333" y="1639150"/>
                </a:lnTo>
                <a:lnTo>
                  <a:pt x="22529" y="1640560"/>
                </a:lnTo>
                <a:lnTo>
                  <a:pt x="22580" y="1642846"/>
                </a:lnTo>
                <a:lnTo>
                  <a:pt x="26289" y="1645729"/>
                </a:lnTo>
                <a:lnTo>
                  <a:pt x="29286" y="1645754"/>
                </a:lnTo>
                <a:lnTo>
                  <a:pt x="31102" y="1644357"/>
                </a:lnTo>
                <a:lnTo>
                  <a:pt x="32918" y="1642960"/>
                </a:lnTo>
                <a:close/>
              </a:path>
              <a:path w="277494" h="2118360">
                <a:moveTo>
                  <a:pt x="33337" y="1710639"/>
                </a:moveTo>
                <a:lnTo>
                  <a:pt x="33299" y="1708658"/>
                </a:lnTo>
                <a:lnTo>
                  <a:pt x="30048" y="1706143"/>
                </a:lnTo>
                <a:lnTo>
                  <a:pt x="27457" y="1706118"/>
                </a:lnTo>
                <a:lnTo>
                  <a:pt x="24269" y="1708556"/>
                </a:lnTo>
                <a:lnTo>
                  <a:pt x="24295" y="1710563"/>
                </a:lnTo>
                <a:lnTo>
                  <a:pt x="27559" y="1713064"/>
                </a:lnTo>
                <a:lnTo>
                  <a:pt x="30162" y="1713090"/>
                </a:lnTo>
                <a:lnTo>
                  <a:pt x="31750" y="1711871"/>
                </a:lnTo>
                <a:lnTo>
                  <a:pt x="33337" y="1710639"/>
                </a:lnTo>
                <a:close/>
              </a:path>
              <a:path w="277494" h="2118360">
                <a:moveTo>
                  <a:pt x="33743" y="1778342"/>
                </a:moveTo>
                <a:lnTo>
                  <a:pt x="33731" y="1776628"/>
                </a:lnTo>
                <a:lnTo>
                  <a:pt x="32334" y="1775561"/>
                </a:lnTo>
                <a:lnTo>
                  <a:pt x="30949" y="1774482"/>
                </a:lnTo>
                <a:lnTo>
                  <a:pt x="28727" y="1774469"/>
                </a:lnTo>
                <a:lnTo>
                  <a:pt x="26009" y="1776539"/>
                </a:lnTo>
                <a:lnTo>
                  <a:pt x="26035" y="1778279"/>
                </a:lnTo>
                <a:lnTo>
                  <a:pt x="28803" y="1780413"/>
                </a:lnTo>
                <a:lnTo>
                  <a:pt x="31051" y="1780438"/>
                </a:lnTo>
                <a:lnTo>
                  <a:pt x="32410" y="1779397"/>
                </a:lnTo>
                <a:lnTo>
                  <a:pt x="33743" y="1778342"/>
                </a:lnTo>
                <a:close/>
              </a:path>
              <a:path w="277494" h="2118360">
                <a:moveTo>
                  <a:pt x="34188" y="1846021"/>
                </a:moveTo>
                <a:lnTo>
                  <a:pt x="34163" y="1844586"/>
                </a:lnTo>
                <a:lnTo>
                  <a:pt x="32981" y="1843722"/>
                </a:lnTo>
                <a:lnTo>
                  <a:pt x="31838" y="1842808"/>
                </a:lnTo>
                <a:lnTo>
                  <a:pt x="29984" y="1842808"/>
                </a:lnTo>
                <a:lnTo>
                  <a:pt x="28854" y="1843659"/>
                </a:lnTo>
                <a:lnTo>
                  <a:pt x="27736" y="1844535"/>
                </a:lnTo>
                <a:lnTo>
                  <a:pt x="27762" y="1845957"/>
                </a:lnTo>
                <a:lnTo>
                  <a:pt x="28905" y="1846859"/>
                </a:lnTo>
                <a:lnTo>
                  <a:pt x="30060" y="1847735"/>
                </a:lnTo>
                <a:lnTo>
                  <a:pt x="31915" y="1847748"/>
                </a:lnTo>
                <a:lnTo>
                  <a:pt x="33058" y="1846897"/>
                </a:lnTo>
                <a:lnTo>
                  <a:pt x="34188" y="1846021"/>
                </a:lnTo>
                <a:close/>
              </a:path>
              <a:path w="277494" h="2118360">
                <a:moveTo>
                  <a:pt x="34594" y="1913712"/>
                </a:moveTo>
                <a:lnTo>
                  <a:pt x="34582" y="1912581"/>
                </a:lnTo>
                <a:lnTo>
                  <a:pt x="33642" y="1911883"/>
                </a:lnTo>
                <a:lnTo>
                  <a:pt x="32753" y="1911159"/>
                </a:lnTo>
                <a:lnTo>
                  <a:pt x="31267" y="1911159"/>
                </a:lnTo>
                <a:lnTo>
                  <a:pt x="30365" y="1911858"/>
                </a:lnTo>
                <a:lnTo>
                  <a:pt x="29451" y="1912531"/>
                </a:lnTo>
                <a:lnTo>
                  <a:pt x="29476" y="1913661"/>
                </a:lnTo>
                <a:lnTo>
                  <a:pt x="30391" y="1914385"/>
                </a:lnTo>
                <a:lnTo>
                  <a:pt x="31330" y="1915083"/>
                </a:lnTo>
                <a:lnTo>
                  <a:pt x="32791" y="1915096"/>
                </a:lnTo>
                <a:lnTo>
                  <a:pt x="33705" y="1914410"/>
                </a:lnTo>
                <a:lnTo>
                  <a:pt x="34594" y="1913712"/>
                </a:lnTo>
                <a:close/>
              </a:path>
              <a:path w="277494" h="2118360">
                <a:moveTo>
                  <a:pt x="35013" y="1981403"/>
                </a:moveTo>
                <a:lnTo>
                  <a:pt x="35001" y="1980577"/>
                </a:lnTo>
                <a:lnTo>
                  <a:pt x="34302" y="1980057"/>
                </a:lnTo>
                <a:lnTo>
                  <a:pt x="33629" y="1979523"/>
                </a:lnTo>
                <a:lnTo>
                  <a:pt x="32537" y="1979523"/>
                </a:lnTo>
                <a:lnTo>
                  <a:pt x="31864" y="1980018"/>
                </a:lnTo>
                <a:lnTo>
                  <a:pt x="31191" y="1980539"/>
                </a:lnTo>
                <a:lnTo>
                  <a:pt x="31203" y="1981377"/>
                </a:lnTo>
                <a:lnTo>
                  <a:pt x="32575" y="1982431"/>
                </a:lnTo>
                <a:lnTo>
                  <a:pt x="33680" y="1982444"/>
                </a:lnTo>
                <a:lnTo>
                  <a:pt x="34340" y="1981923"/>
                </a:lnTo>
                <a:lnTo>
                  <a:pt x="35013" y="1981403"/>
                </a:lnTo>
                <a:close/>
              </a:path>
              <a:path w="277494" h="2118360">
                <a:moveTo>
                  <a:pt x="35420" y="2048560"/>
                </a:moveTo>
                <a:lnTo>
                  <a:pt x="34963" y="2048205"/>
                </a:lnTo>
                <a:lnTo>
                  <a:pt x="34505" y="2047862"/>
                </a:lnTo>
                <a:lnTo>
                  <a:pt x="33794" y="2047862"/>
                </a:lnTo>
                <a:lnTo>
                  <a:pt x="32918" y="2048522"/>
                </a:lnTo>
                <a:lnTo>
                  <a:pt x="32931" y="2049081"/>
                </a:lnTo>
                <a:lnTo>
                  <a:pt x="33388" y="2049437"/>
                </a:lnTo>
                <a:lnTo>
                  <a:pt x="33845" y="2049780"/>
                </a:lnTo>
                <a:lnTo>
                  <a:pt x="34544" y="2049780"/>
                </a:lnTo>
                <a:lnTo>
                  <a:pt x="35001" y="2049437"/>
                </a:lnTo>
                <a:lnTo>
                  <a:pt x="35420" y="2049094"/>
                </a:lnTo>
                <a:lnTo>
                  <a:pt x="35420" y="2048560"/>
                </a:lnTo>
                <a:close/>
              </a:path>
              <a:path w="277494" h="2118360">
                <a:moveTo>
                  <a:pt x="35839" y="2116531"/>
                </a:moveTo>
                <a:lnTo>
                  <a:pt x="35623" y="2116378"/>
                </a:lnTo>
                <a:lnTo>
                  <a:pt x="35407" y="2116213"/>
                </a:lnTo>
                <a:lnTo>
                  <a:pt x="35077" y="2116213"/>
                </a:lnTo>
                <a:lnTo>
                  <a:pt x="34848" y="2116378"/>
                </a:lnTo>
                <a:lnTo>
                  <a:pt x="34645" y="2116531"/>
                </a:lnTo>
                <a:lnTo>
                  <a:pt x="34671" y="2116785"/>
                </a:lnTo>
                <a:lnTo>
                  <a:pt x="35102" y="2117115"/>
                </a:lnTo>
                <a:lnTo>
                  <a:pt x="35420" y="2117115"/>
                </a:lnTo>
                <a:lnTo>
                  <a:pt x="35636" y="2116963"/>
                </a:lnTo>
                <a:lnTo>
                  <a:pt x="35839" y="2116798"/>
                </a:lnTo>
                <a:lnTo>
                  <a:pt x="35839" y="2116531"/>
                </a:lnTo>
                <a:close/>
              </a:path>
              <a:path w="277494" h="2118360">
                <a:moveTo>
                  <a:pt x="144691" y="14846"/>
                </a:moveTo>
                <a:lnTo>
                  <a:pt x="143205" y="9309"/>
                </a:lnTo>
                <a:lnTo>
                  <a:pt x="138938" y="4406"/>
                </a:lnTo>
                <a:lnTo>
                  <a:pt x="132588" y="1143"/>
                </a:lnTo>
                <a:lnTo>
                  <a:pt x="125399" y="0"/>
                </a:lnTo>
                <a:lnTo>
                  <a:pt x="118237" y="1003"/>
                </a:lnTo>
                <a:lnTo>
                  <a:pt x="111975" y="4165"/>
                </a:lnTo>
                <a:lnTo>
                  <a:pt x="107873" y="8978"/>
                </a:lnTo>
                <a:lnTo>
                  <a:pt x="106565" y="14478"/>
                </a:lnTo>
                <a:lnTo>
                  <a:pt x="108051" y="20015"/>
                </a:lnTo>
                <a:lnTo>
                  <a:pt x="112306" y="24904"/>
                </a:lnTo>
                <a:lnTo>
                  <a:pt x="118656" y="28194"/>
                </a:lnTo>
                <a:lnTo>
                  <a:pt x="125857" y="29337"/>
                </a:lnTo>
                <a:lnTo>
                  <a:pt x="133019" y="28321"/>
                </a:lnTo>
                <a:lnTo>
                  <a:pt x="139280" y="25158"/>
                </a:lnTo>
                <a:lnTo>
                  <a:pt x="143383" y="20345"/>
                </a:lnTo>
                <a:lnTo>
                  <a:pt x="144691" y="14846"/>
                </a:lnTo>
                <a:close/>
              </a:path>
              <a:path w="277494" h="2118360">
                <a:moveTo>
                  <a:pt x="147040" y="87185"/>
                </a:moveTo>
                <a:lnTo>
                  <a:pt x="146888" y="78193"/>
                </a:lnTo>
                <a:lnTo>
                  <a:pt x="139585" y="72580"/>
                </a:lnTo>
                <a:lnTo>
                  <a:pt x="133426" y="69405"/>
                </a:lnTo>
                <a:lnTo>
                  <a:pt x="126466" y="68300"/>
                </a:lnTo>
                <a:lnTo>
                  <a:pt x="119545" y="69278"/>
                </a:lnTo>
                <a:lnTo>
                  <a:pt x="113487" y="72339"/>
                </a:lnTo>
                <a:lnTo>
                  <a:pt x="106375" y="77812"/>
                </a:lnTo>
                <a:lnTo>
                  <a:pt x="106514" y="86817"/>
                </a:lnTo>
                <a:lnTo>
                  <a:pt x="113817" y="92430"/>
                </a:lnTo>
                <a:lnTo>
                  <a:pt x="119976" y="95605"/>
                </a:lnTo>
                <a:lnTo>
                  <a:pt x="126936" y="96710"/>
                </a:lnTo>
                <a:lnTo>
                  <a:pt x="133858" y="95745"/>
                </a:lnTo>
                <a:lnTo>
                  <a:pt x="139928" y="92671"/>
                </a:lnTo>
                <a:lnTo>
                  <a:pt x="147040" y="87185"/>
                </a:lnTo>
                <a:close/>
              </a:path>
              <a:path w="277494" h="2118360">
                <a:moveTo>
                  <a:pt x="147447" y="154889"/>
                </a:moveTo>
                <a:lnTo>
                  <a:pt x="147307" y="146177"/>
                </a:lnTo>
                <a:lnTo>
                  <a:pt x="140246" y="140754"/>
                </a:lnTo>
                <a:lnTo>
                  <a:pt x="134289" y="137680"/>
                </a:lnTo>
                <a:lnTo>
                  <a:pt x="127546" y="136601"/>
                </a:lnTo>
                <a:lnTo>
                  <a:pt x="120840" y="137553"/>
                </a:lnTo>
                <a:lnTo>
                  <a:pt x="114985" y="140512"/>
                </a:lnTo>
                <a:lnTo>
                  <a:pt x="108102" y="145821"/>
                </a:lnTo>
                <a:lnTo>
                  <a:pt x="108242" y="154520"/>
                </a:lnTo>
                <a:lnTo>
                  <a:pt x="115303" y="159943"/>
                </a:lnTo>
                <a:lnTo>
                  <a:pt x="121259" y="163029"/>
                </a:lnTo>
                <a:lnTo>
                  <a:pt x="128003" y="164096"/>
                </a:lnTo>
                <a:lnTo>
                  <a:pt x="134708" y="163156"/>
                </a:lnTo>
                <a:lnTo>
                  <a:pt x="140563" y="160197"/>
                </a:lnTo>
                <a:lnTo>
                  <a:pt x="147447" y="154889"/>
                </a:lnTo>
                <a:close/>
              </a:path>
              <a:path w="277494" h="2118360">
                <a:moveTo>
                  <a:pt x="147853" y="222580"/>
                </a:moveTo>
                <a:lnTo>
                  <a:pt x="147739" y="214172"/>
                </a:lnTo>
                <a:lnTo>
                  <a:pt x="140906" y="208915"/>
                </a:lnTo>
                <a:lnTo>
                  <a:pt x="135153" y="205943"/>
                </a:lnTo>
                <a:lnTo>
                  <a:pt x="128638" y="204901"/>
                </a:lnTo>
                <a:lnTo>
                  <a:pt x="122161" y="205816"/>
                </a:lnTo>
                <a:lnTo>
                  <a:pt x="116484" y="208686"/>
                </a:lnTo>
                <a:lnTo>
                  <a:pt x="109829" y="213817"/>
                </a:lnTo>
                <a:lnTo>
                  <a:pt x="109982" y="222224"/>
                </a:lnTo>
                <a:lnTo>
                  <a:pt x="116776" y="227482"/>
                </a:lnTo>
                <a:lnTo>
                  <a:pt x="122542" y="230454"/>
                </a:lnTo>
                <a:lnTo>
                  <a:pt x="129057" y="231482"/>
                </a:lnTo>
                <a:lnTo>
                  <a:pt x="135534" y="230568"/>
                </a:lnTo>
                <a:lnTo>
                  <a:pt x="141211" y="227698"/>
                </a:lnTo>
                <a:lnTo>
                  <a:pt x="147853" y="222580"/>
                </a:lnTo>
                <a:close/>
              </a:path>
              <a:path w="277494" h="2118360">
                <a:moveTo>
                  <a:pt x="148297" y="290271"/>
                </a:moveTo>
                <a:lnTo>
                  <a:pt x="148183" y="282155"/>
                </a:lnTo>
                <a:lnTo>
                  <a:pt x="141566" y="277088"/>
                </a:lnTo>
                <a:lnTo>
                  <a:pt x="136004" y="274205"/>
                </a:lnTo>
                <a:lnTo>
                  <a:pt x="129730" y="273215"/>
                </a:lnTo>
                <a:lnTo>
                  <a:pt x="123469" y="274091"/>
                </a:lnTo>
                <a:lnTo>
                  <a:pt x="118008" y="276860"/>
                </a:lnTo>
                <a:lnTo>
                  <a:pt x="111569" y="281813"/>
                </a:lnTo>
                <a:lnTo>
                  <a:pt x="111709" y="289928"/>
                </a:lnTo>
                <a:lnTo>
                  <a:pt x="118275" y="294995"/>
                </a:lnTo>
                <a:lnTo>
                  <a:pt x="123837" y="297865"/>
                </a:lnTo>
                <a:lnTo>
                  <a:pt x="130136" y="298869"/>
                </a:lnTo>
                <a:lnTo>
                  <a:pt x="136398" y="297992"/>
                </a:lnTo>
                <a:lnTo>
                  <a:pt x="141859" y="295224"/>
                </a:lnTo>
                <a:lnTo>
                  <a:pt x="148297" y="290271"/>
                </a:lnTo>
                <a:close/>
              </a:path>
              <a:path w="277494" h="2118360">
                <a:moveTo>
                  <a:pt x="148717" y="357962"/>
                </a:moveTo>
                <a:lnTo>
                  <a:pt x="148590" y="350126"/>
                </a:lnTo>
                <a:lnTo>
                  <a:pt x="135877" y="340360"/>
                </a:lnTo>
                <a:lnTo>
                  <a:pt x="125704" y="340258"/>
                </a:lnTo>
                <a:lnTo>
                  <a:pt x="113296" y="349808"/>
                </a:lnTo>
                <a:lnTo>
                  <a:pt x="113436" y="357632"/>
                </a:lnTo>
                <a:lnTo>
                  <a:pt x="126136" y="367398"/>
                </a:lnTo>
                <a:lnTo>
                  <a:pt x="136309" y="367512"/>
                </a:lnTo>
                <a:lnTo>
                  <a:pt x="142506" y="362737"/>
                </a:lnTo>
                <a:lnTo>
                  <a:pt x="148717" y="357962"/>
                </a:lnTo>
                <a:close/>
              </a:path>
              <a:path w="277494" h="2118360">
                <a:moveTo>
                  <a:pt x="149123" y="425653"/>
                </a:moveTo>
                <a:lnTo>
                  <a:pt x="148996" y="418109"/>
                </a:lnTo>
                <a:lnTo>
                  <a:pt x="136766" y="408711"/>
                </a:lnTo>
                <a:lnTo>
                  <a:pt x="126961" y="408597"/>
                </a:lnTo>
                <a:lnTo>
                  <a:pt x="115023" y="417791"/>
                </a:lnTo>
                <a:lnTo>
                  <a:pt x="115138" y="425323"/>
                </a:lnTo>
                <a:lnTo>
                  <a:pt x="127368" y="434733"/>
                </a:lnTo>
                <a:lnTo>
                  <a:pt x="137185" y="434835"/>
                </a:lnTo>
                <a:lnTo>
                  <a:pt x="143154" y="430237"/>
                </a:lnTo>
                <a:lnTo>
                  <a:pt x="149123" y="425653"/>
                </a:lnTo>
                <a:close/>
              </a:path>
              <a:path w="277494" h="2118360">
                <a:moveTo>
                  <a:pt x="149529" y="493344"/>
                </a:moveTo>
                <a:lnTo>
                  <a:pt x="149402" y="486092"/>
                </a:lnTo>
                <a:lnTo>
                  <a:pt x="137655" y="477050"/>
                </a:lnTo>
                <a:lnTo>
                  <a:pt x="128244" y="476948"/>
                </a:lnTo>
                <a:lnTo>
                  <a:pt x="116751" y="485787"/>
                </a:lnTo>
                <a:lnTo>
                  <a:pt x="116878" y="493026"/>
                </a:lnTo>
                <a:lnTo>
                  <a:pt x="128651" y="502069"/>
                </a:lnTo>
                <a:lnTo>
                  <a:pt x="138061" y="502170"/>
                </a:lnTo>
                <a:lnTo>
                  <a:pt x="143814" y="497763"/>
                </a:lnTo>
                <a:lnTo>
                  <a:pt x="149529" y="493344"/>
                </a:lnTo>
                <a:close/>
              </a:path>
              <a:path w="277494" h="2118360">
                <a:moveTo>
                  <a:pt x="149961" y="561035"/>
                </a:moveTo>
                <a:lnTo>
                  <a:pt x="149847" y="554101"/>
                </a:lnTo>
                <a:lnTo>
                  <a:pt x="138557" y="545401"/>
                </a:lnTo>
                <a:lnTo>
                  <a:pt x="129527" y="545299"/>
                </a:lnTo>
                <a:lnTo>
                  <a:pt x="118491" y="553796"/>
                </a:lnTo>
                <a:lnTo>
                  <a:pt x="118605" y="560743"/>
                </a:lnTo>
                <a:lnTo>
                  <a:pt x="129895" y="569429"/>
                </a:lnTo>
                <a:lnTo>
                  <a:pt x="138938" y="569506"/>
                </a:lnTo>
                <a:lnTo>
                  <a:pt x="144437" y="565264"/>
                </a:lnTo>
                <a:lnTo>
                  <a:pt x="149961" y="561035"/>
                </a:lnTo>
                <a:close/>
              </a:path>
              <a:path w="277494" h="2118360">
                <a:moveTo>
                  <a:pt x="150380" y="628738"/>
                </a:moveTo>
                <a:lnTo>
                  <a:pt x="150279" y="622071"/>
                </a:lnTo>
                <a:lnTo>
                  <a:pt x="139458" y="613740"/>
                </a:lnTo>
                <a:lnTo>
                  <a:pt x="130784" y="613664"/>
                </a:lnTo>
                <a:lnTo>
                  <a:pt x="120230" y="621792"/>
                </a:lnTo>
                <a:lnTo>
                  <a:pt x="120332" y="628446"/>
                </a:lnTo>
                <a:lnTo>
                  <a:pt x="131152" y="636778"/>
                </a:lnTo>
                <a:lnTo>
                  <a:pt x="139814" y="636854"/>
                </a:lnTo>
                <a:lnTo>
                  <a:pt x="145097" y="632790"/>
                </a:lnTo>
                <a:lnTo>
                  <a:pt x="150380" y="628738"/>
                </a:lnTo>
                <a:close/>
              </a:path>
              <a:path w="277494" h="2118360">
                <a:moveTo>
                  <a:pt x="150799" y="696429"/>
                </a:moveTo>
                <a:lnTo>
                  <a:pt x="150698" y="690041"/>
                </a:lnTo>
                <a:lnTo>
                  <a:pt x="140347" y="682091"/>
                </a:lnTo>
                <a:lnTo>
                  <a:pt x="132054" y="682015"/>
                </a:lnTo>
                <a:lnTo>
                  <a:pt x="121958" y="689775"/>
                </a:lnTo>
                <a:lnTo>
                  <a:pt x="122072" y="696150"/>
                </a:lnTo>
                <a:lnTo>
                  <a:pt x="132410" y="704113"/>
                </a:lnTo>
                <a:lnTo>
                  <a:pt x="140703" y="704189"/>
                </a:lnTo>
                <a:lnTo>
                  <a:pt x="145757" y="700303"/>
                </a:lnTo>
                <a:lnTo>
                  <a:pt x="150799" y="696429"/>
                </a:lnTo>
                <a:close/>
              </a:path>
              <a:path w="277494" h="2118360">
                <a:moveTo>
                  <a:pt x="151218" y="764120"/>
                </a:moveTo>
                <a:lnTo>
                  <a:pt x="151117" y="758037"/>
                </a:lnTo>
                <a:lnTo>
                  <a:pt x="141236" y="750443"/>
                </a:lnTo>
                <a:lnTo>
                  <a:pt x="133337" y="750354"/>
                </a:lnTo>
                <a:lnTo>
                  <a:pt x="123710" y="757783"/>
                </a:lnTo>
                <a:lnTo>
                  <a:pt x="123799" y="763854"/>
                </a:lnTo>
                <a:lnTo>
                  <a:pt x="133680" y="771461"/>
                </a:lnTo>
                <a:lnTo>
                  <a:pt x="141566" y="771525"/>
                </a:lnTo>
                <a:lnTo>
                  <a:pt x="146392" y="767816"/>
                </a:lnTo>
                <a:lnTo>
                  <a:pt x="151218" y="764120"/>
                </a:lnTo>
                <a:close/>
              </a:path>
              <a:path w="277494" h="2118360">
                <a:moveTo>
                  <a:pt x="151625" y="831811"/>
                </a:moveTo>
                <a:lnTo>
                  <a:pt x="151523" y="826033"/>
                </a:lnTo>
                <a:lnTo>
                  <a:pt x="142138" y="818794"/>
                </a:lnTo>
                <a:lnTo>
                  <a:pt x="134607" y="818705"/>
                </a:lnTo>
                <a:lnTo>
                  <a:pt x="125437" y="825779"/>
                </a:lnTo>
                <a:lnTo>
                  <a:pt x="125514" y="831570"/>
                </a:lnTo>
                <a:lnTo>
                  <a:pt x="134912" y="838796"/>
                </a:lnTo>
                <a:lnTo>
                  <a:pt x="142455" y="838860"/>
                </a:lnTo>
                <a:lnTo>
                  <a:pt x="147027" y="835342"/>
                </a:lnTo>
                <a:lnTo>
                  <a:pt x="151625" y="831811"/>
                </a:lnTo>
                <a:close/>
              </a:path>
              <a:path w="277494" h="2118360">
                <a:moveTo>
                  <a:pt x="152044" y="899502"/>
                </a:moveTo>
                <a:lnTo>
                  <a:pt x="151930" y="894016"/>
                </a:lnTo>
                <a:lnTo>
                  <a:pt x="143014" y="887145"/>
                </a:lnTo>
                <a:lnTo>
                  <a:pt x="135890" y="887069"/>
                </a:lnTo>
                <a:lnTo>
                  <a:pt x="127165" y="893775"/>
                </a:lnTo>
                <a:lnTo>
                  <a:pt x="127241" y="899287"/>
                </a:lnTo>
                <a:lnTo>
                  <a:pt x="136156" y="906145"/>
                </a:lnTo>
                <a:lnTo>
                  <a:pt x="143332" y="906208"/>
                </a:lnTo>
                <a:lnTo>
                  <a:pt x="147688" y="902855"/>
                </a:lnTo>
                <a:lnTo>
                  <a:pt x="152044" y="899502"/>
                </a:lnTo>
                <a:close/>
              </a:path>
              <a:path w="277494" h="2118360">
                <a:moveTo>
                  <a:pt x="152463" y="967193"/>
                </a:moveTo>
                <a:lnTo>
                  <a:pt x="152374" y="961974"/>
                </a:lnTo>
                <a:lnTo>
                  <a:pt x="143916" y="955484"/>
                </a:lnTo>
                <a:lnTo>
                  <a:pt x="137147" y="955408"/>
                </a:lnTo>
                <a:lnTo>
                  <a:pt x="128905" y="961771"/>
                </a:lnTo>
                <a:lnTo>
                  <a:pt x="128968" y="966978"/>
                </a:lnTo>
                <a:lnTo>
                  <a:pt x="137452" y="973480"/>
                </a:lnTo>
                <a:lnTo>
                  <a:pt x="144208" y="973531"/>
                </a:lnTo>
                <a:lnTo>
                  <a:pt x="148348" y="970368"/>
                </a:lnTo>
                <a:lnTo>
                  <a:pt x="152463" y="967193"/>
                </a:lnTo>
                <a:close/>
              </a:path>
              <a:path w="277494" h="2118360">
                <a:moveTo>
                  <a:pt x="152869" y="1034884"/>
                </a:moveTo>
                <a:lnTo>
                  <a:pt x="152806" y="1029957"/>
                </a:lnTo>
                <a:lnTo>
                  <a:pt x="144805" y="1023823"/>
                </a:lnTo>
                <a:lnTo>
                  <a:pt x="138404" y="1023759"/>
                </a:lnTo>
                <a:lnTo>
                  <a:pt x="130619" y="1029754"/>
                </a:lnTo>
                <a:lnTo>
                  <a:pt x="130695" y="1034681"/>
                </a:lnTo>
                <a:lnTo>
                  <a:pt x="138684" y="1040815"/>
                </a:lnTo>
                <a:lnTo>
                  <a:pt x="145084" y="1040866"/>
                </a:lnTo>
                <a:lnTo>
                  <a:pt x="148971" y="1037882"/>
                </a:lnTo>
                <a:lnTo>
                  <a:pt x="152869" y="1034884"/>
                </a:lnTo>
                <a:close/>
              </a:path>
              <a:path w="277494" h="2118360">
                <a:moveTo>
                  <a:pt x="153301" y="1102563"/>
                </a:moveTo>
                <a:lnTo>
                  <a:pt x="153225" y="1097953"/>
                </a:lnTo>
                <a:lnTo>
                  <a:pt x="145719" y="1092174"/>
                </a:lnTo>
                <a:lnTo>
                  <a:pt x="139700" y="1092111"/>
                </a:lnTo>
                <a:lnTo>
                  <a:pt x="132372" y="1097749"/>
                </a:lnTo>
                <a:lnTo>
                  <a:pt x="132435" y="1102385"/>
                </a:lnTo>
                <a:lnTo>
                  <a:pt x="139941" y="1108151"/>
                </a:lnTo>
                <a:lnTo>
                  <a:pt x="145961" y="1108214"/>
                </a:lnTo>
                <a:lnTo>
                  <a:pt x="149631" y="1105382"/>
                </a:lnTo>
                <a:lnTo>
                  <a:pt x="153301" y="1102563"/>
                </a:lnTo>
                <a:close/>
              </a:path>
              <a:path w="277494" h="2118360">
                <a:moveTo>
                  <a:pt x="153708" y="1170266"/>
                </a:moveTo>
                <a:lnTo>
                  <a:pt x="153644" y="1165948"/>
                </a:lnTo>
                <a:lnTo>
                  <a:pt x="146608" y="1160513"/>
                </a:lnTo>
                <a:lnTo>
                  <a:pt x="140970" y="1160462"/>
                </a:lnTo>
                <a:lnTo>
                  <a:pt x="134086" y="1165758"/>
                </a:lnTo>
                <a:lnTo>
                  <a:pt x="134150" y="1170101"/>
                </a:lnTo>
                <a:lnTo>
                  <a:pt x="141198" y="1175499"/>
                </a:lnTo>
                <a:lnTo>
                  <a:pt x="146837" y="1175562"/>
                </a:lnTo>
                <a:lnTo>
                  <a:pt x="150279" y="1172921"/>
                </a:lnTo>
                <a:lnTo>
                  <a:pt x="153708" y="1170266"/>
                </a:lnTo>
                <a:close/>
              </a:path>
              <a:path w="277494" h="2118360">
                <a:moveTo>
                  <a:pt x="154127" y="1237970"/>
                </a:moveTo>
                <a:lnTo>
                  <a:pt x="154051" y="1233919"/>
                </a:lnTo>
                <a:lnTo>
                  <a:pt x="147497" y="1228864"/>
                </a:lnTo>
                <a:lnTo>
                  <a:pt x="142240" y="1228813"/>
                </a:lnTo>
                <a:lnTo>
                  <a:pt x="135813" y="1233754"/>
                </a:lnTo>
                <a:lnTo>
                  <a:pt x="135890" y="1237792"/>
                </a:lnTo>
                <a:lnTo>
                  <a:pt x="142455" y="1242834"/>
                </a:lnTo>
                <a:lnTo>
                  <a:pt x="147726" y="1242898"/>
                </a:lnTo>
                <a:lnTo>
                  <a:pt x="150926" y="1240434"/>
                </a:lnTo>
                <a:lnTo>
                  <a:pt x="154127" y="1237970"/>
                </a:lnTo>
                <a:close/>
              </a:path>
              <a:path w="277494" h="2118360">
                <a:moveTo>
                  <a:pt x="154533" y="1305648"/>
                </a:moveTo>
                <a:lnTo>
                  <a:pt x="154482" y="1301889"/>
                </a:lnTo>
                <a:lnTo>
                  <a:pt x="148374" y="1297203"/>
                </a:lnTo>
                <a:lnTo>
                  <a:pt x="143497" y="1297152"/>
                </a:lnTo>
                <a:lnTo>
                  <a:pt x="137553" y="1301737"/>
                </a:lnTo>
                <a:lnTo>
                  <a:pt x="137604" y="1305496"/>
                </a:lnTo>
                <a:lnTo>
                  <a:pt x="143700" y="1310182"/>
                </a:lnTo>
                <a:lnTo>
                  <a:pt x="148577" y="1310233"/>
                </a:lnTo>
                <a:lnTo>
                  <a:pt x="151561" y="1307934"/>
                </a:lnTo>
                <a:lnTo>
                  <a:pt x="154533" y="1305648"/>
                </a:lnTo>
                <a:close/>
              </a:path>
              <a:path w="277494" h="2118360">
                <a:moveTo>
                  <a:pt x="154965" y="1373339"/>
                </a:moveTo>
                <a:lnTo>
                  <a:pt x="154927" y="1369872"/>
                </a:lnTo>
                <a:lnTo>
                  <a:pt x="149288" y="1365554"/>
                </a:lnTo>
                <a:lnTo>
                  <a:pt x="144792" y="1365504"/>
                </a:lnTo>
                <a:lnTo>
                  <a:pt x="139306" y="1369733"/>
                </a:lnTo>
                <a:lnTo>
                  <a:pt x="139357" y="1373200"/>
                </a:lnTo>
                <a:lnTo>
                  <a:pt x="144970" y="1377505"/>
                </a:lnTo>
                <a:lnTo>
                  <a:pt x="149491" y="1377569"/>
                </a:lnTo>
                <a:lnTo>
                  <a:pt x="152222" y="1375460"/>
                </a:lnTo>
                <a:lnTo>
                  <a:pt x="154965" y="1373339"/>
                </a:lnTo>
                <a:close/>
              </a:path>
              <a:path w="277494" h="2118360">
                <a:moveTo>
                  <a:pt x="155371" y="1441043"/>
                </a:moveTo>
                <a:lnTo>
                  <a:pt x="155333" y="1437855"/>
                </a:lnTo>
                <a:lnTo>
                  <a:pt x="150177" y="1433906"/>
                </a:lnTo>
                <a:lnTo>
                  <a:pt x="146062" y="1433855"/>
                </a:lnTo>
                <a:lnTo>
                  <a:pt x="141020" y="1437728"/>
                </a:lnTo>
                <a:lnTo>
                  <a:pt x="141084" y="1440903"/>
                </a:lnTo>
                <a:lnTo>
                  <a:pt x="146240" y="1444853"/>
                </a:lnTo>
                <a:lnTo>
                  <a:pt x="150355" y="1444904"/>
                </a:lnTo>
                <a:lnTo>
                  <a:pt x="152869" y="1442961"/>
                </a:lnTo>
                <a:lnTo>
                  <a:pt x="155371" y="1441043"/>
                </a:lnTo>
                <a:close/>
              </a:path>
              <a:path w="277494" h="2118360">
                <a:moveTo>
                  <a:pt x="155790" y="1508734"/>
                </a:moveTo>
                <a:lnTo>
                  <a:pt x="155752" y="1505864"/>
                </a:lnTo>
                <a:lnTo>
                  <a:pt x="151091" y="1502244"/>
                </a:lnTo>
                <a:lnTo>
                  <a:pt x="147332" y="1502219"/>
                </a:lnTo>
                <a:lnTo>
                  <a:pt x="142773" y="1505724"/>
                </a:lnTo>
                <a:lnTo>
                  <a:pt x="142811" y="1508594"/>
                </a:lnTo>
                <a:lnTo>
                  <a:pt x="147485" y="1512201"/>
                </a:lnTo>
                <a:lnTo>
                  <a:pt x="151244" y="1512252"/>
                </a:lnTo>
                <a:lnTo>
                  <a:pt x="153504" y="1510487"/>
                </a:lnTo>
                <a:lnTo>
                  <a:pt x="155790" y="1508734"/>
                </a:lnTo>
                <a:close/>
              </a:path>
              <a:path w="277494" h="2118360">
                <a:moveTo>
                  <a:pt x="156210" y="1576412"/>
                </a:moveTo>
                <a:lnTo>
                  <a:pt x="156159" y="1573834"/>
                </a:lnTo>
                <a:lnTo>
                  <a:pt x="151980" y="1570596"/>
                </a:lnTo>
                <a:lnTo>
                  <a:pt x="148590" y="1570558"/>
                </a:lnTo>
                <a:lnTo>
                  <a:pt x="144500" y="1573733"/>
                </a:lnTo>
                <a:lnTo>
                  <a:pt x="144526" y="1576311"/>
                </a:lnTo>
                <a:lnTo>
                  <a:pt x="148729" y="1579549"/>
                </a:lnTo>
                <a:lnTo>
                  <a:pt x="152107" y="1579587"/>
                </a:lnTo>
                <a:lnTo>
                  <a:pt x="154152" y="1578000"/>
                </a:lnTo>
                <a:lnTo>
                  <a:pt x="156210" y="1576412"/>
                </a:lnTo>
                <a:close/>
              </a:path>
              <a:path w="277494" h="2118360">
                <a:moveTo>
                  <a:pt x="156629" y="1644116"/>
                </a:moveTo>
                <a:lnTo>
                  <a:pt x="156578" y="1641805"/>
                </a:lnTo>
                <a:lnTo>
                  <a:pt x="152869" y="1638935"/>
                </a:lnTo>
                <a:lnTo>
                  <a:pt x="149860" y="1638909"/>
                </a:lnTo>
                <a:lnTo>
                  <a:pt x="146240" y="1641716"/>
                </a:lnTo>
                <a:lnTo>
                  <a:pt x="146265" y="1644015"/>
                </a:lnTo>
                <a:lnTo>
                  <a:pt x="149999" y="1646897"/>
                </a:lnTo>
                <a:lnTo>
                  <a:pt x="152971" y="1646923"/>
                </a:lnTo>
                <a:lnTo>
                  <a:pt x="154813" y="1645513"/>
                </a:lnTo>
                <a:lnTo>
                  <a:pt x="156629" y="1644116"/>
                </a:lnTo>
                <a:close/>
              </a:path>
              <a:path w="277494" h="2118360">
                <a:moveTo>
                  <a:pt x="157048" y="1711807"/>
                </a:moveTo>
                <a:lnTo>
                  <a:pt x="157010" y="1709788"/>
                </a:lnTo>
                <a:lnTo>
                  <a:pt x="153746" y="1707286"/>
                </a:lnTo>
                <a:lnTo>
                  <a:pt x="151155" y="1707248"/>
                </a:lnTo>
                <a:lnTo>
                  <a:pt x="147967" y="1709699"/>
                </a:lnTo>
                <a:lnTo>
                  <a:pt x="148005" y="1711706"/>
                </a:lnTo>
                <a:lnTo>
                  <a:pt x="151244" y="1714233"/>
                </a:lnTo>
                <a:lnTo>
                  <a:pt x="153860" y="1714258"/>
                </a:lnTo>
                <a:lnTo>
                  <a:pt x="155460" y="1713026"/>
                </a:lnTo>
                <a:lnTo>
                  <a:pt x="157048" y="1711807"/>
                </a:lnTo>
                <a:close/>
              </a:path>
              <a:path w="277494" h="2118360">
                <a:moveTo>
                  <a:pt x="157467" y="1779485"/>
                </a:moveTo>
                <a:lnTo>
                  <a:pt x="157441" y="1777771"/>
                </a:lnTo>
                <a:lnTo>
                  <a:pt x="154647" y="1775625"/>
                </a:lnTo>
                <a:lnTo>
                  <a:pt x="152425" y="1775599"/>
                </a:lnTo>
                <a:lnTo>
                  <a:pt x="149694" y="1777707"/>
                </a:lnTo>
                <a:lnTo>
                  <a:pt x="149733" y="1779409"/>
                </a:lnTo>
                <a:lnTo>
                  <a:pt x="151117" y="1780501"/>
                </a:lnTo>
                <a:lnTo>
                  <a:pt x="152527" y="1781568"/>
                </a:lnTo>
                <a:lnTo>
                  <a:pt x="154749" y="1781594"/>
                </a:lnTo>
                <a:lnTo>
                  <a:pt x="156095" y="1780527"/>
                </a:lnTo>
                <a:lnTo>
                  <a:pt x="157467" y="1779485"/>
                </a:lnTo>
                <a:close/>
              </a:path>
              <a:path w="277494" h="2118360">
                <a:moveTo>
                  <a:pt x="157873" y="1847176"/>
                </a:moveTo>
                <a:lnTo>
                  <a:pt x="157861" y="1845767"/>
                </a:lnTo>
                <a:lnTo>
                  <a:pt x="156705" y="1844865"/>
                </a:lnTo>
                <a:lnTo>
                  <a:pt x="155536" y="1843989"/>
                </a:lnTo>
                <a:lnTo>
                  <a:pt x="153695" y="1843963"/>
                </a:lnTo>
                <a:lnTo>
                  <a:pt x="151434" y="1845703"/>
                </a:lnTo>
                <a:lnTo>
                  <a:pt x="151460" y="1847126"/>
                </a:lnTo>
                <a:lnTo>
                  <a:pt x="152603" y="1848027"/>
                </a:lnTo>
                <a:lnTo>
                  <a:pt x="153771" y="1848904"/>
                </a:lnTo>
                <a:lnTo>
                  <a:pt x="155613" y="1848916"/>
                </a:lnTo>
                <a:lnTo>
                  <a:pt x="156756" y="1848065"/>
                </a:lnTo>
                <a:lnTo>
                  <a:pt x="157873" y="1847176"/>
                </a:lnTo>
                <a:close/>
              </a:path>
              <a:path w="277494" h="2118360">
                <a:moveTo>
                  <a:pt x="158280" y="1914880"/>
                </a:moveTo>
                <a:lnTo>
                  <a:pt x="158267" y="1913737"/>
                </a:lnTo>
                <a:lnTo>
                  <a:pt x="157365" y="1913039"/>
                </a:lnTo>
                <a:lnTo>
                  <a:pt x="156438" y="1912340"/>
                </a:lnTo>
                <a:lnTo>
                  <a:pt x="154952" y="1912302"/>
                </a:lnTo>
                <a:lnTo>
                  <a:pt x="153162" y="1913699"/>
                </a:lnTo>
                <a:lnTo>
                  <a:pt x="153174" y="1914829"/>
                </a:lnTo>
                <a:lnTo>
                  <a:pt x="155016" y="1916252"/>
                </a:lnTo>
                <a:lnTo>
                  <a:pt x="156502" y="1916252"/>
                </a:lnTo>
                <a:lnTo>
                  <a:pt x="157391" y="1915579"/>
                </a:lnTo>
                <a:lnTo>
                  <a:pt x="158280" y="1914880"/>
                </a:lnTo>
                <a:close/>
              </a:path>
              <a:path w="277494" h="2118360">
                <a:moveTo>
                  <a:pt x="158724" y="1982571"/>
                </a:moveTo>
                <a:lnTo>
                  <a:pt x="158686" y="1981733"/>
                </a:lnTo>
                <a:lnTo>
                  <a:pt x="157340" y="1980679"/>
                </a:lnTo>
                <a:lnTo>
                  <a:pt x="156235" y="1980653"/>
                </a:lnTo>
                <a:lnTo>
                  <a:pt x="155575" y="1981174"/>
                </a:lnTo>
                <a:lnTo>
                  <a:pt x="154901" y="1981695"/>
                </a:lnTo>
                <a:lnTo>
                  <a:pt x="154927" y="1982533"/>
                </a:lnTo>
                <a:lnTo>
                  <a:pt x="156286" y="1983587"/>
                </a:lnTo>
                <a:lnTo>
                  <a:pt x="157378" y="1983600"/>
                </a:lnTo>
                <a:lnTo>
                  <a:pt x="158026" y="1983079"/>
                </a:lnTo>
                <a:lnTo>
                  <a:pt x="158724" y="1982571"/>
                </a:lnTo>
                <a:close/>
              </a:path>
              <a:path w="277494" h="2118360">
                <a:moveTo>
                  <a:pt x="159143" y="2050262"/>
                </a:moveTo>
                <a:lnTo>
                  <a:pt x="159118" y="2049729"/>
                </a:lnTo>
                <a:lnTo>
                  <a:pt x="158673" y="2049373"/>
                </a:lnTo>
                <a:lnTo>
                  <a:pt x="158216" y="2049030"/>
                </a:lnTo>
                <a:lnTo>
                  <a:pt x="157518" y="2049018"/>
                </a:lnTo>
                <a:lnTo>
                  <a:pt x="157060" y="2049360"/>
                </a:lnTo>
                <a:lnTo>
                  <a:pt x="156629" y="2049703"/>
                </a:lnTo>
                <a:lnTo>
                  <a:pt x="156641" y="2050237"/>
                </a:lnTo>
                <a:lnTo>
                  <a:pt x="157543" y="2050935"/>
                </a:lnTo>
                <a:lnTo>
                  <a:pt x="158254" y="2050948"/>
                </a:lnTo>
                <a:lnTo>
                  <a:pt x="158686" y="2050618"/>
                </a:lnTo>
                <a:lnTo>
                  <a:pt x="159143" y="2050262"/>
                </a:lnTo>
                <a:close/>
              </a:path>
              <a:path w="277494" h="2118360">
                <a:moveTo>
                  <a:pt x="159550" y="2117687"/>
                </a:moveTo>
                <a:lnTo>
                  <a:pt x="159334" y="2117534"/>
                </a:lnTo>
                <a:lnTo>
                  <a:pt x="159105" y="2117356"/>
                </a:lnTo>
                <a:lnTo>
                  <a:pt x="158775" y="2117356"/>
                </a:lnTo>
                <a:lnTo>
                  <a:pt x="158559" y="2117521"/>
                </a:lnTo>
                <a:lnTo>
                  <a:pt x="158356" y="2117674"/>
                </a:lnTo>
                <a:lnTo>
                  <a:pt x="158369" y="2117941"/>
                </a:lnTo>
                <a:lnTo>
                  <a:pt x="158800" y="2118271"/>
                </a:lnTo>
                <a:lnTo>
                  <a:pt x="159143" y="2118271"/>
                </a:lnTo>
                <a:lnTo>
                  <a:pt x="159346" y="2118118"/>
                </a:lnTo>
                <a:lnTo>
                  <a:pt x="159550" y="2117953"/>
                </a:lnTo>
                <a:lnTo>
                  <a:pt x="159550" y="2117687"/>
                </a:lnTo>
                <a:close/>
              </a:path>
              <a:path w="277494" h="2118360">
                <a:moveTo>
                  <a:pt x="268389" y="16002"/>
                </a:moveTo>
                <a:lnTo>
                  <a:pt x="266903" y="10477"/>
                </a:lnTo>
                <a:lnTo>
                  <a:pt x="262636" y="5575"/>
                </a:lnTo>
                <a:lnTo>
                  <a:pt x="256286" y="2298"/>
                </a:lnTo>
                <a:lnTo>
                  <a:pt x="249097" y="1168"/>
                </a:lnTo>
                <a:lnTo>
                  <a:pt x="241935" y="2171"/>
                </a:lnTo>
                <a:lnTo>
                  <a:pt x="235673" y="5321"/>
                </a:lnTo>
                <a:lnTo>
                  <a:pt x="231571" y="10134"/>
                </a:lnTo>
                <a:lnTo>
                  <a:pt x="230276" y="15646"/>
                </a:lnTo>
                <a:lnTo>
                  <a:pt x="231762" y="21170"/>
                </a:lnTo>
                <a:lnTo>
                  <a:pt x="236029" y="26047"/>
                </a:lnTo>
                <a:lnTo>
                  <a:pt x="242366" y="29337"/>
                </a:lnTo>
                <a:lnTo>
                  <a:pt x="249555" y="30480"/>
                </a:lnTo>
                <a:lnTo>
                  <a:pt x="256705" y="29476"/>
                </a:lnTo>
                <a:lnTo>
                  <a:pt x="262978" y="26314"/>
                </a:lnTo>
                <a:lnTo>
                  <a:pt x="267081" y="21513"/>
                </a:lnTo>
                <a:lnTo>
                  <a:pt x="268389" y="16002"/>
                </a:lnTo>
                <a:close/>
              </a:path>
              <a:path w="277494" h="2118360">
                <a:moveTo>
                  <a:pt x="270738" y="88353"/>
                </a:moveTo>
                <a:lnTo>
                  <a:pt x="270598" y="79362"/>
                </a:lnTo>
                <a:lnTo>
                  <a:pt x="263296" y="73748"/>
                </a:lnTo>
                <a:lnTo>
                  <a:pt x="257149" y="70573"/>
                </a:lnTo>
                <a:lnTo>
                  <a:pt x="250177" y="69469"/>
                </a:lnTo>
                <a:lnTo>
                  <a:pt x="243255" y="70446"/>
                </a:lnTo>
                <a:lnTo>
                  <a:pt x="237210" y="73494"/>
                </a:lnTo>
                <a:lnTo>
                  <a:pt x="230073" y="78994"/>
                </a:lnTo>
                <a:lnTo>
                  <a:pt x="230212" y="87972"/>
                </a:lnTo>
                <a:lnTo>
                  <a:pt x="237515" y="93586"/>
                </a:lnTo>
                <a:lnTo>
                  <a:pt x="243674" y="96774"/>
                </a:lnTo>
                <a:lnTo>
                  <a:pt x="250634" y="97878"/>
                </a:lnTo>
                <a:lnTo>
                  <a:pt x="257568" y="96901"/>
                </a:lnTo>
                <a:lnTo>
                  <a:pt x="263626" y="93840"/>
                </a:lnTo>
                <a:lnTo>
                  <a:pt x="270738" y="88353"/>
                </a:lnTo>
                <a:close/>
              </a:path>
              <a:path w="277494" h="2118360">
                <a:moveTo>
                  <a:pt x="271170" y="156044"/>
                </a:moveTo>
                <a:lnTo>
                  <a:pt x="271030" y="147332"/>
                </a:lnTo>
                <a:lnTo>
                  <a:pt x="263969" y="141909"/>
                </a:lnTo>
                <a:lnTo>
                  <a:pt x="258000" y="138836"/>
                </a:lnTo>
                <a:lnTo>
                  <a:pt x="251244" y="137769"/>
                </a:lnTo>
                <a:lnTo>
                  <a:pt x="244538" y="138709"/>
                </a:lnTo>
                <a:lnTo>
                  <a:pt x="238683" y="141668"/>
                </a:lnTo>
                <a:lnTo>
                  <a:pt x="231800" y="146964"/>
                </a:lnTo>
                <a:lnTo>
                  <a:pt x="231940" y="155663"/>
                </a:lnTo>
                <a:lnTo>
                  <a:pt x="239001" y="161099"/>
                </a:lnTo>
                <a:lnTo>
                  <a:pt x="244957" y="164185"/>
                </a:lnTo>
                <a:lnTo>
                  <a:pt x="251688" y="165265"/>
                </a:lnTo>
                <a:lnTo>
                  <a:pt x="258406" y="164312"/>
                </a:lnTo>
                <a:lnTo>
                  <a:pt x="264261" y="161340"/>
                </a:lnTo>
                <a:lnTo>
                  <a:pt x="271170" y="156044"/>
                </a:lnTo>
                <a:close/>
              </a:path>
              <a:path w="277494" h="2118360">
                <a:moveTo>
                  <a:pt x="271576" y="223735"/>
                </a:moveTo>
                <a:lnTo>
                  <a:pt x="271462" y="215328"/>
                </a:lnTo>
                <a:lnTo>
                  <a:pt x="264617" y="210083"/>
                </a:lnTo>
                <a:lnTo>
                  <a:pt x="258851" y="207111"/>
                </a:lnTo>
                <a:lnTo>
                  <a:pt x="252349" y="206082"/>
                </a:lnTo>
                <a:lnTo>
                  <a:pt x="245859" y="206997"/>
                </a:lnTo>
                <a:lnTo>
                  <a:pt x="240195" y="209854"/>
                </a:lnTo>
                <a:lnTo>
                  <a:pt x="233540" y="214985"/>
                </a:lnTo>
                <a:lnTo>
                  <a:pt x="233680" y="223393"/>
                </a:lnTo>
                <a:lnTo>
                  <a:pt x="240487" y="228625"/>
                </a:lnTo>
                <a:lnTo>
                  <a:pt x="246253" y="231609"/>
                </a:lnTo>
                <a:lnTo>
                  <a:pt x="252768" y="232638"/>
                </a:lnTo>
                <a:lnTo>
                  <a:pt x="259245" y="231736"/>
                </a:lnTo>
                <a:lnTo>
                  <a:pt x="264922" y="228866"/>
                </a:lnTo>
                <a:lnTo>
                  <a:pt x="271576" y="223735"/>
                </a:lnTo>
                <a:close/>
              </a:path>
              <a:path w="277494" h="2118360">
                <a:moveTo>
                  <a:pt x="271983" y="291426"/>
                </a:moveTo>
                <a:lnTo>
                  <a:pt x="271868" y="283311"/>
                </a:lnTo>
                <a:lnTo>
                  <a:pt x="265277" y="278244"/>
                </a:lnTo>
                <a:lnTo>
                  <a:pt x="259715" y="275374"/>
                </a:lnTo>
                <a:lnTo>
                  <a:pt x="253428" y="274383"/>
                </a:lnTo>
                <a:lnTo>
                  <a:pt x="247167" y="275272"/>
                </a:lnTo>
                <a:lnTo>
                  <a:pt x="241693" y="278041"/>
                </a:lnTo>
                <a:lnTo>
                  <a:pt x="235254" y="282981"/>
                </a:lnTo>
                <a:lnTo>
                  <a:pt x="235394" y="291096"/>
                </a:lnTo>
                <a:lnTo>
                  <a:pt x="241973" y="296151"/>
                </a:lnTo>
                <a:lnTo>
                  <a:pt x="247548" y="299021"/>
                </a:lnTo>
                <a:lnTo>
                  <a:pt x="253834" y="300024"/>
                </a:lnTo>
                <a:lnTo>
                  <a:pt x="260096" y="299135"/>
                </a:lnTo>
                <a:lnTo>
                  <a:pt x="265569" y="296379"/>
                </a:lnTo>
                <a:lnTo>
                  <a:pt x="271983" y="291426"/>
                </a:lnTo>
                <a:close/>
              </a:path>
              <a:path w="277494" h="2118360">
                <a:moveTo>
                  <a:pt x="272427" y="359130"/>
                </a:moveTo>
                <a:lnTo>
                  <a:pt x="272300" y="351307"/>
                </a:lnTo>
                <a:lnTo>
                  <a:pt x="259600" y="341528"/>
                </a:lnTo>
                <a:lnTo>
                  <a:pt x="249428" y="341426"/>
                </a:lnTo>
                <a:lnTo>
                  <a:pt x="236994" y="350951"/>
                </a:lnTo>
                <a:lnTo>
                  <a:pt x="237134" y="358800"/>
                </a:lnTo>
                <a:lnTo>
                  <a:pt x="249834" y="368579"/>
                </a:lnTo>
                <a:lnTo>
                  <a:pt x="260007" y="368655"/>
                </a:lnTo>
                <a:lnTo>
                  <a:pt x="266217" y="363893"/>
                </a:lnTo>
                <a:lnTo>
                  <a:pt x="272427" y="359130"/>
                </a:lnTo>
                <a:close/>
              </a:path>
              <a:path w="277494" h="2118360">
                <a:moveTo>
                  <a:pt x="272846" y="426808"/>
                </a:moveTo>
                <a:lnTo>
                  <a:pt x="272707" y="419277"/>
                </a:lnTo>
                <a:lnTo>
                  <a:pt x="260477" y="409867"/>
                </a:lnTo>
                <a:lnTo>
                  <a:pt x="250685" y="409765"/>
                </a:lnTo>
                <a:lnTo>
                  <a:pt x="238734" y="418960"/>
                </a:lnTo>
                <a:lnTo>
                  <a:pt x="238861" y="426478"/>
                </a:lnTo>
                <a:lnTo>
                  <a:pt x="251091" y="435902"/>
                </a:lnTo>
                <a:lnTo>
                  <a:pt x="260896" y="435978"/>
                </a:lnTo>
                <a:lnTo>
                  <a:pt x="266865" y="431406"/>
                </a:lnTo>
                <a:lnTo>
                  <a:pt x="272846" y="426808"/>
                </a:lnTo>
                <a:close/>
              </a:path>
              <a:path w="277494" h="2118360">
                <a:moveTo>
                  <a:pt x="273265" y="494499"/>
                </a:moveTo>
                <a:lnTo>
                  <a:pt x="273113" y="487248"/>
                </a:lnTo>
                <a:lnTo>
                  <a:pt x="261366" y="478205"/>
                </a:lnTo>
                <a:lnTo>
                  <a:pt x="251942" y="478116"/>
                </a:lnTo>
                <a:lnTo>
                  <a:pt x="240449" y="486968"/>
                </a:lnTo>
                <a:lnTo>
                  <a:pt x="240576" y="494195"/>
                </a:lnTo>
                <a:lnTo>
                  <a:pt x="252361" y="503250"/>
                </a:lnTo>
                <a:lnTo>
                  <a:pt x="261759" y="503326"/>
                </a:lnTo>
                <a:lnTo>
                  <a:pt x="267512" y="498906"/>
                </a:lnTo>
                <a:lnTo>
                  <a:pt x="273265" y="494499"/>
                </a:lnTo>
                <a:close/>
              </a:path>
              <a:path w="277494" h="2118360">
                <a:moveTo>
                  <a:pt x="273672" y="562216"/>
                </a:moveTo>
                <a:lnTo>
                  <a:pt x="273545" y="555256"/>
                </a:lnTo>
                <a:lnTo>
                  <a:pt x="262255" y="546557"/>
                </a:lnTo>
                <a:lnTo>
                  <a:pt x="253225" y="546481"/>
                </a:lnTo>
                <a:lnTo>
                  <a:pt x="242201" y="554939"/>
                </a:lnTo>
                <a:lnTo>
                  <a:pt x="242328" y="561924"/>
                </a:lnTo>
                <a:lnTo>
                  <a:pt x="253606" y="570598"/>
                </a:lnTo>
                <a:lnTo>
                  <a:pt x="262636" y="570674"/>
                </a:lnTo>
                <a:lnTo>
                  <a:pt x="268147" y="566445"/>
                </a:lnTo>
                <a:lnTo>
                  <a:pt x="273672" y="562216"/>
                </a:lnTo>
                <a:close/>
              </a:path>
              <a:path w="277494" h="2118360">
                <a:moveTo>
                  <a:pt x="274091" y="629894"/>
                </a:moveTo>
                <a:lnTo>
                  <a:pt x="273977" y="623227"/>
                </a:lnTo>
                <a:lnTo>
                  <a:pt x="263156" y="614895"/>
                </a:lnTo>
                <a:lnTo>
                  <a:pt x="254508" y="614832"/>
                </a:lnTo>
                <a:lnTo>
                  <a:pt x="243928" y="622935"/>
                </a:lnTo>
                <a:lnTo>
                  <a:pt x="244043" y="629602"/>
                </a:lnTo>
                <a:lnTo>
                  <a:pt x="254850" y="637921"/>
                </a:lnTo>
                <a:lnTo>
                  <a:pt x="263525" y="638009"/>
                </a:lnTo>
                <a:lnTo>
                  <a:pt x="268795" y="633945"/>
                </a:lnTo>
                <a:lnTo>
                  <a:pt x="274091" y="629894"/>
                </a:lnTo>
                <a:close/>
              </a:path>
              <a:path w="277494" h="2118360">
                <a:moveTo>
                  <a:pt x="274497" y="697572"/>
                </a:moveTo>
                <a:lnTo>
                  <a:pt x="274396" y="691210"/>
                </a:lnTo>
                <a:lnTo>
                  <a:pt x="264058" y="683247"/>
                </a:lnTo>
                <a:lnTo>
                  <a:pt x="255765" y="683171"/>
                </a:lnTo>
                <a:lnTo>
                  <a:pt x="245681" y="690943"/>
                </a:lnTo>
                <a:lnTo>
                  <a:pt x="245770" y="697306"/>
                </a:lnTo>
                <a:lnTo>
                  <a:pt x="256120" y="705269"/>
                </a:lnTo>
                <a:lnTo>
                  <a:pt x="264401" y="705345"/>
                </a:lnTo>
                <a:lnTo>
                  <a:pt x="269455" y="701459"/>
                </a:lnTo>
                <a:lnTo>
                  <a:pt x="274497" y="697572"/>
                </a:lnTo>
                <a:close/>
              </a:path>
              <a:path w="277494" h="2118360">
                <a:moveTo>
                  <a:pt x="274916" y="765263"/>
                </a:moveTo>
                <a:lnTo>
                  <a:pt x="274802" y="759180"/>
                </a:lnTo>
                <a:lnTo>
                  <a:pt x="264947" y="751598"/>
                </a:lnTo>
                <a:lnTo>
                  <a:pt x="257022" y="751522"/>
                </a:lnTo>
                <a:lnTo>
                  <a:pt x="247396" y="758926"/>
                </a:lnTo>
                <a:lnTo>
                  <a:pt x="247484" y="765009"/>
                </a:lnTo>
                <a:lnTo>
                  <a:pt x="257365" y="772604"/>
                </a:lnTo>
                <a:lnTo>
                  <a:pt x="265277" y="772680"/>
                </a:lnTo>
                <a:lnTo>
                  <a:pt x="270103" y="768985"/>
                </a:lnTo>
                <a:lnTo>
                  <a:pt x="274916" y="765263"/>
                </a:lnTo>
                <a:close/>
              </a:path>
              <a:path w="277494" h="2118360">
                <a:moveTo>
                  <a:pt x="275336" y="832980"/>
                </a:moveTo>
                <a:lnTo>
                  <a:pt x="275234" y="827176"/>
                </a:lnTo>
                <a:lnTo>
                  <a:pt x="265836" y="819950"/>
                </a:lnTo>
                <a:lnTo>
                  <a:pt x="258305" y="819873"/>
                </a:lnTo>
                <a:lnTo>
                  <a:pt x="249148" y="826935"/>
                </a:lnTo>
                <a:lnTo>
                  <a:pt x="249224" y="832726"/>
                </a:lnTo>
                <a:lnTo>
                  <a:pt x="258622" y="839939"/>
                </a:lnTo>
                <a:lnTo>
                  <a:pt x="266179" y="840028"/>
                </a:lnTo>
                <a:lnTo>
                  <a:pt x="270738" y="836498"/>
                </a:lnTo>
                <a:lnTo>
                  <a:pt x="275336" y="832980"/>
                </a:lnTo>
                <a:close/>
              </a:path>
              <a:path w="277494" h="2118360">
                <a:moveTo>
                  <a:pt x="275742" y="900658"/>
                </a:moveTo>
                <a:lnTo>
                  <a:pt x="275653" y="895172"/>
                </a:lnTo>
                <a:lnTo>
                  <a:pt x="266725" y="888301"/>
                </a:lnTo>
                <a:lnTo>
                  <a:pt x="259588" y="888225"/>
                </a:lnTo>
                <a:lnTo>
                  <a:pt x="250863" y="894943"/>
                </a:lnTo>
                <a:lnTo>
                  <a:pt x="250952" y="900417"/>
                </a:lnTo>
                <a:lnTo>
                  <a:pt x="259892" y="907300"/>
                </a:lnTo>
                <a:lnTo>
                  <a:pt x="267030" y="907364"/>
                </a:lnTo>
                <a:lnTo>
                  <a:pt x="271386" y="904011"/>
                </a:lnTo>
                <a:lnTo>
                  <a:pt x="275742" y="900658"/>
                </a:lnTo>
                <a:close/>
              </a:path>
              <a:path w="277494" h="2118360">
                <a:moveTo>
                  <a:pt x="276161" y="968349"/>
                </a:moveTo>
                <a:lnTo>
                  <a:pt x="276085" y="963142"/>
                </a:lnTo>
                <a:lnTo>
                  <a:pt x="267614" y="956627"/>
                </a:lnTo>
                <a:lnTo>
                  <a:pt x="260858" y="956576"/>
                </a:lnTo>
                <a:lnTo>
                  <a:pt x="252603" y="962926"/>
                </a:lnTo>
                <a:lnTo>
                  <a:pt x="252679" y="968121"/>
                </a:lnTo>
                <a:lnTo>
                  <a:pt x="261150" y="974636"/>
                </a:lnTo>
                <a:lnTo>
                  <a:pt x="267906" y="974699"/>
                </a:lnTo>
                <a:lnTo>
                  <a:pt x="272046" y="971524"/>
                </a:lnTo>
                <a:lnTo>
                  <a:pt x="276161" y="968349"/>
                </a:lnTo>
                <a:close/>
              </a:path>
              <a:path w="277494" h="2118360">
                <a:moveTo>
                  <a:pt x="276580" y="1036053"/>
                </a:moveTo>
                <a:lnTo>
                  <a:pt x="276504" y="1031125"/>
                </a:lnTo>
                <a:lnTo>
                  <a:pt x="268516" y="1024978"/>
                </a:lnTo>
                <a:lnTo>
                  <a:pt x="262115" y="1024928"/>
                </a:lnTo>
                <a:lnTo>
                  <a:pt x="254330" y="1030909"/>
                </a:lnTo>
                <a:lnTo>
                  <a:pt x="254419" y="1035837"/>
                </a:lnTo>
                <a:lnTo>
                  <a:pt x="262394" y="1041971"/>
                </a:lnTo>
                <a:lnTo>
                  <a:pt x="268795" y="1042035"/>
                </a:lnTo>
                <a:lnTo>
                  <a:pt x="272681" y="1039037"/>
                </a:lnTo>
                <a:lnTo>
                  <a:pt x="276580" y="1036053"/>
                </a:lnTo>
                <a:close/>
              </a:path>
              <a:path w="277494" h="2118360">
                <a:moveTo>
                  <a:pt x="276999" y="1103744"/>
                </a:moveTo>
                <a:lnTo>
                  <a:pt x="276923" y="1099121"/>
                </a:lnTo>
                <a:lnTo>
                  <a:pt x="269417" y="1093343"/>
                </a:lnTo>
                <a:lnTo>
                  <a:pt x="263385" y="1093292"/>
                </a:lnTo>
                <a:lnTo>
                  <a:pt x="256057" y="1098931"/>
                </a:lnTo>
                <a:lnTo>
                  <a:pt x="256146" y="1103541"/>
                </a:lnTo>
                <a:lnTo>
                  <a:pt x="263652" y="1109319"/>
                </a:lnTo>
                <a:lnTo>
                  <a:pt x="269646" y="1109383"/>
                </a:lnTo>
                <a:lnTo>
                  <a:pt x="273329" y="1106563"/>
                </a:lnTo>
                <a:lnTo>
                  <a:pt x="276999" y="1103744"/>
                </a:lnTo>
                <a:close/>
              </a:path>
              <a:path w="277494" h="2118360">
                <a:moveTo>
                  <a:pt x="277418" y="1171422"/>
                </a:moveTo>
                <a:lnTo>
                  <a:pt x="277329" y="1167091"/>
                </a:lnTo>
                <a:lnTo>
                  <a:pt x="270319" y="1161681"/>
                </a:lnTo>
                <a:lnTo>
                  <a:pt x="264668" y="1161630"/>
                </a:lnTo>
                <a:lnTo>
                  <a:pt x="257810" y="1166914"/>
                </a:lnTo>
                <a:lnTo>
                  <a:pt x="257848" y="1171244"/>
                </a:lnTo>
                <a:lnTo>
                  <a:pt x="264922" y="1176667"/>
                </a:lnTo>
                <a:lnTo>
                  <a:pt x="270548" y="1176718"/>
                </a:lnTo>
                <a:lnTo>
                  <a:pt x="273977" y="1174076"/>
                </a:lnTo>
                <a:lnTo>
                  <a:pt x="277418" y="1171422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2243099" y="0"/>
            <a:ext cx="269240" cy="2168525"/>
          </a:xfrm>
          <a:custGeom>
            <a:avLst/>
            <a:gdLst/>
            <a:ahLst/>
            <a:cxnLst/>
            <a:rect l="l" t="t" r="r" b="b"/>
            <a:pathLst>
              <a:path w="269239" h="2168525">
                <a:moveTo>
                  <a:pt x="19608" y="1219073"/>
                </a:moveTo>
                <a:lnTo>
                  <a:pt x="19519" y="1214742"/>
                </a:lnTo>
                <a:lnTo>
                  <a:pt x="12509" y="1209332"/>
                </a:lnTo>
                <a:lnTo>
                  <a:pt x="6858" y="1209281"/>
                </a:lnTo>
                <a:lnTo>
                  <a:pt x="0" y="1214564"/>
                </a:lnTo>
                <a:lnTo>
                  <a:pt x="38" y="1218895"/>
                </a:lnTo>
                <a:lnTo>
                  <a:pt x="7112" y="1224318"/>
                </a:lnTo>
                <a:lnTo>
                  <a:pt x="12738" y="1224368"/>
                </a:lnTo>
                <a:lnTo>
                  <a:pt x="16167" y="1221727"/>
                </a:lnTo>
                <a:lnTo>
                  <a:pt x="19608" y="1219073"/>
                </a:lnTo>
                <a:close/>
              </a:path>
              <a:path w="269239" h="2168525">
                <a:moveTo>
                  <a:pt x="20015" y="1286776"/>
                </a:moveTo>
                <a:lnTo>
                  <a:pt x="19964" y="1282725"/>
                </a:lnTo>
                <a:lnTo>
                  <a:pt x="13398" y="1277683"/>
                </a:lnTo>
                <a:lnTo>
                  <a:pt x="8140" y="1277632"/>
                </a:lnTo>
                <a:lnTo>
                  <a:pt x="1727" y="1282560"/>
                </a:lnTo>
                <a:lnTo>
                  <a:pt x="1778" y="1286598"/>
                </a:lnTo>
                <a:lnTo>
                  <a:pt x="8356" y="1291653"/>
                </a:lnTo>
                <a:lnTo>
                  <a:pt x="13614" y="1291717"/>
                </a:lnTo>
                <a:lnTo>
                  <a:pt x="16827" y="1289240"/>
                </a:lnTo>
                <a:lnTo>
                  <a:pt x="20015" y="1286776"/>
                </a:lnTo>
                <a:close/>
              </a:path>
              <a:path w="269239" h="2168525">
                <a:moveTo>
                  <a:pt x="20421" y="1354467"/>
                </a:moveTo>
                <a:lnTo>
                  <a:pt x="20370" y="1350721"/>
                </a:lnTo>
                <a:lnTo>
                  <a:pt x="14287" y="1346022"/>
                </a:lnTo>
                <a:lnTo>
                  <a:pt x="9398" y="1345971"/>
                </a:lnTo>
                <a:lnTo>
                  <a:pt x="3454" y="1350556"/>
                </a:lnTo>
                <a:lnTo>
                  <a:pt x="3505" y="1354315"/>
                </a:lnTo>
                <a:lnTo>
                  <a:pt x="9601" y="1358988"/>
                </a:lnTo>
                <a:lnTo>
                  <a:pt x="14490" y="1359039"/>
                </a:lnTo>
                <a:lnTo>
                  <a:pt x="17449" y="1356766"/>
                </a:lnTo>
                <a:lnTo>
                  <a:pt x="20421" y="1354467"/>
                </a:lnTo>
                <a:close/>
              </a:path>
              <a:path w="269239" h="2168525">
                <a:moveTo>
                  <a:pt x="20866" y="1422146"/>
                </a:moveTo>
                <a:lnTo>
                  <a:pt x="20802" y="1418704"/>
                </a:lnTo>
                <a:lnTo>
                  <a:pt x="15176" y="1414373"/>
                </a:lnTo>
                <a:lnTo>
                  <a:pt x="10680" y="1414335"/>
                </a:lnTo>
                <a:lnTo>
                  <a:pt x="5207" y="1418551"/>
                </a:lnTo>
                <a:lnTo>
                  <a:pt x="5232" y="1422019"/>
                </a:lnTo>
                <a:lnTo>
                  <a:pt x="10871" y="1426337"/>
                </a:lnTo>
                <a:lnTo>
                  <a:pt x="15379" y="1426375"/>
                </a:lnTo>
                <a:lnTo>
                  <a:pt x="18110" y="1424266"/>
                </a:lnTo>
                <a:lnTo>
                  <a:pt x="20866" y="1422146"/>
                </a:lnTo>
                <a:close/>
              </a:path>
              <a:path w="269239" h="2168525">
                <a:moveTo>
                  <a:pt x="21285" y="1489849"/>
                </a:moveTo>
                <a:lnTo>
                  <a:pt x="21221" y="1486674"/>
                </a:lnTo>
                <a:lnTo>
                  <a:pt x="16078" y="1482712"/>
                </a:lnTo>
                <a:lnTo>
                  <a:pt x="11963" y="1482686"/>
                </a:lnTo>
                <a:lnTo>
                  <a:pt x="6934" y="1486535"/>
                </a:lnTo>
                <a:lnTo>
                  <a:pt x="6972" y="1489710"/>
                </a:lnTo>
                <a:lnTo>
                  <a:pt x="12128" y="1493672"/>
                </a:lnTo>
                <a:lnTo>
                  <a:pt x="16243" y="1493723"/>
                </a:lnTo>
                <a:lnTo>
                  <a:pt x="18770" y="1491792"/>
                </a:lnTo>
                <a:lnTo>
                  <a:pt x="21285" y="1489849"/>
                </a:lnTo>
                <a:close/>
              </a:path>
              <a:path w="269239" h="2168525">
                <a:moveTo>
                  <a:pt x="21691" y="1557540"/>
                </a:moveTo>
                <a:lnTo>
                  <a:pt x="21640" y="1554645"/>
                </a:lnTo>
                <a:lnTo>
                  <a:pt x="19304" y="1552867"/>
                </a:lnTo>
                <a:lnTo>
                  <a:pt x="16967" y="1551051"/>
                </a:lnTo>
                <a:lnTo>
                  <a:pt x="13233" y="1551038"/>
                </a:lnTo>
                <a:lnTo>
                  <a:pt x="8648" y="1554543"/>
                </a:lnTo>
                <a:lnTo>
                  <a:pt x="8699" y="1557426"/>
                </a:lnTo>
                <a:lnTo>
                  <a:pt x="13385" y="1561007"/>
                </a:lnTo>
                <a:lnTo>
                  <a:pt x="17119" y="1561058"/>
                </a:lnTo>
                <a:lnTo>
                  <a:pt x="19405" y="1559293"/>
                </a:lnTo>
                <a:lnTo>
                  <a:pt x="21691" y="1557540"/>
                </a:lnTo>
                <a:close/>
              </a:path>
              <a:path w="269239" h="2168525">
                <a:moveTo>
                  <a:pt x="22110" y="1625231"/>
                </a:moveTo>
                <a:lnTo>
                  <a:pt x="22059" y="1622628"/>
                </a:lnTo>
                <a:lnTo>
                  <a:pt x="17868" y="1619402"/>
                </a:lnTo>
                <a:lnTo>
                  <a:pt x="14503" y="1619377"/>
                </a:lnTo>
                <a:lnTo>
                  <a:pt x="12433" y="1620939"/>
                </a:lnTo>
                <a:lnTo>
                  <a:pt x="10401" y="1622526"/>
                </a:lnTo>
                <a:lnTo>
                  <a:pt x="10426" y="1625130"/>
                </a:lnTo>
                <a:lnTo>
                  <a:pt x="14655" y="1628343"/>
                </a:lnTo>
                <a:lnTo>
                  <a:pt x="17995" y="1628394"/>
                </a:lnTo>
                <a:lnTo>
                  <a:pt x="20053" y="1626806"/>
                </a:lnTo>
                <a:lnTo>
                  <a:pt x="22110" y="1625231"/>
                </a:lnTo>
                <a:close/>
              </a:path>
              <a:path w="269239" h="2168525">
                <a:moveTo>
                  <a:pt x="22517" y="1692922"/>
                </a:moveTo>
                <a:lnTo>
                  <a:pt x="22479" y="1690624"/>
                </a:lnTo>
                <a:lnTo>
                  <a:pt x="18757" y="1687753"/>
                </a:lnTo>
                <a:lnTo>
                  <a:pt x="15735" y="1687715"/>
                </a:lnTo>
                <a:lnTo>
                  <a:pt x="13944" y="1689125"/>
                </a:lnTo>
                <a:lnTo>
                  <a:pt x="12115" y="1690522"/>
                </a:lnTo>
                <a:lnTo>
                  <a:pt x="12153" y="1692821"/>
                </a:lnTo>
                <a:lnTo>
                  <a:pt x="15887" y="1695691"/>
                </a:lnTo>
                <a:lnTo>
                  <a:pt x="18859" y="1695704"/>
                </a:lnTo>
                <a:lnTo>
                  <a:pt x="20701" y="1694332"/>
                </a:lnTo>
                <a:lnTo>
                  <a:pt x="22517" y="1692922"/>
                </a:lnTo>
                <a:close/>
              </a:path>
              <a:path w="269239" h="2168525">
                <a:moveTo>
                  <a:pt x="22961" y="1760613"/>
                </a:moveTo>
                <a:lnTo>
                  <a:pt x="22923" y="1758607"/>
                </a:lnTo>
                <a:lnTo>
                  <a:pt x="19646" y="1756105"/>
                </a:lnTo>
                <a:lnTo>
                  <a:pt x="17030" y="1756079"/>
                </a:lnTo>
                <a:lnTo>
                  <a:pt x="13855" y="1758518"/>
                </a:lnTo>
                <a:lnTo>
                  <a:pt x="13893" y="1760524"/>
                </a:lnTo>
                <a:lnTo>
                  <a:pt x="15519" y="1761769"/>
                </a:lnTo>
                <a:lnTo>
                  <a:pt x="17145" y="1763039"/>
                </a:lnTo>
                <a:lnTo>
                  <a:pt x="19773" y="1763052"/>
                </a:lnTo>
                <a:lnTo>
                  <a:pt x="21361" y="1761832"/>
                </a:lnTo>
                <a:lnTo>
                  <a:pt x="22961" y="1760613"/>
                </a:lnTo>
                <a:close/>
              </a:path>
              <a:path w="269239" h="2168525">
                <a:moveTo>
                  <a:pt x="23368" y="1828317"/>
                </a:moveTo>
                <a:lnTo>
                  <a:pt x="23329" y="1826590"/>
                </a:lnTo>
                <a:lnTo>
                  <a:pt x="20523" y="1824456"/>
                </a:lnTo>
                <a:lnTo>
                  <a:pt x="18313" y="1824431"/>
                </a:lnTo>
                <a:lnTo>
                  <a:pt x="15582" y="1826526"/>
                </a:lnTo>
                <a:lnTo>
                  <a:pt x="15621" y="1828241"/>
                </a:lnTo>
                <a:lnTo>
                  <a:pt x="16992" y="1829308"/>
                </a:lnTo>
                <a:lnTo>
                  <a:pt x="18415" y="1830387"/>
                </a:lnTo>
                <a:lnTo>
                  <a:pt x="20637" y="1830400"/>
                </a:lnTo>
                <a:lnTo>
                  <a:pt x="21983" y="1829358"/>
                </a:lnTo>
                <a:lnTo>
                  <a:pt x="23368" y="1828317"/>
                </a:lnTo>
                <a:close/>
              </a:path>
              <a:path w="269239" h="2168525">
                <a:moveTo>
                  <a:pt x="23787" y="1896008"/>
                </a:moveTo>
                <a:lnTo>
                  <a:pt x="23749" y="1894573"/>
                </a:lnTo>
                <a:lnTo>
                  <a:pt x="21437" y="1892795"/>
                </a:lnTo>
                <a:lnTo>
                  <a:pt x="19583" y="1892782"/>
                </a:lnTo>
                <a:lnTo>
                  <a:pt x="17335" y="1894509"/>
                </a:lnTo>
                <a:lnTo>
                  <a:pt x="17348" y="1895957"/>
                </a:lnTo>
                <a:lnTo>
                  <a:pt x="18516" y="1896833"/>
                </a:lnTo>
                <a:lnTo>
                  <a:pt x="19672" y="1897722"/>
                </a:lnTo>
                <a:lnTo>
                  <a:pt x="21526" y="1897735"/>
                </a:lnTo>
                <a:lnTo>
                  <a:pt x="22644" y="1896872"/>
                </a:lnTo>
                <a:lnTo>
                  <a:pt x="23787" y="1896008"/>
                </a:lnTo>
                <a:close/>
              </a:path>
              <a:path w="269239" h="2168525">
                <a:moveTo>
                  <a:pt x="24206" y="1963686"/>
                </a:moveTo>
                <a:lnTo>
                  <a:pt x="24168" y="1962569"/>
                </a:lnTo>
                <a:lnTo>
                  <a:pt x="23266" y="1961857"/>
                </a:lnTo>
                <a:lnTo>
                  <a:pt x="22339" y="1961146"/>
                </a:lnTo>
                <a:lnTo>
                  <a:pt x="20866" y="1961134"/>
                </a:lnTo>
                <a:lnTo>
                  <a:pt x="19075" y="1962518"/>
                </a:lnTo>
                <a:lnTo>
                  <a:pt x="19075" y="1963648"/>
                </a:lnTo>
                <a:lnTo>
                  <a:pt x="20916" y="1965071"/>
                </a:lnTo>
                <a:lnTo>
                  <a:pt x="22415" y="1965071"/>
                </a:lnTo>
                <a:lnTo>
                  <a:pt x="23304" y="1964372"/>
                </a:lnTo>
                <a:lnTo>
                  <a:pt x="24206" y="1963686"/>
                </a:lnTo>
                <a:close/>
              </a:path>
              <a:path w="269239" h="2168525">
                <a:moveTo>
                  <a:pt x="24612" y="2031377"/>
                </a:moveTo>
                <a:lnTo>
                  <a:pt x="24599" y="2030539"/>
                </a:lnTo>
                <a:lnTo>
                  <a:pt x="23926" y="2030006"/>
                </a:lnTo>
                <a:lnTo>
                  <a:pt x="23241" y="2029485"/>
                </a:lnTo>
                <a:lnTo>
                  <a:pt x="22123" y="2029485"/>
                </a:lnTo>
                <a:lnTo>
                  <a:pt x="21463" y="2029980"/>
                </a:lnTo>
                <a:lnTo>
                  <a:pt x="20789" y="2030501"/>
                </a:lnTo>
                <a:lnTo>
                  <a:pt x="20802" y="2031339"/>
                </a:lnTo>
                <a:lnTo>
                  <a:pt x="21501" y="2031873"/>
                </a:lnTo>
                <a:lnTo>
                  <a:pt x="22174" y="2032406"/>
                </a:lnTo>
                <a:lnTo>
                  <a:pt x="23266" y="2032406"/>
                </a:lnTo>
                <a:lnTo>
                  <a:pt x="23939" y="2031898"/>
                </a:lnTo>
                <a:lnTo>
                  <a:pt x="24612" y="2031377"/>
                </a:lnTo>
                <a:close/>
              </a:path>
              <a:path w="269239" h="2168525">
                <a:moveTo>
                  <a:pt x="25031" y="2098522"/>
                </a:moveTo>
                <a:lnTo>
                  <a:pt x="24574" y="2098167"/>
                </a:lnTo>
                <a:lnTo>
                  <a:pt x="24117" y="2097824"/>
                </a:lnTo>
                <a:lnTo>
                  <a:pt x="23393" y="2097824"/>
                </a:lnTo>
                <a:lnTo>
                  <a:pt x="22961" y="2098154"/>
                </a:lnTo>
                <a:lnTo>
                  <a:pt x="22542" y="2098497"/>
                </a:lnTo>
                <a:lnTo>
                  <a:pt x="22542" y="2099056"/>
                </a:lnTo>
                <a:lnTo>
                  <a:pt x="23431" y="2099741"/>
                </a:lnTo>
                <a:lnTo>
                  <a:pt x="24142" y="2099741"/>
                </a:lnTo>
                <a:lnTo>
                  <a:pt x="24574" y="2099411"/>
                </a:lnTo>
                <a:lnTo>
                  <a:pt x="25031" y="2099081"/>
                </a:lnTo>
                <a:lnTo>
                  <a:pt x="25031" y="2098522"/>
                </a:lnTo>
                <a:close/>
              </a:path>
              <a:path w="269239" h="2168525">
                <a:moveTo>
                  <a:pt x="25450" y="2166505"/>
                </a:moveTo>
                <a:lnTo>
                  <a:pt x="25234" y="2166353"/>
                </a:lnTo>
                <a:lnTo>
                  <a:pt x="25019" y="2166188"/>
                </a:lnTo>
                <a:lnTo>
                  <a:pt x="24688" y="2166188"/>
                </a:lnTo>
                <a:lnTo>
                  <a:pt x="24472" y="2166353"/>
                </a:lnTo>
                <a:lnTo>
                  <a:pt x="24269" y="2166505"/>
                </a:lnTo>
                <a:lnTo>
                  <a:pt x="24269" y="2166772"/>
                </a:lnTo>
                <a:lnTo>
                  <a:pt x="24472" y="2166924"/>
                </a:lnTo>
                <a:lnTo>
                  <a:pt x="24688" y="2167090"/>
                </a:lnTo>
                <a:lnTo>
                  <a:pt x="25031" y="2167090"/>
                </a:lnTo>
                <a:lnTo>
                  <a:pt x="25234" y="2166924"/>
                </a:lnTo>
                <a:lnTo>
                  <a:pt x="25450" y="2166772"/>
                </a:lnTo>
                <a:lnTo>
                  <a:pt x="25450" y="2166505"/>
                </a:lnTo>
                <a:close/>
              </a:path>
              <a:path w="269239" h="2168525">
                <a:moveTo>
                  <a:pt x="133083" y="0"/>
                </a:moveTo>
                <a:lnTo>
                  <a:pt x="95389" y="0"/>
                </a:lnTo>
                <a:lnTo>
                  <a:pt x="96012" y="2311"/>
                </a:lnTo>
                <a:lnTo>
                  <a:pt x="100418" y="7340"/>
                </a:lnTo>
                <a:lnTo>
                  <a:pt x="106972" y="10731"/>
                </a:lnTo>
                <a:lnTo>
                  <a:pt x="114376" y="11912"/>
                </a:lnTo>
                <a:lnTo>
                  <a:pt x="121754" y="10871"/>
                </a:lnTo>
                <a:lnTo>
                  <a:pt x="128206" y="7607"/>
                </a:lnTo>
                <a:lnTo>
                  <a:pt x="132448" y="2654"/>
                </a:lnTo>
                <a:lnTo>
                  <a:pt x="133083" y="0"/>
                </a:lnTo>
                <a:close/>
              </a:path>
              <a:path w="269239" h="2168525">
                <a:moveTo>
                  <a:pt x="134289" y="64808"/>
                </a:moveTo>
                <a:lnTo>
                  <a:pt x="132803" y="59283"/>
                </a:lnTo>
                <a:lnTo>
                  <a:pt x="128536" y="54394"/>
                </a:lnTo>
                <a:lnTo>
                  <a:pt x="122186" y="51117"/>
                </a:lnTo>
                <a:lnTo>
                  <a:pt x="114998" y="49974"/>
                </a:lnTo>
                <a:lnTo>
                  <a:pt x="107835" y="50977"/>
                </a:lnTo>
                <a:lnTo>
                  <a:pt x="101587" y="54140"/>
                </a:lnTo>
                <a:lnTo>
                  <a:pt x="97472" y="58953"/>
                </a:lnTo>
                <a:lnTo>
                  <a:pt x="96164" y="64452"/>
                </a:lnTo>
                <a:lnTo>
                  <a:pt x="97637" y="69977"/>
                </a:lnTo>
                <a:lnTo>
                  <a:pt x="101904" y="74866"/>
                </a:lnTo>
                <a:lnTo>
                  <a:pt x="108267" y="78155"/>
                </a:lnTo>
                <a:lnTo>
                  <a:pt x="115455" y="79298"/>
                </a:lnTo>
                <a:lnTo>
                  <a:pt x="122605" y="78295"/>
                </a:lnTo>
                <a:lnTo>
                  <a:pt x="128866" y="75120"/>
                </a:lnTo>
                <a:lnTo>
                  <a:pt x="132981" y="70319"/>
                </a:lnTo>
                <a:lnTo>
                  <a:pt x="134289" y="64808"/>
                </a:lnTo>
                <a:close/>
              </a:path>
              <a:path w="269239" h="2168525">
                <a:moveTo>
                  <a:pt x="136626" y="137147"/>
                </a:moveTo>
                <a:lnTo>
                  <a:pt x="136486" y="128168"/>
                </a:lnTo>
                <a:lnTo>
                  <a:pt x="129184" y="122555"/>
                </a:lnTo>
                <a:lnTo>
                  <a:pt x="123037" y="119380"/>
                </a:lnTo>
                <a:lnTo>
                  <a:pt x="116078" y="118275"/>
                </a:lnTo>
                <a:lnTo>
                  <a:pt x="109143" y="119240"/>
                </a:lnTo>
                <a:lnTo>
                  <a:pt x="103085" y="122301"/>
                </a:lnTo>
                <a:lnTo>
                  <a:pt x="95961" y="127787"/>
                </a:lnTo>
                <a:lnTo>
                  <a:pt x="96100" y="136779"/>
                </a:lnTo>
                <a:lnTo>
                  <a:pt x="103403" y="142392"/>
                </a:lnTo>
                <a:lnTo>
                  <a:pt x="109562" y="145580"/>
                </a:lnTo>
                <a:lnTo>
                  <a:pt x="116522" y="146685"/>
                </a:lnTo>
                <a:lnTo>
                  <a:pt x="123456" y="145707"/>
                </a:lnTo>
                <a:lnTo>
                  <a:pt x="129514" y="142633"/>
                </a:lnTo>
                <a:lnTo>
                  <a:pt x="136626" y="137147"/>
                </a:lnTo>
                <a:close/>
              </a:path>
              <a:path w="269239" h="2168525">
                <a:moveTo>
                  <a:pt x="137071" y="204863"/>
                </a:moveTo>
                <a:lnTo>
                  <a:pt x="136931" y="196164"/>
                </a:lnTo>
                <a:lnTo>
                  <a:pt x="129857" y="190728"/>
                </a:lnTo>
                <a:lnTo>
                  <a:pt x="123901" y="187655"/>
                </a:lnTo>
                <a:lnTo>
                  <a:pt x="117157" y="186588"/>
                </a:lnTo>
                <a:lnTo>
                  <a:pt x="110439" y="187528"/>
                </a:lnTo>
                <a:lnTo>
                  <a:pt x="104571" y="190500"/>
                </a:lnTo>
                <a:lnTo>
                  <a:pt x="97688" y="195783"/>
                </a:lnTo>
                <a:lnTo>
                  <a:pt x="97828" y="204495"/>
                </a:lnTo>
                <a:lnTo>
                  <a:pt x="104889" y="209918"/>
                </a:lnTo>
                <a:lnTo>
                  <a:pt x="110845" y="212991"/>
                </a:lnTo>
                <a:lnTo>
                  <a:pt x="117589" y="214071"/>
                </a:lnTo>
                <a:lnTo>
                  <a:pt x="124294" y="213118"/>
                </a:lnTo>
                <a:lnTo>
                  <a:pt x="130162" y="210159"/>
                </a:lnTo>
                <a:lnTo>
                  <a:pt x="137071" y="204863"/>
                </a:lnTo>
                <a:close/>
              </a:path>
              <a:path w="269239" h="2168525">
                <a:moveTo>
                  <a:pt x="137477" y="272554"/>
                </a:moveTo>
                <a:lnTo>
                  <a:pt x="137350" y="264147"/>
                </a:lnTo>
                <a:lnTo>
                  <a:pt x="130505" y="258889"/>
                </a:lnTo>
                <a:lnTo>
                  <a:pt x="124752" y="255905"/>
                </a:lnTo>
                <a:lnTo>
                  <a:pt x="118237" y="254876"/>
                </a:lnTo>
                <a:lnTo>
                  <a:pt x="111760" y="255790"/>
                </a:lnTo>
                <a:lnTo>
                  <a:pt x="106095" y="258660"/>
                </a:lnTo>
                <a:lnTo>
                  <a:pt x="99402" y="263791"/>
                </a:lnTo>
                <a:lnTo>
                  <a:pt x="99555" y="272186"/>
                </a:lnTo>
                <a:lnTo>
                  <a:pt x="106362" y="277444"/>
                </a:lnTo>
                <a:lnTo>
                  <a:pt x="112128" y="280416"/>
                </a:lnTo>
                <a:lnTo>
                  <a:pt x="118656" y="281457"/>
                </a:lnTo>
                <a:lnTo>
                  <a:pt x="125145" y="280543"/>
                </a:lnTo>
                <a:lnTo>
                  <a:pt x="130797" y="277672"/>
                </a:lnTo>
                <a:lnTo>
                  <a:pt x="137477" y="272554"/>
                </a:lnTo>
                <a:close/>
              </a:path>
              <a:path w="269239" h="2168525">
                <a:moveTo>
                  <a:pt x="137896" y="340233"/>
                </a:moveTo>
                <a:lnTo>
                  <a:pt x="137756" y="332117"/>
                </a:lnTo>
                <a:lnTo>
                  <a:pt x="131165" y="327063"/>
                </a:lnTo>
                <a:lnTo>
                  <a:pt x="125603" y="324192"/>
                </a:lnTo>
                <a:lnTo>
                  <a:pt x="119316" y="323189"/>
                </a:lnTo>
                <a:lnTo>
                  <a:pt x="113055" y="324065"/>
                </a:lnTo>
                <a:lnTo>
                  <a:pt x="107594" y="326821"/>
                </a:lnTo>
                <a:lnTo>
                  <a:pt x="101155" y="331774"/>
                </a:lnTo>
                <a:lnTo>
                  <a:pt x="101295" y="339890"/>
                </a:lnTo>
                <a:lnTo>
                  <a:pt x="107873" y="344970"/>
                </a:lnTo>
                <a:lnTo>
                  <a:pt x="113436" y="347840"/>
                </a:lnTo>
                <a:lnTo>
                  <a:pt x="119722" y="348830"/>
                </a:lnTo>
                <a:lnTo>
                  <a:pt x="125984" y="347954"/>
                </a:lnTo>
                <a:lnTo>
                  <a:pt x="131457" y="345186"/>
                </a:lnTo>
                <a:lnTo>
                  <a:pt x="137896" y="340233"/>
                </a:lnTo>
                <a:close/>
              </a:path>
              <a:path w="269239" h="2168525">
                <a:moveTo>
                  <a:pt x="138315" y="407936"/>
                </a:moveTo>
                <a:lnTo>
                  <a:pt x="138176" y="400100"/>
                </a:lnTo>
                <a:lnTo>
                  <a:pt x="125476" y="390334"/>
                </a:lnTo>
                <a:lnTo>
                  <a:pt x="115290" y="390232"/>
                </a:lnTo>
                <a:lnTo>
                  <a:pt x="102882" y="399783"/>
                </a:lnTo>
                <a:lnTo>
                  <a:pt x="103009" y="407606"/>
                </a:lnTo>
                <a:lnTo>
                  <a:pt x="115709" y="417372"/>
                </a:lnTo>
                <a:lnTo>
                  <a:pt x="125882" y="417474"/>
                </a:lnTo>
                <a:lnTo>
                  <a:pt x="132092" y="412699"/>
                </a:lnTo>
                <a:lnTo>
                  <a:pt x="138315" y="407936"/>
                </a:lnTo>
                <a:close/>
              </a:path>
              <a:path w="269239" h="2168525">
                <a:moveTo>
                  <a:pt x="138734" y="475640"/>
                </a:moveTo>
                <a:lnTo>
                  <a:pt x="138607" y="468083"/>
                </a:lnTo>
                <a:lnTo>
                  <a:pt x="126390" y="458685"/>
                </a:lnTo>
                <a:lnTo>
                  <a:pt x="116573" y="458584"/>
                </a:lnTo>
                <a:lnTo>
                  <a:pt x="104635" y="467766"/>
                </a:lnTo>
                <a:lnTo>
                  <a:pt x="104749" y="475322"/>
                </a:lnTo>
                <a:lnTo>
                  <a:pt x="116979" y="484708"/>
                </a:lnTo>
                <a:lnTo>
                  <a:pt x="126796" y="484822"/>
                </a:lnTo>
                <a:lnTo>
                  <a:pt x="132740" y="480212"/>
                </a:lnTo>
                <a:lnTo>
                  <a:pt x="138734" y="475640"/>
                </a:lnTo>
                <a:close/>
              </a:path>
              <a:path w="269239" h="2168525">
                <a:moveTo>
                  <a:pt x="139153" y="543318"/>
                </a:moveTo>
                <a:lnTo>
                  <a:pt x="139026" y="536092"/>
                </a:lnTo>
                <a:lnTo>
                  <a:pt x="127266" y="527037"/>
                </a:lnTo>
                <a:lnTo>
                  <a:pt x="117830" y="526935"/>
                </a:lnTo>
                <a:lnTo>
                  <a:pt x="106362" y="535762"/>
                </a:lnTo>
                <a:lnTo>
                  <a:pt x="106476" y="543013"/>
                </a:lnTo>
                <a:lnTo>
                  <a:pt x="118249" y="552069"/>
                </a:lnTo>
                <a:lnTo>
                  <a:pt x="127660" y="552157"/>
                </a:lnTo>
                <a:lnTo>
                  <a:pt x="133400" y="547738"/>
                </a:lnTo>
                <a:lnTo>
                  <a:pt x="139153" y="543318"/>
                </a:lnTo>
                <a:close/>
              </a:path>
              <a:path w="269239" h="2168525">
                <a:moveTo>
                  <a:pt x="139560" y="611009"/>
                </a:moveTo>
                <a:lnTo>
                  <a:pt x="139458" y="604062"/>
                </a:lnTo>
                <a:lnTo>
                  <a:pt x="128168" y="595388"/>
                </a:lnTo>
                <a:lnTo>
                  <a:pt x="119113" y="595287"/>
                </a:lnTo>
                <a:lnTo>
                  <a:pt x="108115" y="603770"/>
                </a:lnTo>
                <a:lnTo>
                  <a:pt x="108204" y="610717"/>
                </a:lnTo>
                <a:lnTo>
                  <a:pt x="119494" y="619404"/>
                </a:lnTo>
                <a:lnTo>
                  <a:pt x="128536" y="619493"/>
                </a:lnTo>
                <a:lnTo>
                  <a:pt x="134061" y="615251"/>
                </a:lnTo>
                <a:lnTo>
                  <a:pt x="139560" y="611009"/>
                </a:lnTo>
                <a:close/>
              </a:path>
              <a:path w="269239" h="2168525">
                <a:moveTo>
                  <a:pt x="139979" y="678713"/>
                </a:moveTo>
                <a:lnTo>
                  <a:pt x="139865" y="672033"/>
                </a:lnTo>
                <a:lnTo>
                  <a:pt x="129032" y="663714"/>
                </a:lnTo>
                <a:lnTo>
                  <a:pt x="120396" y="663651"/>
                </a:lnTo>
                <a:lnTo>
                  <a:pt x="109829" y="671753"/>
                </a:lnTo>
                <a:lnTo>
                  <a:pt x="109943" y="678421"/>
                </a:lnTo>
                <a:lnTo>
                  <a:pt x="120751" y="686752"/>
                </a:lnTo>
                <a:lnTo>
                  <a:pt x="129413" y="686841"/>
                </a:lnTo>
                <a:lnTo>
                  <a:pt x="134696" y="682764"/>
                </a:lnTo>
                <a:lnTo>
                  <a:pt x="139979" y="678713"/>
                </a:lnTo>
                <a:close/>
              </a:path>
              <a:path w="269239" h="2168525">
                <a:moveTo>
                  <a:pt x="140385" y="746404"/>
                </a:moveTo>
                <a:lnTo>
                  <a:pt x="140296" y="740029"/>
                </a:lnTo>
                <a:lnTo>
                  <a:pt x="129946" y="732053"/>
                </a:lnTo>
                <a:lnTo>
                  <a:pt x="121666" y="731989"/>
                </a:lnTo>
                <a:lnTo>
                  <a:pt x="111569" y="739749"/>
                </a:lnTo>
                <a:lnTo>
                  <a:pt x="111671" y="746125"/>
                </a:lnTo>
                <a:lnTo>
                  <a:pt x="122008" y="754087"/>
                </a:lnTo>
                <a:lnTo>
                  <a:pt x="130289" y="754176"/>
                </a:lnTo>
                <a:lnTo>
                  <a:pt x="135331" y="750290"/>
                </a:lnTo>
                <a:lnTo>
                  <a:pt x="140385" y="746404"/>
                </a:lnTo>
                <a:close/>
              </a:path>
              <a:path w="269239" h="2168525">
                <a:moveTo>
                  <a:pt x="140804" y="814082"/>
                </a:moveTo>
                <a:lnTo>
                  <a:pt x="140703" y="807999"/>
                </a:lnTo>
                <a:lnTo>
                  <a:pt x="130848" y="800404"/>
                </a:lnTo>
                <a:lnTo>
                  <a:pt x="122936" y="800328"/>
                </a:lnTo>
                <a:lnTo>
                  <a:pt x="113296" y="807745"/>
                </a:lnTo>
                <a:lnTo>
                  <a:pt x="113411" y="813828"/>
                </a:lnTo>
                <a:lnTo>
                  <a:pt x="123266" y="821436"/>
                </a:lnTo>
                <a:lnTo>
                  <a:pt x="131165" y="821499"/>
                </a:lnTo>
                <a:lnTo>
                  <a:pt x="135991" y="817791"/>
                </a:lnTo>
                <a:lnTo>
                  <a:pt x="140804" y="814082"/>
                </a:lnTo>
                <a:close/>
              </a:path>
              <a:path w="269239" h="2168525">
                <a:moveTo>
                  <a:pt x="141224" y="881773"/>
                </a:moveTo>
                <a:lnTo>
                  <a:pt x="141122" y="875995"/>
                </a:lnTo>
                <a:lnTo>
                  <a:pt x="131737" y="868743"/>
                </a:lnTo>
                <a:lnTo>
                  <a:pt x="124193" y="868680"/>
                </a:lnTo>
                <a:lnTo>
                  <a:pt x="115023" y="875741"/>
                </a:lnTo>
                <a:lnTo>
                  <a:pt x="115125" y="881519"/>
                </a:lnTo>
                <a:lnTo>
                  <a:pt x="124498" y="888758"/>
                </a:lnTo>
                <a:lnTo>
                  <a:pt x="132041" y="888822"/>
                </a:lnTo>
                <a:lnTo>
                  <a:pt x="136626" y="885304"/>
                </a:lnTo>
                <a:lnTo>
                  <a:pt x="141224" y="881773"/>
                </a:lnTo>
                <a:close/>
              </a:path>
              <a:path w="269239" h="2168525">
                <a:moveTo>
                  <a:pt x="141643" y="949477"/>
                </a:moveTo>
                <a:lnTo>
                  <a:pt x="141566" y="943965"/>
                </a:lnTo>
                <a:lnTo>
                  <a:pt x="132638" y="937107"/>
                </a:lnTo>
                <a:lnTo>
                  <a:pt x="125476" y="937031"/>
                </a:lnTo>
                <a:lnTo>
                  <a:pt x="116763" y="943724"/>
                </a:lnTo>
                <a:lnTo>
                  <a:pt x="116865" y="949236"/>
                </a:lnTo>
                <a:lnTo>
                  <a:pt x="125793" y="956106"/>
                </a:lnTo>
                <a:lnTo>
                  <a:pt x="132930" y="956170"/>
                </a:lnTo>
                <a:lnTo>
                  <a:pt x="137274" y="952817"/>
                </a:lnTo>
                <a:lnTo>
                  <a:pt x="141643" y="949477"/>
                </a:lnTo>
                <a:close/>
              </a:path>
              <a:path w="269239" h="2168525">
                <a:moveTo>
                  <a:pt x="142049" y="1017168"/>
                </a:moveTo>
                <a:lnTo>
                  <a:pt x="141973" y="1011948"/>
                </a:lnTo>
                <a:lnTo>
                  <a:pt x="133515" y="1005459"/>
                </a:lnTo>
                <a:lnTo>
                  <a:pt x="126758" y="1005395"/>
                </a:lnTo>
                <a:lnTo>
                  <a:pt x="118478" y="1011745"/>
                </a:lnTo>
                <a:lnTo>
                  <a:pt x="118579" y="1016952"/>
                </a:lnTo>
                <a:lnTo>
                  <a:pt x="127038" y="1023454"/>
                </a:lnTo>
                <a:lnTo>
                  <a:pt x="133807" y="1023518"/>
                </a:lnTo>
                <a:lnTo>
                  <a:pt x="137922" y="1020343"/>
                </a:lnTo>
                <a:lnTo>
                  <a:pt x="142049" y="1017168"/>
                </a:lnTo>
                <a:close/>
              </a:path>
              <a:path w="269239" h="2168525">
                <a:moveTo>
                  <a:pt x="142468" y="1084859"/>
                </a:moveTo>
                <a:lnTo>
                  <a:pt x="142392" y="1079931"/>
                </a:lnTo>
                <a:lnTo>
                  <a:pt x="134404" y="1073810"/>
                </a:lnTo>
                <a:lnTo>
                  <a:pt x="128016" y="1073734"/>
                </a:lnTo>
                <a:lnTo>
                  <a:pt x="120218" y="1079715"/>
                </a:lnTo>
                <a:lnTo>
                  <a:pt x="120319" y="1084643"/>
                </a:lnTo>
                <a:lnTo>
                  <a:pt x="128270" y="1090790"/>
                </a:lnTo>
                <a:lnTo>
                  <a:pt x="134670" y="1090853"/>
                </a:lnTo>
                <a:lnTo>
                  <a:pt x="138582" y="1087856"/>
                </a:lnTo>
                <a:lnTo>
                  <a:pt x="142468" y="1084859"/>
                </a:lnTo>
                <a:close/>
              </a:path>
              <a:path w="269239" h="2168525">
                <a:moveTo>
                  <a:pt x="142887" y="1152550"/>
                </a:moveTo>
                <a:lnTo>
                  <a:pt x="142811" y="1147940"/>
                </a:lnTo>
                <a:lnTo>
                  <a:pt x="135305" y="1142136"/>
                </a:lnTo>
                <a:lnTo>
                  <a:pt x="129298" y="1142085"/>
                </a:lnTo>
                <a:lnTo>
                  <a:pt x="121970" y="1147711"/>
                </a:lnTo>
                <a:lnTo>
                  <a:pt x="122047" y="1152347"/>
                </a:lnTo>
                <a:lnTo>
                  <a:pt x="129552" y="1158125"/>
                </a:lnTo>
                <a:lnTo>
                  <a:pt x="135572" y="1158176"/>
                </a:lnTo>
                <a:lnTo>
                  <a:pt x="139230" y="1155369"/>
                </a:lnTo>
                <a:lnTo>
                  <a:pt x="142887" y="1152550"/>
                </a:lnTo>
                <a:close/>
              </a:path>
              <a:path w="269239" h="2168525">
                <a:moveTo>
                  <a:pt x="143306" y="1220241"/>
                </a:moveTo>
                <a:lnTo>
                  <a:pt x="143230" y="1215910"/>
                </a:lnTo>
                <a:lnTo>
                  <a:pt x="136194" y="1210487"/>
                </a:lnTo>
                <a:lnTo>
                  <a:pt x="130568" y="1210437"/>
                </a:lnTo>
                <a:lnTo>
                  <a:pt x="123698" y="1215720"/>
                </a:lnTo>
                <a:lnTo>
                  <a:pt x="123748" y="1220050"/>
                </a:lnTo>
                <a:lnTo>
                  <a:pt x="130797" y="1225461"/>
                </a:lnTo>
                <a:lnTo>
                  <a:pt x="136436" y="1225511"/>
                </a:lnTo>
                <a:lnTo>
                  <a:pt x="139865" y="1222883"/>
                </a:lnTo>
                <a:lnTo>
                  <a:pt x="143306" y="1220241"/>
                </a:lnTo>
                <a:close/>
              </a:path>
              <a:path w="269239" h="2168525">
                <a:moveTo>
                  <a:pt x="143725" y="1287932"/>
                </a:moveTo>
                <a:lnTo>
                  <a:pt x="143662" y="1283881"/>
                </a:lnTo>
                <a:lnTo>
                  <a:pt x="137096" y="1278839"/>
                </a:lnTo>
                <a:lnTo>
                  <a:pt x="131838" y="1278788"/>
                </a:lnTo>
                <a:lnTo>
                  <a:pt x="125450" y="1283716"/>
                </a:lnTo>
                <a:lnTo>
                  <a:pt x="125488" y="1287767"/>
                </a:lnTo>
                <a:lnTo>
                  <a:pt x="132054" y="1292796"/>
                </a:lnTo>
                <a:lnTo>
                  <a:pt x="137312" y="1292860"/>
                </a:lnTo>
                <a:lnTo>
                  <a:pt x="140525" y="1290408"/>
                </a:lnTo>
                <a:lnTo>
                  <a:pt x="143725" y="1287932"/>
                </a:lnTo>
                <a:close/>
              </a:path>
              <a:path w="269239" h="2168525">
                <a:moveTo>
                  <a:pt x="144132" y="1355623"/>
                </a:moveTo>
                <a:lnTo>
                  <a:pt x="144081" y="1351864"/>
                </a:lnTo>
                <a:lnTo>
                  <a:pt x="137998" y="1347177"/>
                </a:lnTo>
                <a:lnTo>
                  <a:pt x="133096" y="1347139"/>
                </a:lnTo>
                <a:lnTo>
                  <a:pt x="127165" y="1351699"/>
                </a:lnTo>
                <a:lnTo>
                  <a:pt x="127215" y="1355471"/>
                </a:lnTo>
                <a:lnTo>
                  <a:pt x="133311" y="1360157"/>
                </a:lnTo>
                <a:lnTo>
                  <a:pt x="138188" y="1360195"/>
                </a:lnTo>
                <a:lnTo>
                  <a:pt x="141160" y="1357909"/>
                </a:lnTo>
                <a:lnTo>
                  <a:pt x="144132" y="1355623"/>
                </a:lnTo>
                <a:close/>
              </a:path>
              <a:path w="269239" h="2168525">
                <a:moveTo>
                  <a:pt x="144551" y="1423314"/>
                </a:moveTo>
                <a:lnTo>
                  <a:pt x="144513" y="1419860"/>
                </a:lnTo>
                <a:lnTo>
                  <a:pt x="138887" y="1415529"/>
                </a:lnTo>
                <a:lnTo>
                  <a:pt x="134391" y="1415491"/>
                </a:lnTo>
                <a:lnTo>
                  <a:pt x="128892" y="1419707"/>
                </a:lnTo>
                <a:lnTo>
                  <a:pt x="128955" y="1423162"/>
                </a:lnTo>
                <a:lnTo>
                  <a:pt x="134581" y="1427492"/>
                </a:lnTo>
                <a:lnTo>
                  <a:pt x="139077" y="1427530"/>
                </a:lnTo>
                <a:lnTo>
                  <a:pt x="141808" y="1425435"/>
                </a:lnTo>
                <a:lnTo>
                  <a:pt x="144551" y="1423314"/>
                </a:lnTo>
                <a:close/>
              </a:path>
              <a:path w="269239" h="2168525">
                <a:moveTo>
                  <a:pt x="144983" y="1491005"/>
                </a:moveTo>
                <a:lnTo>
                  <a:pt x="144919" y="1487843"/>
                </a:lnTo>
                <a:lnTo>
                  <a:pt x="142367" y="1485849"/>
                </a:lnTo>
                <a:lnTo>
                  <a:pt x="139788" y="1483880"/>
                </a:lnTo>
                <a:lnTo>
                  <a:pt x="135648" y="1483842"/>
                </a:lnTo>
                <a:lnTo>
                  <a:pt x="130632" y="1487716"/>
                </a:lnTo>
                <a:lnTo>
                  <a:pt x="130683" y="1490878"/>
                </a:lnTo>
                <a:lnTo>
                  <a:pt x="135826" y="1494828"/>
                </a:lnTo>
                <a:lnTo>
                  <a:pt x="139954" y="1494866"/>
                </a:lnTo>
                <a:lnTo>
                  <a:pt x="142468" y="1492935"/>
                </a:lnTo>
                <a:lnTo>
                  <a:pt x="144983" y="1491005"/>
                </a:lnTo>
                <a:close/>
              </a:path>
              <a:path w="269239" h="2168525">
                <a:moveTo>
                  <a:pt x="145389" y="1558696"/>
                </a:moveTo>
                <a:lnTo>
                  <a:pt x="145338" y="1555826"/>
                </a:lnTo>
                <a:lnTo>
                  <a:pt x="143027" y="1554022"/>
                </a:lnTo>
                <a:lnTo>
                  <a:pt x="140665" y="1552232"/>
                </a:lnTo>
                <a:lnTo>
                  <a:pt x="136931" y="1552194"/>
                </a:lnTo>
                <a:lnTo>
                  <a:pt x="132359" y="1555686"/>
                </a:lnTo>
                <a:lnTo>
                  <a:pt x="132422" y="1558582"/>
                </a:lnTo>
                <a:lnTo>
                  <a:pt x="137083" y="1562188"/>
                </a:lnTo>
                <a:lnTo>
                  <a:pt x="140843" y="1562214"/>
                </a:lnTo>
                <a:lnTo>
                  <a:pt x="143116" y="1560449"/>
                </a:lnTo>
                <a:lnTo>
                  <a:pt x="145389" y="1558696"/>
                </a:lnTo>
                <a:close/>
              </a:path>
              <a:path w="269239" h="2168525">
                <a:moveTo>
                  <a:pt x="145821" y="1626387"/>
                </a:moveTo>
                <a:lnTo>
                  <a:pt x="145770" y="1623783"/>
                </a:lnTo>
                <a:lnTo>
                  <a:pt x="141566" y="1620570"/>
                </a:lnTo>
                <a:lnTo>
                  <a:pt x="138214" y="1620532"/>
                </a:lnTo>
                <a:lnTo>
                  <a:pt x="134086" y="1623682"/>
                </a:lnTo>
                <a:lnTo>
                  <a:pt x="134137" y="1626273"/>
                </a:lnTo>
                <a:lnTo>
                  <a:pt x="138353" y="1629511"/>
                </a:lnTo>
                <a:lnTo>
                  <a:pt x="141706" y="1629549"/>
                </a:lnTo>
                <a:lnTo>
                  <a:pt x="143764" y="1627974"/>
                </a:lnTo>
                <a:lnTo>
                  <a:pt x="145821" y="1626387"/>
                </a:lnTo>
                <a:close/>
              </a:path>
              <a:path w="269239" h="2168525">
                <a:moveTo>
                  <a:pt x="146240" y="1694091"/>
                </a:moveTo>
                <a:lnTo>
                  <a:pt x="146215" y="1691779"/>
                </a:lnTo>
                <a:lnTo>
                  <a:pt x="142468" y="1688909"/>
                </a:lnTo>
                <a:lnTo>
                  <a:pt x="139471" y="1688884"/>
                </a:lnTo>
                <a:lnTo>
                  <a:pt x="135826" y="1691703"/>
                </a:lnTo>
                <a:lnTo>
                  <a:pt x="135851" y="1693976"/>
                </a:lnTo>
                <a:lnTo>
                  <a:pt x="139611" y="1696847"/>
                </a:lnTo>
                <a:lnTo>
                  <a:pt x="142582" y="1696885"/>
                </a:lnTo>
                <a:lnTo>
                  <a:pt x="144399" y="1695475"/>
                </a:lnTo>
                <a:lnTo>
                  <a:pt x="146240" y="1694091"/>
                </a:lnTo>
                <a:close/>
              </a:path>
              <a:path w="269239" h="2168525">
                <a:moveTo>
                  <a:pt x="146646" y="1761782"/>
                </a:moveTo>
                <a:lnTo>
                  <a:pt x="146621" y="1759775"/>
                </a:lnTo>
                <a:lnTo>
                  <a:pt x="143357" y="1757248"/>
                </a:lnTo>
                <a:lnTo>
                  <a:pt x="140741" y="1757248"/>
                </a:lnTo>
                <a:lnTo>
                  <a:pt x="139141" y="1758454"/>
                </a:lnTo>
                <a:lnTo>
                  <a:pt x="137566" y="1759673"/>
                </a:lnTo>
                <a:lnTo>
                  <a:pt x="137579" y="1761693"/>
                </a:lnTo>
                <a:lnTo>
                  <a:pt x="140855" y="1764207"/>
                </a:lnTo>
                <a:lnTo>
                  <a:pt x="143471" y="1764233"/>
                </a:lnTo>
                <a:lnTo>
                  <a:pt x="145059" y="1763001"/>
                </a:lnTo>
                <a:lnTo>
                  <a:pt x="146646" y="1761782"/>
                </a:lnTo>
                <a:close/>
              </a:path>
              <a:path w="269239" h="2168525">
                <a:moveTo>
                  <a:pt x="147066" y="1829460"/>
                </a:moveTo>
                <a:lnTo>
                  <a:pt x="147027" y="1827758"/>
                </a:lnTo>
                <a:lnTo>
                  <a:pt x="144233" y="1825599"/>
                </a:lnTo>
                <a:lnTo>
                  <a:pt x="142011" y="1825586"/>
                </a:lnTo>
                <a:lnTo>
                  <a:pt x="140665" y="1826641"/>
                </a:lnTo>
                <a:lnTo>
                  <a:pt x="139293" y="1827682"/>
                </a:lnTo>
                <a:lnTo>
                  <a:pt x="139319" y="1829396"/>
                </a:lnTo>
                <a:lnTo>
                  <a:pt x="140703" y="1830476"/>
                </a:lnTo>
                <a:lnTo>
                  <a:pt x="142113" y="1831543"/>
                </a:lnTo>
                <a:lnTo>
                  <a:pt x="144322" y="1831568"/>
                </a:lnTo>
                <a:lnTo>
                  <a:pt x="145694" y="1830514"/>
                </a:lnTo>
                <a:lnTo>
                  <a:pt x="147066" y="1829460"/>
                </a:lnTo>
                <a:close/>
              </a:path>
              <a:path w="269239" h="2168525">
                <a:moveTo>
                  <a:pt x="147472" y="1897164"/>
                </a:moveTo>
                <a:lnTo>
                  <a:pt x="147447" y="1895741"/>
                </a:lnTo>
                <a:lnTo>
                  <a:pt x="146304" y="1894840"/>
                </a:lnTo>
                <a:lnTo>
                  <a:pt x="145135" y="1893951"/>
                </a:lnTo>
                <a:lnTo>
                  <a:pt x="143294" y="1893938"/>
                </a:lnTo>
                <a:lnTo>
                  <a:pt x="142138" y="1894814"/>
                </a:lnTo>
                <a:lnTo>
                  <a:pt x="141033" y="1895678"/>
                </a:lnTo>
                <a:lnTo>
                  <a:pt x="141046" y="1897100"/>
                </a:lnTo>
                <a:lnTo>
                  <a:pt x="143357" y="1898878"/>
                </a:lnTo>
                <a:lnTo>
                  <a:pt x="145224" y="1898904"/>
                </a:lnTo>
                <a:lnTo>
                  <a:pt x="146342" y="1898027"/>
                </a:lnTo>
                <a:lnTo>
                  <a:pt x="147472" y="1897164"/>
                </a:lnTo>
                <a:close/>
              </a:path>
              <a:path w="269239" h="2168525">
                <a:moveTo>
                  <a:pt x="147891" y="1964855"/>
                </a:moveTo>
                <a:lnTo>
                  <a:pt x="147878" y="1963712"/>
                </a:lnTo>
                <a:lnTo>
                  <a:pt x="146964" y="1963000"/>
                </a:lnTo>
                <a:lnTo>
                  <a:pt x="146024" y="1962302"/>
                </a:lnTo>
                <a:lnTo>
                  <a:pt x="144551" y="1962289"/>
                </a:lnTo>
                <a:lnTo>
                  <a:pt x="142773" y="1963674"/>
                </a:lnTo>
                <a:lnTo>
                  <a:pt x="142773" y="1964804"/>
                </a:lnTo>
                <a:lnTo>
                  <a:pt x="143713" y="1965515"/>
                </a:lnTo>
                <a:lnTo>
                  <a:pt x="144614" y="1966214"/>
                </a:lnTo>
                <a:lnTo>
                  <a:pt x="146100" y="1966252"/>
                </a:lnTo>
                <a:lnTo>
                  <a:pt x="146989" y="1965553"/>
                </a:lnTo>
                <a:lnTo>
                  <a:pt x="147891" y="1964855"/>
                </a:lnTo>
                <a:close/>
              </a:path>
              <a:path w="269239" h="2168525">
                <a:moveTo>
                  <a:pt x="148310" y="2032546"/>
                </a:moveTo>
                <a:lnTo>
                  <a:pt x="148285" y="2031695"/>
                </a:lnTo>
                <a:lnTo>
                  <a:pt x="147612" y="2031174"/>
                </a:lnTo>
                <a:lnTo>
                  <a:pt x="146926" y="2030653"/>
                </a:lnTo>
                <a:lnTo>
                  <a:pt x="145834" y="2030641"/>
                </a:lnTo>
                <a:lnTo>
                  <a:pt x="144500" y="2031669"/>
                </a:lnTo>
                <a:lnTo>
                  <a:pt x="144500" y="2032520"/>
                </a:lnTo>
                <a:lnTo>
                  <a:pt x="145884" y="2033549"/>
                </a:lnTo>
                <a:lnTo>
                  <a:pt x="146977" y="2033587"/>
                </a:lnTo>
                <a:lnTo>
                  <a:pt x="147662" y="2033054"/>
                </a:lnTo>
                <a:lnTo>
                  <a:pt x="148310" y="2032546"/>
                </a:lnTo>
                <a:close/>
              </a:path>
              <a:path w="269239" h="2168525">
                <a:moveTo>
                  <a:pt x="148729" y="2099678"/>
                </a:moveTo>
                <a:lnTo>
                  <a:pt x="148272" y="2099348"/>
                </a:lnTo>
                <a:lnTo>
                  <a:pt x="147815" y="2099005"/>
                </a:lnTo>
                <a:lnTo>
                  <a:pt x="147104" y="2098992"/>
                </a:lnTo>
                <a:lnTo>
                  <a:pt x="146659" y="2099322"/>
                </a:lnTo>
                <a:lnTo>
                  <a:pt x="146227" y="2099665"/>
                </a:lnTo>
                <a:lnTo>
                  <a:pt x="146227" y="2100224"/>
                </a:lnTo>
                <a:lnTo>
                  <a:pt x="146697" y="2100567"/>
                </a:lnTo>
                <a:lnTo>
                  <a:pt x="147129" y="2100910"/>
                </a:lnTo>
                <a:lnTo>
                  <a:pt x="147853" y="2100922"/>
                </a:lnTo>
                <a:lnTo>
                  <a:pt x="148285" y="2100580"/>
                </a:lnTo>
                <a:lnTo>
                  <a:pt x="148729" y="2100237"/>
                </a:lnTo>
                <a:lnTo>
                  <a:pt x="148729" y="2099678"/>
                </a:lnTo>
                <a:close/>
              </a:path>
              <a:path w="269239" h="2168525">
                <a:moveTo>
                  <a:pt x="149148" y="2167674"/>
                </a:moveTo>
                <a:lnTo>
                  <a:pt x="148932" y="2167509"/>
                </a:lnTo>
                <a:lnTo>
                  <a:pt x="148729" y="2167344"/>
                </a:lnTo>
                <a:lnTo>
                  <a:pt x="148374" y="2167344"/>
                </a:lnTo>
                <a:lnTo>
                  <a:pt x="148170" y="2167496"/>
                </a:lnTo>
                <a:lnTo>
                  <a:pt x="147955" y="2167661"/>
                </a:lnTo>
                <a:lnTo>
                  <a:pt x="147955" y="2167915"/>
                </a:lnTo>
                <a:lnTo>
                  <a:pt x="148170" y="2168067"/>
                </a:lnTo>
                <a:lnTo>
                  <a:pt x="148374" y="2168245"/>
                </a:lnTo>
                <a:lnTo>
                  <a:pt x="148729" y="2168245"/>
                </a:lnTo>
                <a:lnTo>
                  <a:pt x="148932" y="2168080"/>
                </a:lnTo>
                <a:lnTo>
                  <a:pt x="149148" y="2167928"/>
                </a:lnTo>
                <a:lnTo>
                  <a:pt x="149148" y="2167674"/>
                </a:lnTo>
                <a:close/>
              </a:path>
              <a:path w="269239" h="2168525">
                <a:moveTo>
                  <a:pt x="257073" y="0"/>
                </a:moveTo>
                <a:lnTo>
                  <a:pt x="218795" y="0"/>
                </a:lnTo>
                <a:lnTo>
                  <a:pt x="219735" y="3467"/>
                </a:lnTo>
                <a:lnTo>
                  <a:pt x="224129" y="8521"/>
                </a:lnTo>
                <a:lnTo>
                  <a:pt x="230670" y="11887"/>
                </a:lnTo>
                <a:lnTo>
                  <a:pt x="238086" y="13068"/>
                </a:lnTo>
                <a:lnTo>
                  <a:pt x="245465" y="12039"/>
                </a:lnTo>
                <a:lnTo>
                  <a:pt x="251929" y="8775"/>
                </a:lnTo>
                <a:lnTo>
                  <a:pt x="256171" y="3810"/>
                </a:lnTo>
                <a:lnTo>
                  <a:pt x="257073" y="0"/>
                </a:lnTo>
                <a:close/>
              </a:path>
              <a:path w="269239" h="2168525">
                <a:moveTo>
                  <a:pt x="258000" y="65976"/>
                </a:moveTo>
                <a:lnTo>
                  <a:pt x="256514" y="60452"/>
                </a:lnTo>
                <a:lnTo>
                  <a:pt x="252260" y="55562"/>
                </a:lnTo>
                <a:lnTo>
                  <a:pt x="245884" y="52273"/>
                </a:lnTo>
                <a:lnTo>
                  <a:pt x="238696" y="51130"/>
                </a:lnTo>
                <a:lnTo>
                  <a:pt x="231533" y="52133"/>
                </a:lnTo>
                <a:lnTo>
                  <a:pt x="225285" y="55308"/>
                </a:lnTo>
                <a:lnTo>
                  <a:pt x="221170" y="60109"/>
                </a:lnTo>
                <a:lnTo>
                  <a:pt x="219862" y="65608"/>
                </a:lnTo>
                <a:lnTo>
                  <a:pt x="221348" y="71145"/>
                </a:lnTo>
                <a:lnTo>
                  <a:pt x="225615" y="76047"/>
                </a:lnTo>
                <a:lnTo>
                  <a:pt x="231978" y="79324"/>
                </a:lnTo>
                <a:lnTo>
                  <a:pt x="239166" y="80454"/>
                </a:lnTo>
                <a:lnTo>
                  <a:pt x="246316" y="79451"/>
                </a:lnTo>
                <a:lnTo>
                  <a:pt x="252564" y="76288"/>
                </a:lnTo>
                <a:lnTo>
                  <a:pt x="256679" y="71488"/>
                </a:lnTo>
                <a:lnTo>
                  <a:pt x="258000" y="65976"/>
                </a:lnTo>
                <a:close/>
              </a:path>
              <a:path w="269239" h="2168525">
                <a:moveTo>
                  <a:pt x="260350" y="138315"/>
                </a:moveTo>
                <a:lnTo>
                  <a:pt x="260223" y="129324"/>
                </a:lnTo>
                <a:lnTo>
                  <a:pt x="252907" y="123698"/>
                </a:lnTo>
                <a:lnTo>
                  <a:pt x="246748" y="120535"/>
                </a:lnTo>
                <a:lnTo>
                  <a:pt x="239776" y="119430"/>
                </a:lnTo>
                <a:lnTo>
                  <a:pt x="232841" y="120408"/>
                </a:lnTo>
                <a:lnTo>
                  <a:pt x="226783" y="123469"/>
                </a:lnTo>
                <a:lnTo>
                  <a:pt x="219659" y="128955"/>
                </a:lnTo>
                <a:lnTo>
                  <a:pt x="219798" y="137947"/>
                </a:lnTo>
                <a:lnTo>
                  <a:pt x="227101" y="143548"/>
                </a:lnTo>
                <a:lnTo>
                  <a:pt x="233248" y="146735"/>
                </a:lnTo>
                <a:lnTo>
                  <a:pt x="240220" y="147853"/>
                </a:lnTo>
                <a:lnTo>
                  <a:pt x="247154" y="146875"/>
                </a:lnTo>
                <a:lnTo>
                  <a:pt x="253225" y="143802"/>
                </a:lnTo>
                <a:lnTo>
                  <a:pt x="260350" y="138315"/>
                </a:lnTo>
                <a:close/>
              </a:path>
              <a:path w="269239" h="2168525">
                <a:moveTo>
                  <a:pt x="260756" y="206006"/>
                </a:moveTo>
                <a:lnTo>
                  <a:pt x="260629" y="197294"/>
                </a:lnTo>
                <a:lnTo>
                  <a:pt x="253568" y="191871"/>
                </a:lnTo>
                <a:lnTo>
                  <a:pt x="247599" y="188810"/>
                </a:lnTo>
                <a:lnTo>
                  <a:pt x="240868" y="187731"/>
                </a:lnTo>
                <a:lnTo>
                  <a:pt x="234149" y="188671"/>
                </a:lnTo>
                <a:lnTo>
                  <a:pt x="228295" y="191630"/>
                </a:lnTo>
                <a:lnTo>
                  <a:pt x="221399" y="196938"/>
                </a:lnTo>
                <a:lnTo>
                  <a:pt x="221538" y="205651"/>
                </a:lnTo>
                <a:lnTo>
                  <a:pt x="228600" y="211074"/>
                </a:lnTo>
                <a:lnTo>
                  <a:pt x="234556" y="214160"/>
                </a:lnTo>
                <a:lnTo>
                  <a:pt x="241300" y="215226"/>
                </a:lnTo>
                <a:lnTo>
                  <a:pt x="248005" y="214287"/>
                </a:lnTo>
                <a:lnTo>
                  <a:pt x="253860" y="211315"/>
                </a:lnTo>
                <a:lnTo>
                  <a:pt x="260756" y="206006"/>
                </a:lnTo>
                <a:close/>
              </a:path>
              <a:path w="269239" h="2168525">
                <a:moveTo>
                  <a:pt x="261188" y="273710"/>
                </a:moveTo>
                <a:lnTo>
                  <a:pt x="261048" y="265290"/>
                </a:lnTo>
                <a:lnTo>
                  <a:pt x="254228" y="260045"/>
                </a:lnTo>
                <a:lnTo>
                  <a:pt x="248450" y="257073"/>
                </a:lnTo>
                <a:lnTo>
                  <a:pt x="241935" y="256044"/>
                </a:lnTo>
                <a:lnTo>
                  <a:pt x="235458" y="256946"/>
                </a:lnTo>
                <a:lnTo>
                  <a:pt x="229806" y="259803"/>
                </a:lnTo>
                <a:lnTo>
                  <a:pt x="223139" y="264934"/>
                </a:lnTo>
                <a:lnTo>
                  <a:pt x="223253" y="273342"/>
                </a:lnTo>
                <a:lnTo>
                  <a:pt x="230098" y="278599"/>
                </a:lnTo>
                <a:lnTo>
                  <a:pt x="235851" y="281584"/>
                </a:lnTo>
                <a:lnTo>
                  <a:pt x="242366" y="282613"/>
                </a:lnTo>
                <a:lnTo>
                  <a:pt x="248843" y="281698"/>
                </a:lnTo>
                <a:lnTo>
                  <a:pt x="254508" y="278828"/>
                </a:lnTo>
                <a:lnTo>
                  <a:pt x="261188" y="273710"/>
                </a:lnTo>
                <a:close/>
              </a:path>
              <a:path w="269239" h="2168525">
                <a:moveTo>
                  <a:pt x="261594" y="341401"/>
                </a:moveTo>
                <a:lnTo>
                  <a:pt x="261454" y="333286"/>
                </a:lnTo>
                <a:lnTo>
                  <a:pt x="254889" y="328193"/>
                </a:lnTo>
                <a:lnTo>
                  <a:pt x="249313" y="325348"/>
                </a:lnTo>
                <a:lnTo>
                  <a:pt x="243014" y="324358"/>
                </a:lnTo>
                <a:lnTo>
                  <a:pt x="236753" y="325234"/>
                </a:lnTo>
                <a:lnTo>
                  <a:pt x="231292" y="327990"/>
                </a:lnTo>
                <a:lnTo>
                  <a:pt x="224866" y="332943"/>
                </a:lnTo>
                <a:lnTo>
                  <a:pt x="224993" y="341058"/>
                </a:lnTo>
                <a:lnTo>
                  <a:pt x="231597" y="346113"/>
                </a:lnTo>
                <a:lnTo>
                  <a:pt x="237147" y="348996"/>
                </a:lnTo>
                <a:lnTo>
                  <a:pt x="243420" y="349999"/>
                </a:lnTo>
                <a:lnTo>
                  <a:pt x="249682" y="349110"/>
                </a:lnTo>
                <a:lnTo>
                  <a:pt x="255155" y="346341"/>
                </a:lnTo>
                <a:lnTo>
                  <a:pt x="261594" y="341401"/>
                </a:lnTo>
                <a:close/>
              </a:path>
              <a:path w="269239" h="2168525">
                <a:moveTo>
                  <a:pt x="262013" y="409092"/>
                </a:moveTo>
                <a:lnTo>
                  <a:pt x="261874" y="401269"/>
                </a:lnTo>
                <a:lnTo>
                  <a:pt x="249186" y="391490"/>
                </a:lnTo>
                <a:lnTo>
                  <a:pt x="239001" y="391388"/>
                </a:lnTo>
                <a:lnTo>
                  <a:pt x="226593" y="400926"/>
                </a:lnTo>
                <a:lnTo>
                  <a:pt x="226720" y="408762"/>
                </a:lnTo>
                <a:lnTo>
                  <a:pt x="239433" y="418541"/>
                </a:lnTo>
                <a:lnTo>
                  <a:pt x="249605" y="418630"/>
                </a:lnTo>
                <a:lnTo>
                  <a:pt x="255816" y="413854"/>
                </a:lnTo>
                <a:lnTo>
                  <a:pt x="262013" y="409092"/>
                </a:lnTo>
                <a:close/>
              </a:path>
              <a:path w="269239" h="2168525">
                <a:moveTo>
                  <a:pt x="262420" y="476783"/>
                </a:moveTo>
                <a:lnTo>
                  <a:pt x="262305" y="469239"/>
                </a:lnTo>
                <a:lnTo>
                  <a:pt x="250075" y="459841"/>
                </a:lnTo>
                <a:lnTo>
                  <a:pt x="240271" y="459740"/>
                </a:lnTo>
                <a:lnTo>
                  <a:pt x="228333" y="468922"/>
                </a:lnTo>
                <a:lnTo>
                  <a:pt x="228434" y="476453"/>
                </a:lnTo>
                <a:lnTo>
                  <a:pt x="240690" y="485876"/>
                </a:lnTo>
                <a:lnTo>
                  <a:pt x="250482" y="485978"/>
                </a:lnTo>
                <a:lnTo>
                  <a:pt x="256451" y="481380"/>
                </a:lnTo>
                <a:lnTo>
                  <a:pt x="262420" y="476783"/>
                </a:lnTo>
                <a:close/>
              </a:path>
              <a:path w="269239" h="2168525">
                <a:moveTo>
                  <a:pt x="262851" y="544474"/>
                </a:moveTo>
                <a:lnTo>
                  <a:pt x="262737" y="537222"/>
                </a:lnTo>
                <a:lnTo>
                  <a:pt x="250977" y="528167"/>
                </a:lnTo>
                <a:lnTo>
                  <a:pt x="241541" y="528091"/>
                </a:lnTo>
                <a:lnTo>
                  <a:pt x="230085" y="536930"/>
                </a:lnTo>
                <a:lnTo>
                  <a:pt x="230174" y="544182"/>
                </a:lnTo>
                <a:lnTo>
                  <a:pt x="241947" y="553224"/>
                </a:lnTo>
                <a:lnTo>
                  <a:pt x="251371" y="553300"/>
                </a:lnTo>
                <a:lnTo>
                  <a:pt x="257098" y="548906"/>
                </a:lnTo>
                <a:lnTo>
                  <a:pt x="262851" y="544474"/>
                </a:lnTo>
                <a:close/>
              </a:path>
              <a:path w="269239" h="2168525">
                <a:moveTo>
                  <a:pt x="263271" y="612178"/>
                </a:moveTo>
                <a:lnTo>
                  <a:pt x="263156" y="605218"/>
                </a:lnTo>
                <a:lnTo>
                  <a:pt x="251866" y="596519"/>
                </a:lnTo>
                <a:lnTo>
                  <a:pt x="242811" y="596442"/>
                </a:lnTo>
                <a:lnTo>
                  <a:pt x="231813" y="604926"/>
                </a:lnTo>
                <a:lnTo>
                  <a:pt x="231914" y="611886"/>
                </a:lnTo>
                <a:lnTo>
                  <a:pt x="243192" y="620560"/>
                </a:lnTo>
                <a:lnTo>
                  <a:pt x="252260" y="620636"/>
                </a:lnTo>
                <a:lnTo>
                  <a:pt x="257759" y="616407"/>
                </a:lnTo>
                <a:lnTo>
                  <a:pt x="263271" y="612178"/>
                </a:lnTo>
                <a:close/>
              </a:path>
              <a:path w="269239" h="2168525">
                <a:moveTo>
                  <a:pt x="263664" y="679869"/>
                </a:moveTo>
                <a:lnTo>
                  <a:pt x="263563" y="673201"/>
                </a:lnTo>
                <a:lnTo>
                  <a:pt x="252742" y="664883"/>
                </a:lnTo>
                <a:lnTo>
                  <a:pt x="244094" y="664794"/>
                </a:lnTo>
                <a:lnTo>
                  <a:pt x="233527" y="672909"/>
                </a:lnTo>
                <a:lnTo>
                  <a:pt x="233629" y="679577"/>
                </a:lnTo>
                <a:lnTo>
                  <a:pt x="244462" y="687895"/>
                </a:lnTo>
                <a:lnTo>
                  <a:pt x="253111" y="687984"/>
                </a:lnTo>
                <a:lnTo>
                  <a:pt x="258394" y="683933"/>
                </a:lnTo>
                <a:lnTo>
                  <a:pt x="263664" y="679869"/>
                </a:lnTo>
                <a:close/>
              </a:path>
              <a:path w="269239" h="2168525">
                <a:moveTo>
                  <a:pt x="264083" y="747560"/>
                </a:moveTo>
                <a:lnTo>
                  <a:pt x="263982" y="741184"/>
                </a:lnTo>
                <a:lnTo>
                  <a:pt x="253631" y="733221"/>
                </a:lnTo>
                <a:lnTo>
                  <a:pt x="245376" y="733145"/>
                </a:lnTo>
                <a:lnTo>
                  <a:pt x="235267" y="740918"/>
                </a:lnTo>
                <a:lnTo>
                  <a:pt x="235369" y="747280"/>
                </a:lnTo>
                <a:lnTo>
                  <a:pt x="245719" y="755230"/>
                </a:lnTo>
                <a:lnTo>
                  <a:pt x="254000" y="755319"/>
                </a:lnTo>
                <a:lnTo>
                  <a:pt x="259029" y="751433"/>
                </a:lnTo>
                <a:lnTo>
                  <a:pt x="264083" y="747560"/>
                </a:lnTo>
                <a:close/>
              </a:path>
              <a:path w="269239" h="2168525">
                <a:moveTo>
                  <a:pt x="264490" y="815251"/>
                </a:moveTo>
                <a:lnTo>
                  <a:pt x="264414" y="809167"/>
                </a:lnTo>
                <a:lnTo>
                  <a:pt x="254533" y="801585"/>
                </a:lnTo>
                <a:lnTo>
                  <a:pt x="246634" y="801497"/>
                </a:lnTo>
                <a:lnTo>
                  <a:pt x="236994" y="808913"/>
                </a:lnTo>
                <a:lnTo>
                  <a:pt x="237096" y="814997"/>
                </a:lnTo>
                <a:lnTo>
                  <a:pt x="246951" y="822591"/>
                </a:lnTo>
                <a:lnTo>
                  <a:pt x="254876" y="822655"/>
                </a:lnTo>
                <a:lnTo>
                  <a:pt x="259689" y="818959"/>
                </a:lnTo>
                <a:lnTo>
                  <a:pt x="264490" y="815251"/>
                </a:lnTo>
                <a:close/>
              </a:path>
              <a:path w="269239" h="2168525">
                <a:moveTo>
                  <a:pt x="264922" y="882942"/>
                </a:moveTo>
                <a:lnTo>
                  <a:pt x="264845" y="877163"/>
                </a:lnTo>
                <a:lnTo>
                  <a:pt x="255435" y="869924"/>
                </a:lnTo>
                <a:lnTo>
                  <a:pt x="247904" y="869848"/>
                </a:lnTo>
                <a:lnTo>
                  <a:pt x="238721" y="876909"/>
                </a:lnTo>
                <a:lnTo>
                  <a:pt x="238836" y="882700"/>
                </a:lnTo>
                <a:lnTo>
                  <a:pt x="248221" y="889927"/>
                </a:lnTo>
                <a:lnTo>
                  <a:pt x="255752" y="889990"/>
                </a:lnTo>
                <a:lnTo>
                  <a:pt x="260350" y="886472"/>
                </a:lnTo>
                <a:lnTo>
                  <a:pt x="264922" y="882942"/>
                </a:lnTo>
                <a:close/>
              </a:path>
              <a:path w="269239" h="2168525">
                <a:moveTo>
                  <a:pt x="265315" y="950620"/>
                </a:moveTo>
                <a:lnTo>
                  <a:pt x="265252" y="945121"/>
                </a:lnTo>
                <a:lnTo>
                  <a:pt x="256336" y="938250"/>
                </a:lnTo>
                <a:lnTo>
                  <a:pt x="249174" y="938187"/>
                </a:lnTo>
                <a:lnTo>
                  <a:pt x="240449" y="944892"/>
                </a:lnTo>
                <a:lnTo>
                  <a:pt x="240550" y="950391"/>
                </a:lnTo>
                <a:lnTo>
                  <a:pt x="249478" y="957262"/>
                </a:lnTo>
                <a:lnTo>
                  <a:pt x="256628" y="957326"/>
                </a:lnTo>
                <a:lnTo>
                  <a:pt x="260985" y="953973"/>
                </a:lnTo>
                <a:lnTo>
                  <a:pt x="265315" y="950620"/>
                </a:lnTo>
                <a:close/>
              </a:path>
              <a:path w="269239" h="2168525">
                <a:moveTo>
                  <a:pt x="265760" y="1018311"/>
                </a:moveTo>
                <a:lnTo>
                  <a:pt x="265684" y="1013117"/>
                </a:lnTo>
                <a:lnTo>
                  <a:pt x="257238" y="1006602"/>
                </a:lnTo>
                <a:lnTo>
                  <a:pt x="250456" y="1006538"/>
                </a:lnTo>
                <a:lnTo>
                  <a:pt x="242201" y="1012888"/>
                </a:lnTo>
                <a:lnTo>
                  <a:pt x="242290" y="1018082"/>
                </a:lnTo>
                <a:lnTo>
                  <a:pt x="250736" y="1024610"/>
                </a:lnTo>
                <a:lnTo>
                  <a:pt x="257517" y="1024674"/>
                </a:lnTo>
                <a:lnTo>
                  <a:pt x="261632" y="1021499"/>
                </a:lnTo>
                <a:lnTo>
                  <a:pt x="265760" y="1018311"/>
                </a:lnTo>
                <a:close/>
              </a:path>
              <a:path w="269239" h="2168525">
                <a:moveTo>
                  <a:pt x="266192" y="1086015"/>
                </a:moveTo>
                <a:lnTo>
                  <a:pt x="266090" y="1081087"/>
                </a:lnTo>
                <a:lnTo>
                  <a:pt x="258114" y="1074940"/>
                </a:lnTo>
                <a:lnTo>
                  <a:pt x="251726" y="1074889"/>
                </a:lnTo>
                <a:lnTo>
                  <a:pt x="243941" y="1080871"/>
                </a:lnTo>
                <a:lnTo>
                  <a:pt x="244017" y="1085799"/>
                </a:lnTo>
                <a:lnTo>
                  <a:pt x="251993" y="1091946"/>
                </a:lnTo>
                <a:lnTo>
                  <a:pt x="258368" y="1092009"/>
                </a:lnTo>
                <a:lnTo>
                  <a:pt x="262293" y="1088999"/>
                </a:lnTo>
                <a:lnTo>
                  <a:pt x="266192" y="1086015"/>
                </a:lnTo>
                <a:close/>
              </a:path>
              <a:path w="269239" h="2168525">
                <a:moveTo>
                  <a:pt x="266598" y="1153706"/>
                </a:moveTo>
                <a:lnTo>
                  <a:pt x="266534" y="1149070"/>
                </a:lnTo>
                <a:lnTo>
                  <a:pt x="259003" y="1143292"/>
                </a:lnTo>
                <a:lnTo>
                  <a:pt x="253009" y="1143241"/>
                </a:lnTo>
                <a:lnTo>
                  <a:pt x="245681" y="1148880"/>
                </a:lnTo>
                <a:lnTo>
                  <a:pt x="245745" y="1153515"/>
                </a:lnTo>
                <a:lnTo>
                  <a:pt x="253250" y="1159294"/>
                </a:lnTo>
                <a:lnTo>
                  <a:pt x="259283" y="1159344"/>
                </a:lnTo>
                <a:lnTo>
                  <a:pt x="262928" y="1156525"/>
                </a:lnTo>
                <a:lnTo>
                  <a:pt x="266598" y="1153706"/>
                </a:lnTo>
                <a:close/>
              </a:path>
              <a:path w="269239" h="2168525">
                <a:moveTo>
                  <a:pt x="267004" y="1221397"/>
                </a:moveTo>
                <a:lnTo>
                  <a:pt x="266941" y="1217066"/>
                </a:lnTo>
                <a:lnTo>
                  <a:pt x="259905" y="1211643"/>
                </a:lnTo>
                <a:lnTo>
                  <a:pt x="254266" y="1211605"/>
                </a:lnTo>
                <a:lnTo>
                  <a:pt x="247408" y="1216875"/>
                </a:lnTo>
                <a:lnTo>
                  <a:pt x="247472" y="1221206"/>
                </a:lnTo>
                <a:lnTo>
                  <a:pt x="254508" y="1226629"/>
                </a:lnTo>
                <a:lnTo>
                  <a:pt x="260134" y="1226680"/>
                </a:lnTo>
                <a:lnTo>
                  <a:pt x="263563" y="1224038"/>
                </a:lnTo>
                <a:lnTo>
                  <a:pt x="267004" y="1221397"/>
                </a:lnTo>
                <a:close/>
              </a:path>
              <a:path w="269239" h="2168525">
                <a:moveTo>
                  <a:pt x="267423" y="1289113"/>
                </a:moveTo>
                <a:lnTo>
                  <a:pt x="267373" y="1285062"/>
                </a:lnTo>
                <a:lnTo>
                  <a:pt x="260794" y="1279994"/>
                </a:lnTo>
                <a:lnTo>
                  <a:pt x="255536" y="1279944"/>
                </a:lnTo>
                <a:lnTo>
                  <a:pt x="249135" y="1284884"/>
                </a:lnTo>
                <a:lnTo>
                  <a:pt x="249199" y="1288923"/>
                </a:lnTo>
                <a:lnTo>
                  <a:pt x="255752" y="1293977"/>
                </a:lnTo>
                <a:lnTo>
                  <a:pt x="261023" y="1294028"/>
                </a:lnTo>
                <a:lnTo>
                  <a:pt x="264223" y="1291551"/>
                </a:lnTo>
                <a:lnTo>
                  <a:pt x="267423" y="1289113"/>
                </a:lnTo>
                <a:close/>
              </a:path>
              <a:path w="269239" h="2168525">
                <a:moveTo>
                  <a:pt x="267855" y="1356791"/>
                </a:moveTo>
                <a:lnTo>
                  <a:pt x="267792" y="1353032"/>
                </a:lnTo>
                <a:lnTo>
                  <a:pt x="261696" y="1348346"/>
                </a:lnTo>
                <a:lnTo>
                  <a:pt x="256819" y="1348295"/>
                </a:lnTo>
                <a:lnTo>
                  <a:pt x="250863" y="1352880"/>
                </a:lnTo>
                <a:lnTo>
                  <a:pt x="250939" y="1356626"/>
                </a:lnTo>
                <a:lnTo>
                  <a:pt x="257035" y="1361313"/>
                </a:lnTo>
                <a:lnTo>
                  <a:pt x="261912" y="1361363"/>
                </a:lnTo>
                <a:lnTo>
                  <a:pt x="264883" y="1359077"/>
                </a:lnTo>
                <a:lnTo>
                  <a:pt x="267855" y="1356791"/>
                </a:lnTo>
                <a:close/>
              </a:path>
              <a:path w="269239" h="2168525">
                <a:moveTo>
                  <a:pt x="268274" y="1424470"/>
                </a:moveTo>
                <a:lnTo>
                  <a:pt x="268198" y="1421015"/>
                </a:lnTo>
                <a:lnTo>
                  <a:pt x="262597" y="1416685"/>
                </a:lnTo>
                <a:lnTo>
                  <a:pt x="258089" y="1416646"/>
                </a:lnTo>
                <a:lnTo>
                  <a:pt x="252603" y="1420863"/>
                </a:lnTo>
                <a:lnTo>
                  <a:pt x="252653" y="1424343"/>
                </a:lnTo>
                <a:lnTo>
                  <a:pt x="258279" y="1428648"/>
                </a:lnTo>
                <a:lnTo>
                  <a:pt x="262775" y="1428711"/>
                </a:lnTo>
                <a:lnTo>
                  <a:pt x="265531" y="1426591"/>
                </a:lnTo>
                <a:lnTo>
                  <a:pt x="268274" y="1424470"/>
                </a:lnTo>
                <a:close/>
              </a:path>
              <a:path w="269239" h="2168525">
                <a:moveTo>
                  <a:pt x="268693" y="1492161"/>
                </a:moveTo>
                <a:lnTo>
                  <a:pt x="268617" y="1488986"/>
                </a:lnTo>
                <a:lnTo>
                  <a:pt x="263486" y="1485036"/>
                </a:lnTo>
                <a:lnTo>
                  <a:pt x="259346" y="1484998"/>
                </a:lnTo>
                <a:lnTo>
                  <a:pt x="256857" y="1486941"/>
                </a:lnTo>
                <a:lnTo>
                  <a:pt x="254330" y="1488846"/>
                </a:lnTo>
                <a:lnTo>
                  <a:pt x="254381" y="1492034"/>
                </a:lnTo>
                <a:lnTo>
                  <a:pt x="259524" y="1495983"/>
                </a:lnTo>
                <a:lnTo>
                  <a:pt x="263664" y="1496034"/>
                </a:lnTo>
                <a:lnTo>
                  <a:pt x="266166" y="1494091"/>
                </a:lnTo>
                <a:lnTo>
                  <a:pt x="268693" y="1492161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2497429" y="0"/>
            <a:ext cx="263525" cy="2171065"/>
          </a:xfrm>
          <a:custGeom>
            <a:avLst/>
            <a:gdLst/>
            <a:ahLst/>
            <a:cxnLst/>
            <a:rect l="l" t="t" r="r" b="b"/>
            <a:pathLst>
              <a:path w="263525" h="2171065">
                <a:moveTo>
                  <a:pt x="14363" y="1492161"/>
                </a:moveTo>
                <a:lnTo>
                  <a:pt x="14287" y="1488986"/>
                </a:lnTo>
                <a:lnTo>
                  <a:pt x="9156" y="1485036"/>
                </a:lnTo>
                <a:lnTo>
                  <a:pt x="5016" y="1484998"/>
                </a:lnTo>
                <a:lnTo>
                  <a:pt x="2527" y="1486941"/>
                </a:lnTo>
                <a:lnTo>
                  <a:pt x="0" y="1488846"/>
                </a:lnTo>
                <a:lnTo>
                  <a:pt x="50" y="1492034"/>
                </a:lnTo>
                <a:lnTo>
                  <a:pt x="5194" y="1495983"/>
                </a:lnTo>
                <a:lnTo>
                  <a:pt x="9334" y="1496034"/>
                </a:lnTo>
                <a:lnTo>
                  <a:pt x="11836" y="1494091"/>
                </a:lnTo>
                <a:lnTo>
                  <a:pt x="14363" y="1492161"/>
                </a:lnTo>
                <a:close/>
              </a:path>
              <a:path w="263525" h="2171065">
                <a:moveTo>
                  <a:pt x="14770" y="1559864"/>
                </a:moveTo>
                <a:lnTo>
                  <a:pt x="14719" y="1556981"/>
                </a:lnTo>
                <a:lnTo>
                  <a:pt x="10033" y="1553387"/>
                </a:lnTo>
                <a:lnTo>
                  <a:pt x="6286" y="1553349"/>
                </a:lnTo>
                <a:lnTo>
                  <a:pt x="1727" y="1556867"/>
                </a:lnTo>
                <a:lnTo>
                  <a:pt x="1765" y="1559737"/>
                </a:lnTo>
                <a:lnTo>
                  <a:pt x="6464" y="1563331"/>
                </a:lnTo>
                <a:lnTo>
                  <a:pt x="10198" y="1563382"/>
                </a:lnTo>
                <a:lnTo>
                  <a:pt x="12484" y="1561630"/>
                </a:lnTo>
                <a:lnTo>
                  <a:pt x="14770" y="1559864"/>
                </a:lnTo>
                <a:close/>
              </a:path>
              <a:path w="263525" h="2171065">
                <a:moveTo>
                  <a:pt x="15176" y="1627555"/>
                </a:moveTo>
                <a:lnTo>
                  <a:pt x="15151" y="1624977"/>
                </a:lnTo>
                <a:lnTo>
                  <a:pt x="10934" y="1621726"/>
                </a:lnTo>
                <a:lnTo>
                  <a:pt x="7581" y="1621701"/>
                </a:lnTo>
                <a:lnTo>
                  <a:pt x="3454" y="1624850"/>
                </a:lnTo>
                <a:lnTo>
                  <a:pt x="3505" y="1627454"/>
                </a:lnTo>
                <a:lnTo>
                  <a:pt x="5600" y="1629079"/>
                </a:lnTo>
                <a:lnTo>
                  <a:pt x="7708" y="1630680"/>
                </a:lnTo>
                <a:lnTo>
                  <a:pt x="11074" y="1630718"/>
                </a:lnTo>
                <a:lnTo>
                  <a:pt x="13131" y="1629130"/>
                </a:lnTo>
                <a:lnTo>
                  <a:pt x="15176" y="1627555"/>
                </a:lnTo>
                <a:close/>
              </a:path>
              <a:path w="263525" h="2171065">
                <a:moveTo>
                  <a:pt x="15608" y="1695234"/>
                </a:moveTo>
                <a:lnTo>
                  <a:pt x="15570" y="1692948"/>
                </a:lnTo>
                <a:lnTo>
                  <a:pt x="11823" y="1690077"/>
                </a:lnTo>
                <a:lnTo>
                  <a:pt x="8851" y="1690052"/>
                </a:lnTo>
                <a:lnTo>
                  <a:pt x="5194" y="1692846"/>
                </a:lnTo>
                <a:lnTo>
                  <a:pt x="5232" y="1695157"/>
                </a:lnTo>
                <a:lnTo>
                  <a:pt x="8953" y="1698015"/>
                </a:lnTo>
                <a:lnTo>
                  <a:pt x="11950" y="1698040"/>
                </a:lnTo>
                <a:lnTo>
                  <a:pt x="13766" y="1696643"/>
                </a:lnTo>
                <a:lnTo>
                  <a:pt x="15608" y="1695234"/>
                </a:lnTo>
                <a:close/>
              </a:path>
              <a:path w="263525" h="2171065">
                <a:moveTo>
                  <a:pt x="16014" y="1762925"/>
                </a:moveTo>
                <a:lnTo>
                  <a:pt x="15976" y="1760918"/>
                </a:lnTo>
                <a:lnTo>
                  <a:pt x="12725" y="1758416"/>
                </a:lnTo>
                <a:lnTo>
                  <a:pt x="10109" y="1758391"/>
                </a:lnTo>
                <a:lnTo>
                  <a:pt x="6934" y="1760842"/>
                </a:lnTo>
                <a:lnTo>
                  <a:pt x="6972" y="1762848"/>
                </a:lnTo>
                <a:lnTo>
                  <a:pt x="10223" y="1765350"/>
                </a:lnTo>
                <a:lnTo>
                  <a:pt x="12839" y="1765376"/>
                </a:lnTo>
                <a:lnTo>
                  <a:pt x="14427" y="1764157"/>
                </a:lnTo>
                <a:lnTo>
                  <a:pt x="16014" y="1762925"/>
                </a:lnTo>
                <a:close/>
              </a:path>
              <a:path w="263525" h="2171065">
                <a:moveTo>
                  <a:pt x="16433" y="1830628"/>
                </a:moveTo>
                <a:lnTo>
                  <a:pt x="16395" y="1828901"/>
                </a:lnTo>
                <a:lnTo>
                  <a:pt x="13639" y="1826780"/>
                </a:lnTo>
                <a:lnTo>
                  <a:pt x="11379" y="1826742"/>
                </a:lnTo>
                <a:lnTo>
                  <a:pt x="8674" y="1828825"/>
                </a:lnTo>
                <a:lnTo>
                  <a:pt x="8699" y="1830552"/>
                </a:lnTo>
                <a:lnTo>
                  <a:pt x="10109" y="1831632"/>
                </a:lnTo>
                <a:lnTo>
                  <a:pt x="11480" y="1832711"/>
                </a:lnTo>
                <a:lnTo>
                  <a:pt x="13716" y="1832724"/>
                </a:lnTo>
                <a:lnTo>
                  <a:pt x="15087" y="1831670"/>
                </a:lnTo>
                <a:lnTo>
                  <a:pt x="16433" y="1830628"/>
                </a:lnTo>
                <a:close/>
              </a:path>
              <a:path w="263525" h="2171065">
                <a:moveTo>
                  <a:pt x="16852" y="1898319"/>
                </a:moveTo>
                <a:lnTo>
                  <a:pt x="16827" y="1896884"/>
                </a:lnTo>
                <a:lnTo>
                  <a:pt x="14516" y="1895132"/>
                </a:lnTo>
                <a:lnTo>
                  <a:pt x="12661" y="1895094"/>
                </a:lnTo>
                <a:lnTo>
                  <a:pt x="11518" y="1895983"/>
                </a:lnTo>
                <a:lnTo>
                  <a:pt x="10414" y="1896821"/>
                </a:lnTo>
                <a:lnTo>
                  <a:pt x="10414" y="1898269"/>
                </a:lnTo>
                <a:lnTo>
                  <a:pt x="11582" y="1899145"/>
                </a:lnTo>
                <a:lnTo>
                  <a:pt x="12725" y="1900059"/>
                </a:lnTo>
                <a:lnTo>
                  <a:pt x="14605" y="1900072"/>
                </a:lnTo>
                <a:lnTo>
                  <a:pt x="15722" y="1899196"/>
                </a:lnTo>
                <a:lnTo>
                  <a:pt x="16852" y="1898319"/>
                </a:lnTo>
                <a:close/>
              </a:path>
              <a:path w="263525" h="2171065">
                <a:moveTo>
                  <a:pt x="17259" y="1966010"/>
                </a:moveTo>
                <a:lnTo>
                  <a:pt x="17246" y="1964880"/>
                </a:lnTo>
                <a:lnTo>
                  <a:pt x="16332" y="1964156"/>
                </a:lnTo>
                <a:lnTo>
                  <a:pt x="15392" y="1963458"/>
                </a:lnTo>
                <a:lnTo>
                  <a:pt x="13944" y="1963445"/>
                </a:lnTo>
                <a:lnTo>
                  <a:pt x="12141" y="1964829"/>
                </a:lnTo>
                <a:lnTo>
                  <a:pt x="12141" y="1965960"/>
                </a:lnTo>
                <a:lnTo>
                  <a:pt x="13081" y="1966671"/>
                </a:lnTo>
                <a:lnTo>
                  <a:pt x="13995" y="1967382"/>
                </a:lnTo>
                <a:lnTo>
                  <a:pt x="15468" y="1967382"/>
                </a:lnTo>
                <a:lnTo>
                  <a:pt x="16370" y="1966709"/>
                </a:lnTo>
                <a:lnTo>
                  <a:pt x="17259" y="1966010"/>
                </a:lnTo>
                <a:close/>
              </a:path>
              <a:path w="263525" h="2171065">
                <a:moveTo>
                  <a:pt x="17678" y="2032863"/>
                </a:moveTo>
                <a:lnTo>
                  <a:pt x="16992" y="2032330"/>
                </a:lnTo>
                <a:lnTo>
                  <a:pt x="16294" y="2031809"/>
                </a:lnTo>
                <a:lnTo>
                  <a:pt x="15201" y="2031796"/>
                </a:lnTo>
                <a:lnTo>
                  <a:pt x="14528" y="2032304"/>
                </a:lnTo>
                <a:lnTo>
                  <a:pt x="13855" y="2032838"/>
                </a:lnTo>
                <a:lnTo>
                  <a:pt x="13855" y="2033663"/>
                </a:lnTo>
                <a:lnTo>
                  <a:pt x="14554" y="2034197"/>
                </a:lnTo>
                <a:lnTo>
                  <a:pt x="15252" y="2034717"/>
                </a:lnTo>
                <a:lnTo>
                  <a:pt x="16344" y="2034717"/>
                </a:lnTo>
                <a:lnTo>
                  <a:pt x="17018" y="2034222"/>
                </a:lnTo>
                <a:lnTo>
                  <a:pt x="17678" y="2033714"/>
                </a:lnTo>
                <a:lnTo>
                  <a:pt x="17678" y="2032863"/>
                </a:lnTo>
                <a:close/>
              </a:path>
              <a:path w="263525" h="2171065">
                <a:moveTo>
                  <a:pt x="18084" y="2100834"/>
                </a:moveTo>
                <a:lnTo>
                  <a:pt x="17640" y="2100491"/>
                </a:lnTo>
                <a:lnTo>
                  <a:pt x="17195" y="2100135"/>
                </a:lnTo>
                <a:lnTo>
                  <a:pt x="16459" y="2100135"/>
                </a:lnTo>
                <a:lnTo>
                  <a:pt x="16040" y="2100491"/>
                </a:lnTo>
                <a:lnTo>
                  <a:pt x="15608" y="2100808"/>
                </a:lnTo>
                <a:lnTo>
                  <a:pt x="15608" y="2101367"/>
                </a:lnTo>
                <a:lnTo>
                  <a:pt x="16052" y="2101723"/>
                </a:lnTo>
                <a:lnTo>
                  <a:pt x="16510" y="2102053"/>
                </a:lnTo>
                <a:lnTo>
                  <a:pt x="17221" y="2102053"/>
                </a:lnTo>
                <a:lnTo>
                  <a:pt x="17665" y="2101723"/>
                </a:lnTo>
                <a:lnTo>
                  <a:pt x="18084" y="2101392"/>
                </a:lnTo>
                <a:lnTo>
                  <a:pt x="18084" y="2100834"/>
                </a:lnTo>
                <a:close/>
              </a:path>
              <a:path w="263525" h="2171065">
                <a:moveTo>
                  <a:pt x="18503" y="2168817"/>
                </a:moveTo>
                <a:lnTo>
                  <a:pt x="18300" y="2168652"/>
                </a:lnTo>
                <a:lnTo>
                  <a:pt x="18084" y="2168487"/>
                </a:lnTo>
                <a:lnTo>
                  <a:pt x="17741" y="2168487"/>
                </a:lnTo>
                <a:lnTo>
                  <a:pt x="17335" y="2168817"/>
                </a:lnTo>
                <a:lnTo>
                  <a:pt x="17335" y="2169083"/>
                </a:lnTo>
                <a:lnTo>
                  <a:pt x="17551" y="2169236"/>
                </a:lnTo>
                <a:lnTo>
                  <a:pt x="17767" y="2169401"/>
                </a:lnTo>
                <a:lnTo>
                  <a:pt x="18084" y="2169401"/>
                </a:lnTo>
                <a:lnTo>
                  <a:pt x="18300" y="2169236"/>
                </a:lnTo>
                <a:lnTo>
                  <a:pt x="18503" y="2169083"/>
                </a:lnTo>
                <a:lnTo>
                  <a:pt x="18503" y="2168817"/>
                </a:lnTo>
                <a:close/>
              </a:path>
              <a:path w="263525" h="2171065">
                <a:moveTo>
                  <a:pt x="126720" y="12"/>
                </a:moveTo>
                <a:lnTo>
                  <a:pt x="87845" y="12"/>
                </a:lnTo>
                <a:lnTo>
                  <a:pt x="89090" y="4635"/>
                </a:lnTo>
                <a:lnTo>
                  <a:pt x="93484" y="9664"/>
                </a:lnTo>
                <a:lnTo>
                  <a:pt x="100050" y="13055"/>
                </a:lnTo>
                <a:lnTo>
                  <a:pt x="107467" y="14236"/>
                </a:lnTo>
                <a:lnTo>
                  <a:pt x="114846" y="13195"/>
                </a:lnTo>
                <a:lnTo>
                  <a:pt x="121310" y="9931"/>
                </a:lnTo>
                <a:lnTo>
                  <a:pt x="125539" y="4965"/>
                </a:lnTo>
                <a:lnTo>
                  <a:pt x="126720" y="12"/>
                </a:lnTo>
                <a:close/>
              </a:path>
              <a:path w="263525" h="2171065">
                <a:moveTo>
                  <a:pt x="127368" y="67132"/>
                </a:moveTo>
                <a:lnTo>
                  <a:pt x="125895" y="61607"/>
                </a:lnTo>
                <a:lnTo>
                  <a:pt x="121627" y="56730"/>
                </a:lnTo>
                <a:lnTo>
                  <a:pt x="115252" y="53441"/>
                </a:lnTo>
                <a:lnTo>
                  <a:pt x="108064" y="52298"/>
                </a:lnTo>
                <a:lnTo>
                  <a:pt x="100914" y="53301"/>
                </a:lnTo>
                <a:lnTo>
                  <a:pt x="94665" y="56464"/>
                </a:lnTo>
                <a:lnTo>
                  <a:pt x="90538" y="61277"/>
                </a:lnTo>
                <a:lnTo>
                  <a:pt x="89242" y="66776"/>
                </a:lnTo>
                <a:lnTo>
                  <a:pt x="90716" y="72301"/>
                </a:lnTo>
                <a:lnTo>
                  <a:pt x="94983" y="77190"/>
                </a:lnTo>
                <a:lnTo>
                  <a:pt x="101346" y="80467"/>
                </a:lnTo>
                <a:lnTo>
                  <a:pt x="108534" y="81610"/>
                </a:lnTo>
                <a:lnTo>
                  <a:pt x="115697" y="80606"/>
                </a:lnTo>
                <a:lnTo>
                  <a:pt x="121958" y="77457"/>
                </a:lnTo>
                <a:lnTo>
                  <a:pt x="126060" y="72631"/>
                </a:lnTo>
                <a:lnTo>
                  <a:pt x="127368" y="67132"/>
                </a:lnTo>
                <a:close/>
              </a:path>
              <a:path w="263525" h="2171065">
                <a:moveTo>
                  <a:pt x="129717" y="139484"/>
                </a:moveTo>
                <a:lnTo>
                  <a:pt x="129578" y="130505"/>
                </a:lnTo>
                <a:lnTo>
                  <a:pt x="122288" y="124879"/>
                </a:lnTo>
                <a:lnTo>
                  <a:pt x="116128" y="121704"/>
                </a:lnTo>
                <a:lnTo>
                  <a:pt x="109156" y="120599"/>
                </a:lnTo>
                <a:lnTo>
                  <a:pt x="102222" y="121564"/>
                </a:lnTo>
                <a:lnTo>
                  <a:pt x="96151" y="124625"/>
                </a:lnTo>
                <a:lnTo>
                  <a:pt x="89027" y="130111"/>
                </a:lnTo>
                <a:lnTo>
                  <a:pt x="89179" y="139103"/>
                </a:lnTo>
                <a:lnTo>
                  <a:pt x="96481" y="144716"/>
                </a:lnTo>
                <a:lnTo>
                  <a:pt x="102641" y="147891"/>
                </a:lnTo>
                <a:lnTo>
                  <a:pt x="109601" y="148996"/>
                </a:lnTo>
                <a:lnTo>
                  <a:pt x="116522" y="148031"/>
                </a:lnTo>
                <a:lnTo>
                  <a:pt x="122580" y="144970"/>
                </a:lnTo>
                <a:lnTo>
                  <a:pt x="129717" y="139484"/>
                </a:lnTo>
                <a:close/>
              </a:path>
              <a:path w="263525" h="2171065">
                <a:moveTo>
                  <a:pt x="130136" y="207187"/>
                </a:moveTo>
                <a:lnTo>
                  <a:pt x="129997" y="198475"/>
                </a:lnTo>
                <a:lnTo>
                  <a:pt x="122936" y="193052"/>
                </a:lnTo>
                <a:lnTo>
                  <a:pt x="116979" y="189979"/>
                </a:lnTo>
                <a:lnTo>
                  <a:pt x="110236" y="188912"/>
                </a:lnTo>
                <a:lnTo>
                  <a:pt x="103530" y="189852"/>
                </a:lnTo>
                <a:lnTo>
                  <a:pt x="97675" y="192811"/>
                </a:lnTo>
                <a:lnTo>
                  <a:pt x="90766" y="198107"/>
                </a:lnTo>
                <a:lnTo>
                  <a:pt x="90906" y="206819"/>
                </a:lnTo>
                <a:lnTo>
                  <a:pt x="97967" y="212242"/>
                </a:lnTo>
                <a:lnTo>
                  <a:pt x="103936" y="215315"/>
                </a:lnTo>
                <a:lnTo>
                  <a:pt x="110680" y="216382"/>
                </a:lnTo>
                <a:lnTo>
                  <a:pt x="117386" y="215442"/>
                </a:lnTo>
                <a:lnTo>
                  <a:pt x="123253" y="212483"/>
                </a:lnTo>
                <a:lnTo>
                  <a:pt x="130136" y="207187"/>
                </a:lnTo>
                <a:close/>
              </a:path>
              <a:path w="263525" h="2171065">
                <a:moveTo>
                  <a:pt x="130543" y="274878"/>
                </a:moveTo>
                <a:lnTo>
                  <a:pt x="130416" y="266458"/>
                </a:lnTo>
                <a:lnTo>
                  <a:pt x="123596" y="261226"/>
                </a:lnTo>
                <a:lnTo>
                  <a:pt x="117830" y="258241"/>
                </a:lnTo>
                <a:lnTo>
                  <a:pt x="111315" y="257200"/>
                </a:lnTo>
                <a:lnTo>
                  <a:pt x="104825" y="258114"/>
                </a:lnTo>
                <a:lnTo>
                  <a:pt x="99161" y="260972"/>
                </a:lnTo>
                <a:lnTo>
                  <a:pt x="92506" y="266115"/>
                </a:lnTo>
                <a:lnTo>
                  <a:pt x="92646" y="274523"/>
                </a:lnTo>
                <a:lnTo>
                  <a:pt x="99479" y="279768"/>
                </a:lnTo>
                <a:lnTo>
                  <a:pt x="105232" y="282727"/>
                </a:lnTo>
                <a:lnTo>
                  <a:pt x="111734" y="283768"/>
                </a:lnTo>
                <a:lnTo>
                  <a:pt x="118224" y="282854"/>
                </a:lnTo>
                <a:lnTo>
                  <a:pt x="123888" y="280009"/>
                </a:lnTo>
                <a:lnTo>
                  <a:pt x="130543" y="274878"/>
                </a:lnTo>
                <a:close/>
              </a:path>
              <a:path w="263525" h="2171065">
                <a:moveTo>
                  <a:pt x="130962" y="342557"/>
                </a:moveTo>
                <a:lnTo>
                  <a:pt x="130835" y="334441"/>
                </a:lnTo>
                <a:lnTo>
                  <a:pt x="124256" y="329374"/>
                </a:lnTo>
                <a:lnTo>
                  <a:pt x="118694" y="326504"/>
                </a:lnTo>
                <a:lnTo>
                  <a:pt x="112407" y="325513"/>
                </a:lnTo>
                <a:lnTo>
                  <a:pt x="106146" y="326390"/>
                </a:lnTo>
                <a:lnTo>
                  <a:pt x="100672" y="329158"/>
                </a:lnTo>
                <a:lnTo>
                  <a:pt x="94259" y="334098"/>
                </a:lnTo>
                <a:lnTo>
                  <a:pt x="94373" y="342226"/>
                </a:lnTo>
                <a:lnTo>
                  <a:pt x="100977" y="347294"/>
                </a:lnTo>
                <a:lnTo>
                  <a:pt x="106514" y="350151"/>
                </a:lnTo>
                <a:lnTo>
                  <a:pt x="112801" y="351155"/>
                </a:lnTo>
                <a:lnTo>
                  <a:pt x="119062" y="350266"/>
                </a:lnTo>
                <a:lnTo>
                  <a:pt x="124536" y="347510"/>
                </a:lnTo>
                <a:lnTo>
                  <a:pt x="130962" y="342557"/>
                </a:lnTo>
                <a:close/>
              </a:path>
              <a:path w="263525" h="2171065">
                <a:moveTo>
                  <a:pt x="131368" y="410248"/>
                </a:moveTo>
                <a:lnTo>
                  <a:pt x="131254" y="402412"/>
                </a:lnTo>
                <a:lnTo>
                  <a:pt x="118529" y="392633"/>
                </a:lnTo>
                <a:lnTo>
                  <a:pt x="108356" y="392557"/>
                </a:lnTo>
                <a:lnTo>
                  <a:pt x="95973" y="402082"/>
                </a:lnTo>
                <a:lnTo>
                  <a:pt x="96075" y="409917"/>
                </a:lnTo>
                <a:lnTo>
                  <a:pt x="108788" y="419696"/>
                </a:lnTo>
                <a:lnTo>
                  <a:pt x="118986" y="419785"/>
                </a:lnTo>
                <a:lnTo>
                  <a:pt x="125183" y="415023"/>
                </a:lnTo>
                <a:lnTo>
                  <a:pt x="131368" y="410248"/>
                </a:lnTo>
                <a:close/>
              </a:path>
              <a:path w="263525" h="2171065">
                <a:moveTo>
                  <a:pt x="131800" y="477951"/>
                </a:moveTo>
                <a:lnTo>
                  <a:pt x="131699" y="470408"/>
                </a:lnTo>
                <a:lnTo>
                  <a:pt x="119443" y="460997"/>
                </a:lnTo>
                <a:lnTo>
                  <a:pt x="109651" y="460908"/>
                </a:lnTo>
                <a:lnTo>
                  <a:pt x="97713" y="470090"/>
                </a:lnTo>
                <a:lnTo>
                  <a:pt x="97815" y="477621"/>
                </a:lnTo>
                <a:lnTo>
                  <a:pt x="110070" y="487032"/>
                </a:lnTo>
                <a:lnTo>
                  <a:pt x="119862" y="487133"/>
                </a:lnTo>
                <a:lnTo>
                  <a:pt x="125831" y="482536"/>
                </a:lnTo>
                <a:lnTo>
                  <a:pt x="131800" y="477951"/>
                </a:lnTo>
                <a:close/>
              </a:path>
              <a:path w="263525" h="2171065">
                <a:moveTo>
                  <a:pt x="132207" y="545630"/>
                </a:moveTo>
                <a:lnTo>
                  <a:pt x="132105" y="538403"/>
                </a:lnTo>
                <a:lnTo>
                  <a:pt x="120345" y="529336"/>
                </a:lnTo>
                <a:lnTo>
                  <a:pt x="110934" y="529259"/>
                </a:lnTo>
                <a:lnTo>
                  <a:pt x="99441" y="538086"/>
                </a:lnTo>
                <a:lnTo>
                  <a:pt x="99542" y="545338"/>
                </a:lnTo>
                <a:lnTo>
                  <a:pt x="111315" y="554393"/>
                </a:lnTo>
                <a:lnTo>
                  <a:pt x="120738" y="554469"/>
                </a:lnTo>
                <a:lnTo>
                  <a:pt x="126466" y="550049"/>
                </a:lnTo>
                <a:lnTo>
                  <a:pt x="132207" y="545630"/>
                </a:lnTo>
                <a:close/>
              </a:path>
              <a:path w="263525" h="2171065">
                <a:moveTo>
                  <a:pt x="132626" y="613333"/>
                </a:moveTo>
                <a:lnTo>
                  <a:pt x="132511" y="606374"/>
                </a:lnTo>
                <a:lnTo>
                  <a:pt x="121234" y="597700"/>
                </a:lnTo>
                <a:lnTo>
                  <a:pt x="112191" y="597611"/>
                </a:lnTo>
                <a:lnTo>
                  <a:pt x="101180" y="606082"/>
                </a:lnTo>
                <a:lnTo>
                  <a:pt x="101269" y="613041"/>
                </a:lnTo>
                <a:lnTo>
                  <a:pt x="112572" y="621728"/>
                </a:lnTo>
                <a:lnTo>
                  <a:pt x="121615" y="621804"/>
                </a:lnTo>
                <a:lnTo>
                  <a:pt x="127127" y="617575"/>
                </a:lnTo>
                <a:lnTo>
                  <a:pt x="132626" y="613333"/>
                </a:lnTo>
                <a:close/>
              </a:path>
              <a:path w="263525" h="2171065">
                <a:moveTo>
                  <a:pt x="133045" y="681024"/>
                </a:moveTo>
                <a:lnTo>
                  <a:pt x="132943" y="674344"/>
                </a:lnTo>
                <a:lnTo>
                  <a:pt x="122148" y="666038"/>
                </a:lnTo>
                <a:lnTo>
                  <a:pt x="113461" y="665962"/>
                </a:lnTo>
                <a:lnTo>
                  <a:pt x="102908" y="674077"/>
                </a:lnTo>
                <a:lnTo>
                  <a:pt x="103009" y="680745"/>
                </a:lnTo>
                <a:lnTo>
                  <a:pt x="113842" y="689063"/>
                </a:lnTo>
                <a:lnTo>
                  <a:pt x="122491" y="689140"/>
                </a:lnTo>
                <a:lnTo>
                  <a:pt x="127787" y="685076"/>
                </a:lnTo>
                <a:lnTo>
                  <a:pt x="133045" y="681024"/>
                </a:lnTo>
                <a:close/>
              </a:path>
              <a:path w="263525" h="2171065">
                <a:moveTo>
                  <a:pt x="133477" y="748728"/>
                </a:moveTo>
                <a:lnTo>
                  <a:pt x="133362" y="742340"/>
                </a:lnTo>
                <a:lnTo>
                  <a:pt x="123024" y="734390"/>
                </a:lnTo>
                <a:lnTo>
                  <a:pt x="114731" y="734326"/>
                </a:lnTo>
                <a:lnTo>
                  <a:pt x="104622" y="742073"/>
                </a:lnTo>
                <a:lnTo>
                  <a:pt x="104736" y="748461"/>
                </a:lnTo>
                <a:lnTo>
                  <a:pt x="109931" y="752411"/>
                </a:lnTo>
                <a:lnTo>
                  <a:pt x="115074" y="756412"/>
                </a:lnTo>
                <a:lnTo>
                  <a:pt x="123380" y="756488"/>
                </a:lnTo>
                <a:lnTo>
                  <a:pt x="128422" y="752614"/>
                </a:lnTo>
                <a:lnTo>
                  <a:pt x="133477" y="748728"/>
                </a:lnTo>
                <a:close/>
              </a:path>
              <a:path w="263525" h="2171065">
                <a:moveTo>
                  <a:pt x="133896" y="816394"/>
                </a:moveTo>
                <a:lnTo>
                  <a:pt x="133794" y="810323"/>
                </a:lnTo>
                <a:lnTo>
                  <a:pt x="123913" y="802716"/>
                </a:lnTo>
                <a:lnTo>
                  <a:pt x="116027" y="802652"/>
                </a:lnTo>
                <a:lnTo>
                  <a:pt x="106375" y="810056"/>
                </a:lnTo>
                <a:lnTo>
                  <a:pt x="106464" y="816152"/>
                </a:lnTo>
                <a:lnTo>
                  <a:pt x="116357" y="823734"/>
                </a:lnTo>
                <a:lnTo>
                  <a:pt x="124256" y="823823"/>
                </a:lnTo>
                <a:lnTo>
                  <a:pt x="129070" y="820102"/>
                </a:lnTo>
                <a:lnTo>
                  <a:pt x="133896" y="816394"/>
                </a:lnTo>
                <a:close/>
              </a:path>
              <a:path w="263525" h="2171065">
                <a:moveTo>
                  <a:pt x="134289" y="884097"/>
                </a:moveTo>
                <a:lnTo>
                  <a:pt x="134213" y="878306"/>
                </a:lnTo>
                <a:lnTo>
                  <a:pt x="124802" y="871067"/>
                </a:lnTo>
                <a:lnTo>
                  <a:pt x="117271" y="871004"/>
                </a:lnTo>
                <a:lnTo>
                  <a:pt x="108102" y="878065"/>
                </a:lnTo>
                <a:lnTo>
                  <a:pt x="108191" y="883843"/>
                </a:lnTo>
                <a:lnTo>
                  <a:pt x="117602" y="891082"/>
                </a:lnTo>
                <a:lnTo>
                  <a:pt x="125107" y="891159"/>
                </a:lnTo>
                <a:lnTo>
                  <a:pt x="129717" y="887615"/>
                </a:lnTo>
                <a:lnTo>
                  <a:pt x="134289" y="884097"/>
                </a:lnTo>
                <a:close/>
              </a:path>
              <a:path w="263525" h="2171065">
                <a:moveTo>
                  <a:pt x="134721" y="951801"/>
                </a:moveTo>
                <a:lnTo>
                  <a:pt x="134632" y="946289"/>
                </a:lnTo>
                <a:lnTo>
                  <a:pt x="125704" y="939419"/>
                </a:lnTo>
                <a:lnTo>
                  <a:pt x="118541" y="939368"/>
                </a:lnTo>
                <a:lnTo>
                  <a:pt x="109842" y="946061"/>
                </a:lnTo>
                <a:lnTo>
                  <a:pt x="109931" y="951560"/>
                </a:lnTo>
                <a:lnTo>
                  <a:pt x="118859" y="958430"/>
                </a:lnTo>
                <a:lnTo>
                  <a:pt x="126022" y="958507"/>
                </a:lnTo>
                <a:lnTo>
                  <a:pt x="130378" y="955154"/>
                </a:lnTo>
                <a:lnTo>
                  <a:pt x="134721" y="951801"/>
                </a:lnTo>
                <a:close/>
              </a:path>
              <a:path w="263525" h="2171065">
                <a:moveTo>
                  <a:pt x="135128" y="1019479"/>
                </a:moveTo>
                <a:lnTo>
                  <a:pt x="135051" y="1014272"/>
                </a:lnTo>
                <a:lnTo>
                  <a:pt x="126593" y="1007770"/>
                </a:lnTo>
                <a:lnTo>
                  <a:pt x="119824" y="1007706"/>
                </a:lnTo>
                <a:lnTo>
                  <a:pt x="111569" y="1014044"/>
                </a:lnTo>
                <a:lnTo>
                  <a:pt x="111658" y="1019263"/>
                </a:lnTo>
                <a:lnTo>
                  <a:pt x="120116" y="1025766"/>
                </a:lnTo>
                <a:lnTo>
                  <a:pt x="126873" y="1025829"/>
                </a:lnTo>
                <a:lnTo>
                  <a:pt x="131000" y="1022654"/>
                </a:lnTo>
                <a:lnTo>
                  <a:pt x="135128" y="1019479"/>
                </a:lnTo>
                <a:close/>
              </a:path>
              <a:path w="263525" h="2171065">
                <a:moveTo>
                  <a:pt x="135572" y="1087170"/>
                </a:moveTo>
                <a:lnTo>
                  <a:pt x="135470" y="1082255"/>
                </a:lnTo>
                <a:lnTo>
                  <a:pt x="127508" y="1076121"/>
                </a:lnTo>
                <a:lnTo>
                  <a:pt x="121094" y="1076071"/>
                </a:lnTo>
                <a:lnTo>
                  <a:pt x="117195" y="1079042"/>
                </a:lnTo>
                <a:lnTo>
                  <a:pt x="113322" y="1082052"/>
                </a:lnTo>
                <a:lnTo>
                  <a:pt x="113385" y="1086967"/>
                </a:lnTo>
                <a:lnTo>
                  <a:pt x="121386" y="1093089"/>
                </a:lnTo>
                <a:lnTo>
                  <a:pt x="127762" y="1093165"/>
                </a:lnTo>
                <a:lnTo>
                  <a:pt x="131660" y="1090168"/>
                </a:lnTo>
                <a:lnTo>
                  <a:pt x="135572" y="1087170"/>
                </a:lnTo>
                <a:close/>
              </a:path>
              <a:path w="263525" h="2171065">
                <a:moveTo>
                  <a:pt x="135978" y="1154874"/>
                </a:moveTo>
                <a:lnTo>
                  <a:pt x="135890" y="1150251"/>
                </a:lnTo>
                <a:lnTo>
                  <a:pt x="128371" y="1144473"/>
                </a:lnTo>
                <a:lnTo>
                  <a:pt x="122377" y="1144422"/>
                </a:lnTo>
                <a:lnTo>
                  <a:pt x="115049" y="1150048"/>
                </a:lnTo>
                <a:lnTo>
                  <a:pt x="115112" y="1154671"/>
                </a:lnTo>
                <a:lnTo>
                  <a:pt x="122618" y="1160449"/>
                </a:lnTo>
                <a:lnTo>
                  <a:pt x="128638" y="1160513"/>
                </a:lnTo>
                <a:lnTo>
                  <a:pt x="132308" y="1157693"/>
                </a:lnTo>
                <a:lnTo>
                  <a:pt x="135978" y="1154874"/>
                </a:lnTo>
                <a:close/>
              </a:path>
              <a:path w="263525" h="2171065">
                <a:moveTo>
                  <a:pt x="136398" y="1222552"/>
                </a:moveTo>
                <a:lnTo>
                  <a:pt x="136334" y="1218222"/>
                </a:lnTo>
                <a:lnTo>
                  <a:pt x="129260" y="1212824"/>
                </a:lnTo>
                <a:lnTo>
                  <a:pt x="123659" y="1212761"/>
                </a:lnTo>
                <a:lnTo>
                  <a:pt x="116776" y="1218044"/>
                </a:lnTo>
                <a:lnTo>
                  <a:pt x="116852" y="1222375"/>
                </a:lnTo>
                <a:lnTo>
                  <a:pt x="123875" y="1227797"/>
                </a:lnTo>
                <a:lnTo>
                  <a:pt x="129514" y="1227836"/>
                </a:lnTo>
                <a:lnTo>
                  <a:pt x="132956" y="1225194"/>
                </a:lnTo>
                <a:lnTo>
                  <a:pt x="136398" y="1222552"/>
                </a:lnTo>
                <a:close/>
              </a:path>
              <a:path w="263525" h="2171065">
                <a:moveTo>
                  <a:pt x="136804" y="1290243"/>
                </a:moveTo>
                <a:lnTo>
                  <a:pt x="136753" y="1286205"/>
                </a:lnTo>
                <a:lnTo>
                  <a:pt x="130162" y="1281150"/>
                </a:lnTo>
                <a:lnTo>
                  <a:pt x="124904" y="1281099"/>
                </a:lnTo>
                <a:lnTo>
                  <a:pt x="118503" y="1286040"/>
                </a:lnTo>
                <a:lnTo>
                  <a:pt x="118567" y="1290078"/>
                </a:lnTo>
                <a:lnTo>
                  <a:pt x="125145" y="1295133"/>
                </a:lnTo>
                <a:lnTo>
                  <a:pt x="130390" y="1295184"/>
                </a:lnTo>
                <a:lnTo>
                  <a:pt x="133591" y="1292720"/>
                </a:lnTo>
                <a:lnTo>
                  <a:pt x="136804" y="1290243"/>
                </a:lnTo>
                <a:close/>
              </a:path>
              <a:path w="263525" h="2171065">
                <a:moveTo>
                  <a:pt x="137223" y="1357947"/>
                </a:moveTo>
                <a:lnTo>
                  <a:pt x="137160" y="1354188"/>
                </a:lnTo>
                <a:lnTo>
                  <a:pt x="131064" y="1349489"/>
                </a:lnTo>
                <a:lnTo>
                  <a:pt x="126187" y="1349451"/>
                </a:lnTo>
                <a:lnTo>
                  <a:pt x="120230" y="1354035"/>
                </a:lnTo>
                <a:lnTo>
                  <a:pt x="120307" y="1357782"/>
                </a:lnTo>
                <a:lnTo>
                  <a:pt x="126390" y="1362481"/>
                </a:lnTo>
                <a:lnTo>
                  <a:pt x="131267" y="1362506"/>
                </a:lnTo>
                <a:lnTo>
                  <a:pt x="134251" y="1360233"/>
                </a:lnTo>
                <a:lnTo>
                  <a:pt x="137223" y="1357947"/>
                </a:lnTo>
                <a:close/>
              </a:path>
              <a:path w="263525" h="2171065">
                <a:moveTo>
                  <a:pt x="137642" y="1425651"/>
                </a:moveTo>
                <a:lnTo>
                  <a:pt x="137566" y="1422184"/>
                </a:lnTo>
                <a:lnTo>
                  <a:pt x="131978" y="1417840"/>
                </a:lnTo>
                <a:lnTo>
                  <a:pt x="127469" y="1417802"/>
                </a:lnTo>
                <a:lnTo>
                  <a:pt x="121970" y="1422019"/>
                </a:lnTo>
                <a:lnTo>
                  <a:pt x="122034" y="1425486"/>
                </a:lnTo>
                <a:lnTo>
                  <a:pt x="127635" y="1429829"/>
                </a:lnTo>
                <a:lnTo>
                  <a:pt x="132143" y="1429854"/>
                </a:lnTo>
                <a:lnTo>
                  <a:pt x="134886" y="1427746"/>
                </a:lnTo>
                <a:lnTo>
                  <a:pt x="137642" y="1425651"/>
                </a:lnTo>
                <a:close/>
              </a:path>
              <a:path w="263525" h="2171065">
                <a:moveTo>
                  <a:pt x="138061" y="1493329"/>
                </a:moveTo>
                <a:lnTo>
                  <a:pt x="138010" y="1490167"/>
                </a:lnTo>
                <a:lnTo>
                  <a:pt x="132867" y="1486204"/>
                </a:lnTo>
                <a:lnTo>
                  <a:pt x="128727" y="1486179"/>
                </a:lnTo>
                <a:lnTo>
                  <a:pt x="123685" y="1490027"/>
                </a:lnTo>
                <a:lnTo>
                  <a:pt x="123761" y="1493202"/>
                </a:lnTo>
                <a:lnTo>
                  <a:pt x="128917" y="1497152"/>
                </a:lnTo>
                <a:lnTo>
                  <a:pt x="133032" y="1497190"/>
                </a:lnTo>
                <a:lnTo>
                  <a:pt x="135534" y="1495272"/>
                </a:lnTo>
                <a:lnTo>
                  <a:pt x="138061" y="1493329"/>
                </a:lnTo>
                <a:close/>
              </a:path>
              <a:path w="263525" h="2171065">
                <a:moveTo>
                  <a:pt x="138480" y="1561007"/>
                </a:moveTo>
                <a:lnTo>
                  <a:pt x="138442" y="1558124"/>
                </a:lnTo>
                <a:lnTo>
                  <a:pt x="133756" y="1554543"/>
                </a:lnTo>
                <a:lnTo>
                  <a:pt x="129997" y="1554505"/>
                </a:lnTo>
                <a:lnTo>
                  <a:pt x="125450" y="1558010"/>
                </a:lnTo>
                <a:lnTo>
                  <a:pt x="125501" y="1560906"/>
                </a:lnTo>
                <a:lnTo>
                  <a:pt x="130162" y="1564487"/>
                </a:lnTo>
                <a:lnTo>
                  <a:pt x="133908" y="1564513"/>
                </a:lnTo>
                <a:lnTo>
                  <a:pt x="136194" y="1562760"/>
                </a:lnTo>
                <a:lnTo>
                  <a:pt x="138480" y="1561007"/>
                </a:lnTo>
                <a:close/>
              </a:path>
              <a:path w="263525" h="2171065">
                <a:moveTo>
                  <a:pt x="138887" y="1628698"/>
                </a:moveTo>
                <a:lnTo>
                  <a:pt x="138836" y="1626108"/>
                </a:lnTo>
                <a:lnTo>
                  <a:pt x="134632" y="1622882"/>
                </a:lnTo>
                <a:lnTo>
                  <a:pt x="131267" y="1622869"/>
                </a:lnTo>
                <a:lnTo>
                  <a:pt x="129235" y="1624444"/>
                </a:lnTo>
                <a:lnTo>
                  <a:pt x="127165" y="1626006"/>
                </a:lnTo>
                <a:lnTo>
                  <a:pt x="127215" y="1628597"/>
                </a:lnTo>
                <a:lnTo>
                  <a:pt x="131406" y="1631835"/>
                </a:lnTo>
                <a:lnTo>
                  <a:pt x="134785" y="1631861"/>
                </a:lnTo>
                <a:lnTo>
                  <a:pt x="136842" y="1630286"/>
                </a:lnTo>
                <a:lnTo>
                  <a:pt x="138887" y="1628698"/>
                </a:lnTo>
                <a:close/>
              </a:path>
              <a:path w="263525" h="2171065">
                <a:moveTo>
                  <a:pt x="139293" y="1696402"/>
                </a:moveTo>
                <a:lnTo>
                  <a:pt x="139255" y="1694103"/>
                </a:lnTo>
                <a:lnTo>
                  <a:pt x="137388" y="1692681"/>
                </a:lnTo>
                <a:lnTo>
                  <a:pt x="135534" y="1691233"/>
                </a:lnTo>
                <a:lnTo>
                  <a:pt x="132549" y="1691208"/>
                </a:lnTo>
                <a:lnTo>
                  <a:pt x="130721" y="1692592"/>
                </a:lnTo>
                <a:lnTo>
                  <a:pt x="128905" y="1694002"/>
                </a:lnTo>
                <a:lnTo>
                  <a:pt x="128955" y="1696300"/>
                </a:lnTo>
                <a:lnTo>
                  <a:pt x="132676" y="1699171"/>
                </a:lnTo>
                <a:lnTo>
                  <a:pt x="135661" y="1699196"/>
                </a:lnTo>
                <a:lnTo>
                  <a:pt x="137477" y="1697799"/>
                </a:lnTo>
                <a:lnTo>
                  <a:pt x="139293" y="1696402"/>
                </a:lnTo>
                <a:close/>
              </a:path>
              <a:path w="263525" h="2171065">
                <a:moveTo>
                  <a:pt x="139712" y="1764093"/>
                </a:moveTo>
                <a:lnTo>
                  <a:pt x="139687" y="1762099"/>
                </a:lnTo>
                <a:lnTo>
                  <a:pt x="136423" y="1759585"/>
                </a:lnTo>
                <a:lnTo>
                  <a:pt x="133832" y="1759572"/>
                </a:lnTo>
                <a:lnTo>
                  <a:pt x="130644" y="1762010"/>
                </a:lnTo>
                <a:lnTo>
                  <a:pt x="130683" y="1764017"/>
                </a:lnTo>
                <a:lnTo>
                  <a:pt x="133934" y="1766519"/>
                </a:lnTo>
                <a:lnTo>
                  <a:pt x="136525" y="1766544"/>
                </a:lnTo>
                <a:lnTo>
                  <a:pt x="138125" y="1765325"/>
                </a:lnTo>
                <a:lnTo>
                  <a:pt x="139712" y="1764093"/>
                </a:lnTo>
                <a:close/>
              </a:path>
              <a:path w="263525" h="2171065">
                <a:moveTo>
                  <a:pt x="140131" y="1831784"/>
                </a:moveTo>
                <a:lnTo>
                  <a:pt x="140106" y="1830070"/>
                </a:lnTo>
                <a:lnTo>
                  <a:pt x="138709" y="1829003"/>
                </a:lnTo>
                <a:lnTo>
                  <a:pt x="137325" y="1827923"/>
                </a:lnTo>
                <a:lnTo>
                  <a:pt x="135089" y="1827898"/>
                </a:lnTo>
                <a:lnTo>
                  <a:pt x="132384" y="1829993"/>
                </a:lnTo>
                <a:lnTo>
                  <a:pt x="132410" y="1831721"/>
                </a:lnTo>
                <a:lnTo>
                  <a:pt x="135191" y="1833854"/>
                </a:lnTo>
                <a:lnTo>
                  <a:pt x="137414" y="1833880"/>
                </a:lnTo>
                <a:lnTo>
                  <a:pt x="138785" y="1832838"/>
                </a:lnTo>
                <a:lnTo>
                  <a:pt x="140131" y="1831784"/>
                </a:lnTo>
                <a:close/>
              </a:path>
              <a:path w="263525" h="2171065">
                <a:moveTo>
                  <a:pt x="140538" y="1899488"/>
                </a:moveTo>
                <a:lnTo>
                  <a:pt x="140525" y="1898053"/>
                </a:lnTo>
                <a:lnTo>
                  <a:pt x="138226" y="1896275"/>
                </a:lnTo>
                <a:lnTo>
                  <a:pt x="136359" y="1896275"/>
                </a:lnTo>
                <a:lnTo>
                  <a:pt x="135229" y="1897126"/>
                </a:lnTo>
                <a:lnTo>
                  <a:pt x="134112" y="1898002"/>
                </a:lnTo>
                <a:lnTo>
                  <a:pt x="134124" y="1899424"/>
                </a:lnTo>
                <a:lnTo>
                  <a:pt x="135280" y="1900313"/>
                </a:lnTo>
                <a:lnTo>
                  <a:pt x="136448" y="1901190"/>
                </a:lnTo>
                <a:lnTo>
                  <a:pt x="138290" y="1901215"/>
                </a:lnTo>
                <a:lnTo>
                  <a:pt x="139420" y="1900339"/>
                </a:lnTo>
                <a:lnTo>
                  <a:pt x="140538" y="1899488"/>
                </a:lnTo>
                <a:close/>
              </a:path>
              <a:path w="263525" h="2171065">
                <a:moveTo>
                  <a:pt x="140957" y="1966023"/>
                </a:moveTo>
                <a:lnTo>
                  <a:pt x="140042" y="1965337"/>
                </a:lnTo>
                <a:lnTo>
                  <a:pt x="139115" y="1964613"/>
                </a:lnTo>
                <a:lnTo>
                  <a:pt x="137642" y="1964613"/>
                </a:lnTo>
                <a:lnTo>
                  <a:pt x="136753" y="1965299"/>
                </a:lnTo>
                <a:lnTo>
                  <a:pt x="135839" y="1965985"/>
                </a:lnTo>
                <a:lnTo>
                  <a:pt x="135864" y="1967103"/>
                </a:lnTo>
                <a:lnTo>
                  <a:pt x="136779" y="1967839"/>
                </a:lnTo>
                <a:lnTo>
                  <a:pt x="137718" y="1968538"/>
                </a:lnTo>
                <a:lnTo>
                  <a:pt x="139166" y="1968550"/>
                </a:lnTo>
                <a:lnTo>
                  <a:pt x="140068" y="1967865"/>
                </a:lnTo>
                <a:lnTo>
                  <a:pt x="140957" y="1967166"/>
                </a:lnTo>
                <a:lnTo>
                  <a:pt x="140957" y="1966023"/>
                </a:lnTo>
                <a:close/>
              </a:path>
              <a:path w="263525" h="2171065">
                <a:moveTo>
                  <a:pt x="141376" y="2034019"/>
                </a:moveTo>
                <a:lnTo>
                  <a:pt x="139992" y="2032965"/>
                </a:lnTo>
                <a:lnTo>
                  <a:pt x="138925" y="2032965"/>
                </a:lnTo>
                <a:lnTo>
                  <a:pt x="138264" y="2033473"/>
                </a:lnTo>
                <a:lnTo>
                  <a:pt x="137579" y="2033981"/>
                </a:lnTo>
                <a:lnTo>
                  <a:pt x="137604" y="2034832"/>
                </a:lnTo>
                <a:lnTo>
                  <a:pt x="138277" y="2035365"/>
                </a:lnTo>
                <a:lnTo>
                  <a:pt x="138963" y="2035886"/>
                </a:lnTo>
                <a:lnTo>
                  <a:pt x="140068" y="2035898"/>
                </a:lnTo>
                <a:lnTo>
                  <a:pt x="140728" y="2035378"/>
                </a:lnTo>
                <a:lnTo>
                  <a:pt x="141376" y="2034844"/>
                </a:lnTo>
                <a:lnTo>
                  <a:pt x="141376" y="2034019"/>
                </a:lnTo>
                <a:close/>
              </a:path>
              <a:path w="263525" h="2171065">
                <a:moveTo>
                  <a:pt x="141820" y="2102561"/>
                </a:moveTo>
                <a:lnTo>
                  <a:pt x="141795" y="2102015"/>
                </a:lnTo>
                <a:lnTo>
                  <a:pt x="140893" y="2101316"/>
                </a:lnTo>
                <a:lnTo>
                  <a:pt x="140195" y="2101303"/>
                </a:lnTo>
                <a:lnTo>
                  <a:pt x="139293" y="2101989"/>
                </a:lnTo>
                <a:lnTo>
                  <a:pt x="139319" y="2102548"/>
                </a:lnTo>
                <a:lnTo>
                  <a:pt x="139763" y="2102878"/>
                </a:lnTo>
                <a:lnTo>
                  <a:pt x="140208" y="2103221"/>
                </a:lnTo>
                <a:lnTo>
                  <a:pt x="140931" y="2103234"/>
                </a:lnTo>
                <a:lnTo>
                  <a:pt x="141376" y="2102891"/>
                </a:lnTo>
                <a:lnTo>
                  <a:pt x="141820" y="2102561"/>
                </a:lnTo>
                <a:close/>
              </a:path>
              <a:path w="263525" h="2171065">
                <a:moveTo>
                  <a:pt x="142227" y="2170252"/>
                </a:moveTo>
                <a:lnTo>
                  <a:pt x="142214" y="2169985"/>
                </a:lnTo>
                <a:lnTo>
                  <a:pt x="142011" y="2169833"/>
                </a:lnTo>
                <a:lnTo>
                  <a:pt x="141795" y="2169668"/>
                </a:lnTo>
                <a:lnTo>
                  <a:pt x="141452" y="2169655"/>
                </a:lnTo>
                <a:lnTo>
                  <a:pt x="141236" y="2169807"/>
                </a:lnTo>
                <a:lnTo>
                  <a:pt x="141033" y="2169972"/>
                </a:lnTo>
                <a:lnTo>
                  <a:pt x="141058" y="2170239"/>
                </a:lnTo>
                <a:lnTo>
                  <a:pt x="141262" y="2170404"/>
                </a:lnTo>
                <a:lnTo>
                  <a:pt x="141490" y="2170569"/>
                </a:lnTo>
                <a:lnTo>
                  <a:pt x="141820" y="2170569"/>
                </a:lnTo>
                <a:lnTo>
                  <a:pt x="142024" y="2170417"/>
                </a:lnTo>
                <a:lnTo>
                  <a:pt x="142227" y="2170252"/>
                </a:lnTo>
                <a:close/>
              </a:path>
              <a:path w="263525" h="2171065">
                <a:moveTo>
                  <a:pt x="250583" y="457"/>
                </a:moveTo>
                <a:lnTo>
                  <a:pt x="250469" y="0"/>
                </a:lnTo>
                <a:lnTo>
                  <a:pt x="211289" y="0"/>
                </a:lnTo>
                <a:lnTo>
                  <a:pt x="231178" y="15405"/>
                </a:lnTo>
                <a:lnTo>
                  <a:pt x="238556" y="14363"/>
                </a:lnTo>
                <a:lnTo>
                  <a:pt x="245008" y="11099"/>
                </a:lnTo>
                <a:lnTo>
                  <a:pt x="249237" y="6134"/>
                </a:lnTo>
                <a:lnTo>
                  <a:pt x="250583" y="457"/>
                </a:lnTo>
                <a:close/>
              </a:path>
              <a:path w="263525" h="2171065">
                <a:moveTo>
                  <a:pt x="251066" y="68300"/>
                </a:moveTo>
                <a:lnTo>
                  <a:pt x="249580" y="62763"/>
                </a:lnTo>
                <a:lnTo>
                  <a:pt x="245313" y="57861"/>
                </a:lnTo>
                <a:lnTo>
                  <a:pt x="238950" y="54584"/>
                </a:lnTo>
                <a:lnTo>
                  <a:pt x="231762" y="53454"/>
                </a:lnTo>
                <a:lnTo>
                  <a:pt x="224612" y="54457"/>
                </a:lnTo>
                <a:lnTo>
                  <a:pt x="218363" y="57619"/>
                </a:lnTo>
                <a:lnTo>
                  <a:pt x="214261" y="62433"/>
                </a:lnTo>
                <a:lnTo>
                  <a:pt x="212953" y="67932"/>
                </a:lnTo>
                <a:lnTo>
                  <a:pt x="214439" y="73469"/>
                </a:lnTo>
                <a:lnTo>
                  <a:pt x="218694" y="78359"/>
                </a:lnTo>
                <a:lnTo>
                  <a:pt x="225044" y="81635"/>
                </a:lnTo>
                <a:lnTo>
                  <a:pt x="232232" y="82778"/>
                </a:lnTo>
                <a:lnTo>
                  <a:pt x="239395" y="81775"/>
                </a:lnTo>
                <a:lnTo>
                  <a:pt x="245643" y="78600"/>
                </a:lnTo>
                <a:lnTo>
                  <a:pt x="249758" y="73799"/>
                </a:lnTo>
                <a:lnTo>
                  <a:pt x="251066" y="68300"/>
                </a:lnTo>
                <a:close/>
              </a:path>
              <a:path w="263525" h="2171065">
                <a:moveTo>
                  <a:pt x="253415" y="140639"/>
                </a:moveTo>
                <a:lnTo>
                  <a:pt x="253276" y="131648"/>
                </a:lnTo>
                <a:lnTo>
                  <a:pt x="245973" y="126022"/>
                </a:lnTo>
                <a:lnTo>
                  <a:pt x="239814" y="122847"/>
                </a:lnTo>
                <a:lnTo>
                  <a:pt x="232841" y="121742"/>
                </a:lnTo>
                <a:lnTo>
                  <a:pt x="225907" y="122732"/>
                </a:lnTo>
                <a:lnTo>
                  <a:pt x="219849" y="125793"/>
                </a:lnTo>
                <a:lnTo>
                  <a:pt x="212737" y="131267"/>
                </a:lnTo>
                <a:lnTo>
                  <a:pt x="212902" y="140271"/>
                </a:lnTo>
                <a:lnTo>
                  <a:pt x="220205" y="145884"/>
                </a:lnTo>
                <a:lnTo>
                  <a:pt x="226352" y="149059"/>
                </a:lnTo>
                <a:lnTo>
                  <a:pt x="233311" y="150164"/>
                </a:lnTo>
                <a:lnTo>
                  <a:pt x="240233" y="149199"/>
                </a:lnTo>
                <a:lnTo>
                  <a:pt x="246291" y="146126"/>
                </a:lnTo>
                <a:lnTo>
                  <a:pt x="253415" y="140639"/>
                </a:lnTo>
                <a:close/>
              </a:path>
              <a:path w="263525" h="2171065">
                <a:moveTo>
                  <a:pt x="253822" y="208330"/>
                </a:moveTo>
                <a:lnTo>
                  <a:pt x="253682" y="199631"/>
                </a:lnTo>
                <a:lnTo>
                  <a:pt x="246634" y="194195"/>
                </a:lnTo>
                <a:lnTo>
                  <a:pt x="240677" y="191122"/>
                </a:lnTo>
                <a:lnTo>
                  <a:pt x="233934" y="190055"/>
                </a:lnTo>
                <a:lnTo>
                  <a:pt x="227228" y="190995"/>
                </a:lnTo>
                <a:lnTo>
                  <a:pt x="221373" y="193967"/>
                </a:lnTo>
                <a:lnTo>
                  <a:pt x="214477" y="199263"/>
                </a:lnTo>
                <a:lnTo>
                  <a:pt x="214604" y="207975"/>
                </a:lnTo>
                <a:lnTo>
                  <a:pt x="221678" y="213410"/>
                </a:lnTo>
                <a:lnTo>
                  <a:pt x="227634" y="216484"/>
                </a:lnTo>
                <a:lnTo>
                  <a:pt x="234378" y="217551"/>
                </a:lnTo>
                <a:lnTo>
                  <a:pt x="241084" y="216598"/>
                </a:lnTo>
                <a:lnTo>
                  <a:pt x="246938" y="213639"/>
                </a:lnTo>
                <a:lnTo>
                  <a:pt x="253822" y="208330"/>
                </a:lnTo>
                <a:close/>
              </a:path>
              <a:path w="263525" h="2171065">
                <a:moveTo>
                  <a:pt x="254241" y="276021"/>
                </a:moveTo>
                <a:lnTo>
                  <a:pt x="254101" y="267627"/>
                </a:lnTo>
                <a:lnTo>
                  <a:pt x="247281" y="262356"/>
                </a:lnTo>
                <a:lnTo>
                  <a:pt x="241528" y="259384"/>
                </a:lnTo>
                <a:lnTo>
                  <a:pt x="235026" y="258356"/>
                </a:lnTo>
                <a:lnTo>
                  <a:pt x="228536" y="259270"/>
                </a:lnTo>
                <a:lnTo>
                  <a:pt x="222859" y="262140"/>
                </a:lnTo>
                <a:lnTo>
                  <a:pt x="216217" y="267258"/>
                </a:lnTo>
                <a:lnTo>
                  <a:pt x="216344" y="275666"/>
                </a:lnTo>
                <a:lnTo>
                  <a:pt x="223177" y="280924"/>
                </a:lnTo>
                <a:lnTo>
                  <a:pt x="228930" y="283895"/>
                </a:lnTo>
                <a:lnTo>
                  <a:pt x="235445" y="284937"/>
                </a:lnTo>
                <a:lnTo>
                  <a:pt x="241922" y="284022"/>
                </a:lnTo>
                <a:lnTo>
                  <a:pt x="247599" y="281152"/>
                </a:lnTo>
                <a:lnTo>
                  <a:pt x="254241" y="276021"/>
                </a:lnTo>
                <a:close/>
              </a:path>
              <a:path w="263525" h="2171065">
                <a:moveTo>
                  <a:pt x="254647" y="343725"/>
                </a:moveTo>
                <a:lnTo>
                  <a:pt x="254533" y="335610"/>
                </a:lnTo>
                <a:lnTo>
                  <a:pt x="247942" y="330530"/>
                </a:lnTo>
                <a:lnTo>
                  <a:pt x="242392" y="327660"/>
                </a:lnTo>
                <a:lnTo>
                  <a:pt x="236105" y="326669"/>
                </a:lnTo>
                <a:lnTo>
                  <a:pt x="229844" y="327545"/>
                </a:lnTo>
                <a:lnTo>
                  <a:pt x="224383" y="330314"/>
                </a:lnTo>
                <a:lnTo>
                  <a:pt x="217944" y="335254"/>
                </a:lnTo>
                <a:lnTo>
                  <a:pt x="218059" y="343382"/>
                </a:lnTo>
                <a:lnTo>
                  <a:pt x="224663" y="348437"/>
                </a:lnTo>
                <a:lnTo>
                  <a:pt x="230225" y="351307"/>
                </a:lnTo>
                <a:lnTo>
                  <a:pt x="236512" y="352323"/>
                </a:lnTo>
                <a:lnTo>
                  <a:pt x="242773" y="351447"/>
                </a:lnTo>
                <a:lnTo>
                  <a:pt x="248234" y="348678"/>
                </a:lnTo>
                <a:lnTo>
                  <a:pt x="254647" y="343725"/>
                </a:lnTo>
                <a:close/>
              </a:path>
              <a:path w="263525" h="2171065">
                <a:moveTo>
                  <a:pt x="255066" y="411416"/>
                </a:moveTo>
                <a:lnTo>
                  <a:pt x="254965" y="403580"/>
                </a:lnTo>
                <a:lnTo>
                  <a:pt x="242252" y="393814"/>
                </a:lnTo>
                <a:lnTo>
                  <a:pt x="232054" y="393712"/>
                </a:lnTo>
                <a:lnTo>
                  <a:pt x="219684" y="403263"/>
                </a:lnTo>
                <a:lnTo>
                  <a:pt x="219798" y="411099"/>
                </a:lnTo>
                <a:lnTo>
                  <a:pt x="232511" y="420865"/>
                </a:lnTo>
                <a:lnTo>
                  <a:pt x="242684" y="420966"/>
                </a:lnTo>
                <a:lnTo>
                  <a:pt x="248881" y="416191"/>
                </a:lnTo>
                <a:lnTo>
                  <a:pt x="255066" y="411416"/>
                </a:lnTo>
                <a:close/>
              </a:path>
              <a:path w="263525" h="2171065">
                <a:moveTo>
                  <a:pt x="255485" y="479107"/>
                </a:moveTo>
                <a:lnTo>
                  <a:pt x="255371" y="471563"/>
                </a:lnTo>
                <a:lnTo>
                  <a:pt x="243141" y="462165"/>
                </a:lnTo>
                <a:lnTo>
                  <a:pt x="233337" y="462051"/>
                </a:lnTo>
                <a:lnTo>
                  <a:pt x="221399" y="471246"/>
                </a:lnTo>
                <a:lnTo>
                  <a:pt x="221513" y="478790"/>
                </a:lnTo>
                <a:lnTo>
                  <a:pt x="233756" y="488200"/>
                </a:lnTo>
                <a:lnTo>
                  <a:pt x="243547" y="488289"/>
                </a:lnTo>
                <a:lnTo>
                  <a:pt x="249529" y="483704"/>
                </a:lnTo>
                <a:lnTo>
                  <a:pt x="255485" y="479107"/>
                </a:lnTo>
                <a:close/>
              </a:path>
              <a:path w="263525" h="2171065">
                <a:moveTo>
                  <a:pt x="255930" y="546798"/>
                </a:moveTo>
                <a:lnTo>
                  <a:pt x="255803" y="539546"/>
                </a:lnTo>
                <a:lnTo>
                  <a:pt x="244043" y="530504"/>
                </a:lnTo>
                <a:lnTo>
                  <a:pt x="234619" y="530415"/>
                </a:lnTo>
                <a:lnTo>
                  <a:pt x="223151" y="539242"/>
                </a:lnTo>
                <a:lnTo>
                  <a:pt x="223253" y="546481"/>
                </a:lnTo>
                <a:lnTo>
                  <a:pt x="235026" y="555523"/>
                </a:lnTo>
                <a:lnTo>
                  <a:pt x="244436" y="555637"/>
                </a:lnTo>
                <a:lnTo>
                  <a:pt x="250190" y="551218"/>
                </a:lnTo>
                <a:lnTo>
                  <a:pt x="255930" y="546798"/>
                </a:lnTo>
                <a:close/>
              </a:path>
              <a:path w="263525" h="2171065">
                <a:moveTo>
                  <a:pt x="256336" y="614489"/>
                </a:moveTo>
                <a:lnTo>
                  <a:pt x="256209" y="607542"/>
                </a:lnTo>
                <a:lnTo>
                  <a:pt x="244932" y="598855"/>
                </a:lnTo>
                <a:lnTo>
                  <a:pt x="235902" y="598766"/>
                </a:lnTo>
                <a:lnTo>
                  <a:pt x="224866" y="607250"/>
                </a:lnTo>
                <a:lnTo>
                  <a:pt x="224993" y="614197"/>
                </a:lnTo>
                <a:lnTo>
                  <a:pt x="236270" y="622871"/>
                </a:lnTo>
                <a:lnTo>
                  <a:pt x="245313" y="622960"/>
                </a:lnTo>
                <a:lnTo>
                  <a:pt x="250812" y="618718"/>
                </a:lnTo>
                <a:lnTo>
                  <a:pt x="256336" y="614489"/>
                </a:lnTo>
                <a:close/>
              </a:path>
              <a:path w="263525" h="2171065">
                <a:moveTo>
                  <a:pt x="256755" y="682180"/>
                </a:moveTo>
                <a:lnTo>
                  <a:pt x="256641" y="675525"/>
                </a:lnTo>
                <a:lnTo>
                  <a:pt x="245833" y="667194"/>
                </a:lnTo>
                <a:lnTo>
                  <a:pt x="237172" y="667105"/>
                </a:lnTo>
                <a:lnTo>
                  <a:pt x="226593" y="675233"/>
                </a:lnTo>
                <a:lnTo>
                  <a:pt x="226695" y="681913"/>
                </a:lnTo>
                <a:lnTo>
                  <a:pt x="237528" y="690206"/>
                </a:lnTo>
                <a:lnTo>
                  <a:pt x="246189" y="690308"/>
                </a:lnTo>
                <a:lnTo>
                  <a:pt x="251472" y="686244"/>
                </a:lnTo>
                <a:lnTo>
                  <a:pt x="256755" y="682180"/>
                </a:lnTo>
                <a:close/>
              </a:path>
              <a:path w="263525" h="2171065">
                <a:moveTo>
                  <a:pt x="257162" y="749871"/>
                </a:moveTo>
                <a:lnTo>
                  <a:pt x="257086" y="743496"/>
                </a:lnTo>
                <a:lnTo>
                  <a:pt x="246735" y="735545"/>
                </a:lnTo>
                <a:lnTo>
                  <a:pt x="238429" y="735469"/>
                </a:lnTo>
                <a:lnTo>
                  <a:pt x="228333" y="743229"/>
                </a:lnTo>
                <a:lnTo>
                  <a:pt x="228447" y="749604"/>
                </a:lnTo>
                <a:lnTo>
                  <a:pt x="238772" y="757567"/>
                </a:lnTo>
                <a:lnTo>
                  <a:pt x="247091" y="757631"/>
                </a:lnTo>
                <a:lnTo>
                  <a:pt x="252133" y="753757"/>
                </a:lnTo>
                <a:lnTo>
                  <a:pt x="257162" y="749871"/>
                </a:lnTo>
                <a:close/>
              </a:path>
              <a:path w="263525" h="2171065">
                <a:moveTo>
                  <a:pt x="257581" y="817575"/>
                </a:moveTo>
                <a:lnTo>
                  <a:pt x="257505" y="811479"/>
                </a:lnTo>
                <a:lnTo>
                  <a:pt x="252552" y="807707"/>
                </a:lnTo>
                <a:lnTo>
                  <a:pt x="247624" y="803884"/>
                </a:lnTo>
                <a:lnTo>
                  <a:pt x="239712" y="803808"/>
                </a:lnTo>
                <a:lnTo>
                  <a:pt x="230073" y="811237"/>
                </a:lnTo>
                <a:lnTo>
                  <a:pt x="230174" y="817308"/>
                </a:lnTo>
                <a:lnTo>
                  <a:pt x="240055" y="824903"/>
                </a:lnTo>
                <a:lnTo>
                  <a:pt x="247954" y="824979"/>
                </a:lnTo>
                <a:lnTo>
                  <a:pt x="252755" y="821270"/>
                </a:lnTo>
                <a:lnTo>
                  <a:pt x="257581" y="817575"/>
                </a:lnTo>
                <a:close/>
              </a:path>
              <a:path w="263525" h="2171065">
                <a:moveTo>
                  <a:pt x="258025" y="885266"/>
                </a:moveTo>
                <a:lnTo>
                  <a:pt x="257911" y="879475"/>
                </a:lnTo>
                <a:lnTo>
                  <a:pt x="248500" y="872248"/>
                </a:lnTo>
                <a:lnTo>
                  <a:pt x="240995" y="872159"/>
                </a:lnTo>
                <a:lnTo>
                  <a:pt x="231813" y="879221"/>
                </a:lnTo>
                <a:lnTo>
                  <a:pt x="231902" y="885024"/>
                </a:lnTo>
                <a:lnTo>
                  <a:pt x="241312" y="892238"/>
                </a:lnTo>
                <a:lnTo>
                  <a:pt x="248831" y="892314"/>
                </a:lnTo>
                <a:lnTo>
                  <a:pt x="253415" y="888796"/>
                </a:lnTo>
                <a:lnTo>
                  <a:pt x="258025" y="885266"/>
                </a:lnTo>
                <a:close/>
              </a:path>
              <a:path w="263525" h="2171065">
                <a:moveTo>
                  <a:pt x="258432" y="952944"/>
                </a:moveTo>
                <a:lnTo>
                  <a:pt x="258318" y="947458"/>
                </a:lnTo>
                <a:lnTo>
                  <a:pt x="249402" y="940587"/>
                </a:lnTo>
                <a:lnTo>
                  <a:pt x="242252" y="940511"/>
                </a:lnTo>
                <a:lnTo>
                  <a:pt x="233553" y="947216"/>
                </a:lnTo>
                <a:lnTo>
                  <a:pt x="233629" y="952728"/>
                </a:lnTo>
                <a:lnTo>
                  <a:pt x="242557" y="959586"/>
                </a:lnTo>
                <a:lnTo>
                  <a:pt x="249720" y="959650"/>
                </a:lnTo>
                <a:lnTo>
                  <a:pt x="254076" y="956297"/>
                </a:lnTo>
                <a:lnTo>
                  <a:pt x="258432" y="952944"/>
                </a:lnTo>
                <a:close/>
              </a:path>
              <a:path w="263525" h="2171065">
                <a:moveTo>
                  <a:pt x="258851" y="1020648"/>
                </a:moveTo>
                <a:lnTo>
                  <a:pt x="258749" y="1015428"/>
                </a:lnTo>
                <a:lnTo>
                  <a:pt x="250304" y="1008926"/>
                </a:lnTo>
                <a:lnTo>
                  <a:pt x="243522" y="1008849"/>
                </a:lnTo>
                <a:lnTo>
                  <a:pt x="235280" y="1015212"/>
                </a:lnTo>
                <a:lnTo>
                  <a:pt x="235356" y="1020419"/>
                </a:lnTo>
                <a:lnTo>
                  <a:pt x="243814" y="1026922"/>
                </a:lnTo>
                <a:lnTo>
                  <a:pt x="250583" y="1026972"/>
                </a:lnTo>
                <a:lnTo>
                  <a:pt x="254711" y="1023810"/>
                </a:lnTo>
                <a:lnTo>
                  <a:pt x="258851" y="1020648"/>
                </a:lnTo>
                <a:close/>
              </a:path>
              <a:path w="263525" h="2171065">
                <a:moveTo>
                  <a:pt x="259257" y="1088326"/>
                </a:moveTo>
                <a:lnTo>
                  <a:pt x="259181" y="1083411"/>
                </a:lnTo>
                <a:lnTo>
                  <a:pt x="251206" y="1077277"/>
                </a:lnTo>
                <a:lnTo>
                  <a:pt x="244792" y="1077201"/>
                </a:lnTo>
                <a:lnTo>
                  <a:pt x="237020" y="1083208"/>
                </a:lnTo>
                <a:lnTo>
                  <a:pt x="237096" y="1088123"/>
                </a:lnTo>
                <a:lnTo>
                  <a:pt x="245071" y="1094257"/>
                </a:lnTo>
                <a:lnTo>
                  <a:pt x="251472" y="1094320"/>
                </a:lnTo>
                <a:lnTo>
                  <a:pt x="255346" y="1091323"/>
                </a:lnTo>
                <a:lnTo>
                  <a:pt x="259257" y="1088326"/>
                </a:lnTo>
                <a:close/>
              </a:path>
              <a:path w="263525" h="2171065">
                <a:moveTo>
                  <a:pt x="259676" y="1156017"/>
                </a:moveTo>
                <a:lnTo>
                  <a:pt x="259613" y="1151407"/>
                </a:lnTo>
                <a:lnTo>
                  <a:pt x="252095" y="1145616"/>
                </a:lnTo>
                <a:lnTo>
                  <a:pt x="246075" y="1145565"/>
                </a:lnTo>
                <a:lnTo>
                  <a:pt x="238747" y="1151204"/>
                </a:lnTo>
                <a:lnTo>
                  <a:pt x="238810" y="1155839"/>
                </a:lnTo>
                <a:lnTo>
                  <a:pt x="246316" y="1161605"/>
                </a:lnTo>
                <a:lnTo>
                  <a:pt x="252336" y="1161669"/>
                </a:lnTo>
                <a:lnTo>
                  <a:pt x="256006" y="1158849"/>
                </a:lnTo>
                <a:lnTo>
                  <a:pt x="259676" y="1156017"/>
                </a:lnTo>
                <a:close/>
              </a:path>
              <a:path w="263525" h="2171065">
                <a:moveTo>
                  <a:pt x="260096" y="1223721"/>
                </a:moveTo>
                <a:lnTo>
                  <a:pt x="260032" y="1219377"/>
                </a:lnTo>
                <a:lnTo>
                  <a:pt x="252984" y="1213954"/>
                </a:lnTo>
                <a:lnTo>
                  <a:pt x="247357" y="1213904"/>
                </a:lnTo>
                <a:lnTo>
                  <a:pt x="240474" y="1219212"/>
                </a:lnTo>
                <a:lnTo>
                  <a:pt x="240550" y="1223530"/>
                </a:lnTo>
                <a:lnTo>
                  <a:pt x="247586" y="1228953"/>
                </a:lnTo>
                <a:lnTo>
                  <a:pt x="253225" y="1229004"/>
                </a:lnTo>
                <a:lnTo>
                  <a:pt x="256667" y="1226362"/>
                </a:lnTo>
                <a:lnTo>
                  <a:pt x="260096" y="1223721"/>
                </a:lnTo>
                <a:close/>
              </a:path>
              <a:path w="263525" h="2171065">
                <a:moveTo>
                  <a:pt x="260502" y="1291412"/>
                </a:moveTo>
                <a:lnTo>
                  <a:pt x="260438" y="1287360"/>
                </a:lnTo>
                <a:lnTo>
                  <a:pt x="253860" y="1282306"/>
                </a:lnTo>
                <a:lnTo>
                  <a:pt x="248615" y="1282255"/>
                </a:lnTo>
                <a:lnTo>
                  <a:pt x="242201" y="1287195"/>
                </a:lnTo>
                <a:lnTo>
                  <a:pt x="242265" y="1291234"/>
                </a:lnTo>
                <a:lnTo>
                  <a:pt x="248843" y="1296289"/>
                </a:lnTo>
                <a:lnTo>
                  <a:pt x="254101" y="1296339"/>
                </a:lnTo>
                <a:lnTo>
                  <a:pt x="257302" y="1293876"/>
                </a:lnTo>
                <a:lnTo>
                  <a:pt x="260502" y="1291412"/>
                </a:lnTo>
                <a:close/>
              </a:path>
              <a:path w="263525" h="2171065">
                <a:moveTo>
                  <a:pt x="260921" y="1359103"/>
                </a:moveTo>
                <a:lnTo>
                  <a:pt x="260858" y="1355356"/>
                </a:lnTo>
                <a:lnTo>
                  <a:pt x="254774" y="1350670"/>
                </a:lnTo>
                <a:lnTo>
                  <a:pt x="249885" y="1350606"/>
                </a:lnTo>
                <a:lnTo>
                  <a:pt x="243928" y="1355204"/>
                </a:lnTo>
                <a:lnTo>
                  <a:pt x="244005" y="1358950"/>
                </a:lnTo>
                <a:lnTo>
                  <a:pt x="250088" y="1363637"/>
                </a:lnTo>
                <a:lnTo>
                  <a:pt x="254977" y="1363687"/>
                </a:lnTo>
                <a:lnTo>
                  <a:pt x="257949" y="1361401"/>
                </a:lnTo>
                <a:lnTo>
                  <a:pt x="260921" y="1359103"/>
                </a:lnTo>
                <a:close/>
              </a:path>
              <a:path w="263525" h="2171065">
                <a:moveTo>
                  <a:pt x="261327" y="1426781"/>
                </a:moveTo>
                <a:lnTo>
                  <a:pt x="261277" y="1423327"/>
                </a:lnTo>
                <a:lnTo>
                  <a:pt x="255663" y="1419021"/>
                </a:lnTo>
                <a:lnTo>
                  <a:pt x="251167" y="1418958"/>
                </a:lnTo>
                <a:lnTo>
                  <a:pt x="245681" y="1423187"/>
                </a:lnTo>
                <a:lnTo>
                  <a:pt x="245732" y="1426654"/>
                </a:lnTo>
                <a:lnTo>
                  <a:pt x="251345" y="1430959"/>
                </a:lnTo>
                <a:lnTo>
                  <a:pt x="255854" y="1431023"/>
                </a:lnTo>
                <a:lnTo>
                  <a:pt x="258597" y="1428902"/>
                </a:lnTo>
                <a:lnTo>
                  <a:pt x="261327" y="1426781"/>
                </a:lnTo>
                <a:close/>
              </a:path>
              <a:path w="263525" h="2171065">
                <a:moveTo>
                  <a:pt x="261759" y="1494497"/>
                </a:moveTo>
                <a:lnTo>
                  <a:pt x="261721" y="1491322"/>
                </a:lnTo>
                <a:lnTo>
                  <a:pt x="256565" y="1487373"/>
                </a:lnTo>
                <a:lnTo>
                  <a:pt x="252450" y="1487322"/>
                </a:lnTo>
                <a:lnTo>
                  <a:pt x="247408" y="1491170"/>
                </a:lnTo>
                <a:lnTo>
                  <a:pt x="247472" y="1494345"/>
                </a:lnTo>
                <a:lnTo>
                  <a:pt x="250024" y="1496339"/>
                </a:lnTo>
                <a:lnTo>
                  <a:pt x="252628" y="1498307"/>
                </a:lnTo>
                <a:lnTo>
                  <a:pt x="256743" y="1498358"/>
                </a:lnTo>
                <a:lnTo>
                  <a:pt x="259245" y="1496415"/>
                </a:lnTo>
                <a:lnTo>
                  <a:pt x="261759" y="1494497"/>
                </a:lnTo>
                <a:close/>
              </a:path>
              <a:path w="263525" h="2171065">
                <a:moveTo>
                  <a:pt x="262153" y="1562176"/>
                </a:moveTo>
                <a:lnTo>
                  <a:pt x="262128" y="1559306"/>
                </a:lnTo>
                <a:lnTo>
                  <a:pt x="257454" y="1555699"/>
                </a:lnTo>
                <a:lnTo>
                  <a:pt x="253707" y="1555661"/>
                </a:lnTo>
                <a:lnTo>
                  <a:pt x="249135" y="1559179"/>
                </a:lnTo>
                <a:lnTo>
                  <a:pt x="249186" y="1562049"/>
                </a:lnTo>
                <a:lnTo>
                  <a:pt x="253860" y="1565643"/>
                </a:lnTo>
                <a:lnTo>
                  <a:pt x="257594" y="1565694"/>
                </a:lnTo>
                <a:lnTo>
                  <a:pt x="259880" y="1563941"/>
                </a:lnTo>
                <a:lnTo>
                  <a:pt x="262153" y="1562176"/>
                </a:lnTo>
                <a:close/>
              </a:path>
              <a:path w="263525" h="2171065">
                <a:moveTo>
                  <a:pt x="262585" y="1629867"/>
                </a:moveTo>
                <a:lnTo>
                  <a:pt x="262559" y="1627289"/>
                </a:lnTo>
                <a:lnTo>
                  <a:pt x="258343" y="1624050"/>
                </a:lnTo>
                <a:lnTo>
                  <a:pt x="254977" y="1624012"/>
                </a:lnTo>
                <a:lnTo>
                  <a:pt x="250888" y="1627187"/>
                </a:lnTo>
                <a:lnTo>
                  <a:pt x="250926" y="1629765"/>
                </a:lnTo>
                <a:lnTo>
                  <a:pt x="255117" y="1633004"/>
                </a:lnTo>
                <a:lnTo>
                  <a:pt x="258508" y="1633042"/>
                </a:lnTo>
                <a:lnTo>
                  <a:pt x="260540" y="1631454"/>
                </a:lnTo>
                <a:lnTo>
                  <a:pt x="262585" y="1629867"/>
                </a:lnTo>
                <a:close/>
              </a:path>
              <a:path w="263525" h="2171065">
                <a:moveTo>
                  <a:pt x="262991" y="1697570"/>
                </a:moveTo>
                <a:lnTo>
                  <a:pt x="262966" y="1695259"/>
                </a:lnTo>
                <a:lnTo>
                  <a:pt x="259232" y="1692389"/>
                </a:lnTo>
                <a:lnTo>
                  <a:pt x="256247" y="1692363"/>
                </a:lnTo>
                <a:lnTo>
                  <a:pt x="252615" y="1695170"/>
                </a:lnTo>
                <a:lnTo>
                  <a:pt x="252653" y="1697482"/>
                </a:lnTo>
                <a:lnTo>
                  <a:pt x="256387" y="1700352"/>
                </a:lnTo>
                <a:lnTo>
                  <a:pt x="259359" y="1700377"/>
                </a:lnTo>
                <a:lnTo>
                  <a:pt x="261188" y="1698967"/>
                </a:lnTo>
                <a:lnTo>
                  <a:pt x="262991" y="1697570"/>
                </a:lnTo>
                <a:close/>
              </a:path>
              <a:path w="263525" h="2171065">
                <a:moveTo>
                  <a:pt x="263410" y="1765261"/>
                </a:moveTo>
                <a:lnTo>
                  <a:pt x="263385" y="1763242"/>
                </a:lnTo>
                <a:lnTo>
                  <a:pt x="260134" y="1760740"/>
                </a:lnTo>
                <a:lnTo>
                  <a:pt x="257530" y="1760715"/>
                </a:lnTo>
                <a:lnTo>
                  <a:pt x="254355" y="1763153"/>
                </a:lnTo>
                <a:lnTo>
                  <a:pt x="254381" y="1765173"/>
                </a:lnTo>
                <a:lnTo>
                  <a:pt x="257632" y="1767687"/>
                </a:lnTo>
                <a:lnTo>
                  <a:pt x="260248" y="1767713"/>
                </a:lnTo>
                <a:lnTo>
                  <a:pt x="261823" y="1766493"/>
                </a:lnTo>
                <a:lnTo>
                  <a:pt x="263410" y="1765261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2751785" y="0"/>
            <a:ext cx="3589654" cy="2172970"/>
          </a:xfrm>
          <a:custGeom>
            <a:avLst/>
            <a:gdLst/>
            <a:ahLst/>
            <a:cxnLst/>
            <a:rect l="l" t="t" r="r" b="b"/>
            <a:pathLst>
              <a:path w="3589654" h="2172970">
                <a:moveTo>
                  <a:pt x="9055" y="1765261"/>
                </a:moveTo>
                <a:lnTo>
                  <a:pt x="9029" y="1763242"/>
                </a:lnTo>
                <a:lnTo>
                  <a:pt x="5778" y="1760740"/>
                </a:lnTo>
                <a:lnTo>
                  <a:pt x="3175" y="1760715"/>
                </a:lnTo>
                <a:lnTo>
                  <a:pt x="0" y="1763153"/>
                </a:lnTo>
                <a:lnTo>
                  <a:pt x="25" y="1765173"/>
                </a:lnTo>
                <a:lnTo>
                  <a:pt x="3276" y="1767687"/>
                </a:lnTo>
                <a:lnTo>
                  <a:pt x="5892" y="1767713"/>
                </a:lnTo>
                <a:lnTo>
                  <a:pt x="7467" y="1766493"/>
                </a:lnTo>
                <a:lnTo>
                  <a:pt x="9055" y="1765261"/>
                </a:lnTo>
                <a:close/>
              </a:path>
              <a:path w="3589654" h="2172970">
                <a:moveTo>
                  <a:pt x="9486" y="1832940"/>
                </a:moveTo>
                <a:lnTo>
                  <a:pt x="9448" y="1831225"/>
                </a:lnTo>
                <a:lnTo>
                  <a:pt x="6667" y="1829079"/>
                </a:lnTo>
                <a:lnTo>
                  <a:pt x="4432" y="1829054"/>
                </a:lnTo>
                <a:lnTo>
                  <a:pt x="1714" y="1831162"/>
                </a:lnTo>
                <a:lnTo>
                  <a:pt x="1765" y="1832864"/>
                </a:lnTo>
                <a:lnTo>
                  <a:pt x="4521" y="1835023"/>
                </a:lnTo>
                <a:lnTo>
                  <a:pt x="6769" y="1835035"/>
                </a:lnTo>
                <a:lnTo>
                  <a:pt x="8115" y="1833981"/>
                </a:lnTo>
                <a:lnTo>
                  <a:pt x="9486" y="1832940"/>
                </a:lnTo>
                <a:close/>
              </a:path>
              <a:path w="3589654" h="2172970">
                <a:moveTo>
                  <a:pt x="9906" y="1900631"/>
                </a:moveTo>
                <a:lnTo>
                  <a:pt x="9893" y="1899221"/>
                </a:lnTo>
                <a:lnTo>
                  <a:pt x="7581" y="1897443"/>
                </a:lnTo>
                <a:lnTo>
                  <a:pt x="5702" y="1897405"/>
                </a:lnTo>
                <a:lnTo>
                  <a:pt x="4597" y="1898281"/>
                </a:lnTo>
                <a:lnTo>
                  <a:pt x="3454" y="1899158"/>
                </a:lnTo>
                <a:lnTo>
                  <a:pt x="3479" y="1900580"/>
                </a:lnTo>
                <a:lnTo>
                  <a:pt x="5803" y="1902358"/>
                </a:lnTo>
                <a:lnTo>
                  <a:pt x="7645" y="1902371"/>
                </a:lnTo>
                <a:lnTo>
                  <a:pt x="8775" y="1901507"/>
                </a:lnTo>
                <a:lnTo>
                  <a:pt x="9906" y="1900631"/>
                </a:lnTo>
                <a:close/>
              </a:path>
              <a:path w="3589654" h="2172970">
                <a:moveTo>
                  <a:pt x="10325" y="1968334"/>
                </a:moveTo>
                <a:lnTo>
                  <a:pt x="10299" y="1967204"/>
                </a:lnTo>
                <a:lnTo>
                  <a:pt x="9372" y="1966480"/>
                </a:lnTo>
                <a:lnTo>
                  <a:pt x="8470" y="1965794"/>
                </a:lnTo>
                <a:lnTo>
                  <a:pt x="6985" y="1965769"/>
                </a:lnTo>
                <a:lnTo>
                  <a:pt x="5181" y="1967153"/>
                </a:lnTo>
                <a:lnTo>
                  <a:pt x="5207" y="1968296"/>
                </a:lnTo>
                <a:lnTo>
                  <a:pt x="7048" y="1969706"/>
                </a:lnTo>
                <a:lnTo>
                  <a:pt x="8521" y="1969719"/>
                </a:lnTo>
                <a:lnTo>
                  <a:pt x="9423" y="1969033"/>
                </a:lnTo>
                <a:lnTo>
                  <a:pt x="10325" y="1968334"/>
                </a:lnTo>
                <a:close/>
              </a:path>
              <a:path w="3589654" h="2172970">
                <a:moveTo>
                  <a:pt x="10731" y="2036025"/>
                </a:moveTo>
                <a:lnTo>
                  <a:pt x="10718" y="2035175"/>
                </a:lnTo>
                <a:lnTo>
                  <a:pt x="10045" y="2034641"/>
                </a:lnTo>
                <a:lnTo>
                  <a:pt x="9359" y="2034120"/>
                </a:lnTo>
                <a:lnTo>
                  <a:pt x="8267" y="2034120"/>
                </a:lnTo>
                <a:lnTo>
                  <a:pt x="7594" y="2034628"/>
                </a:lnTo>
                <a:lnTo>
                  <a:pt x="6921" y="2035162"/>
                </a:lnTo>
                <a:lnTo>
                  <a:pt x="6934" y="2035987"/>
                </a:lnTo>
                <a:lnTo>
                  <a:pt x="7632" y="2036508"/>
                </a:lnTo>
                <a:lnTo>
                  <a:pt x="8293" y="2037041"/>
                </a:lnTo>
                <a:lnTo>
                  <a:pt x="9410" y="2037054"/>
                </a:lnTo>
                <a:lnTo>
                  <a:pt x="10058" y="2036533"/>
                </a:lnTo>
                <a:lnTo>
                  <a:pt x="10731" y="2036025"/>
                </a:lnTo>
                <a:close/>
              </a:path>
              <a:path w="3589654" h="2172970">
                <a:moveTo>
                  <a:pt x="11150" y="2103716"/>
                </a:moveTo>
                <a:lnTo>
                  <a:pt x="11137" y="2103158"/>
                </a:lnTo>
                <a:lnTo>
                  <a:pt x="10248" y="2102472"/>
                </a:lnTo>
                <a:lnTo>
                  <a:pt x="9550" y="2102459"/>
                </a:lnTo>
                <a:lnTo>
                  <a:pt x="9093" y="2102815"/>
                </a:lnTo>
                <a:lnTo>
                  <a:pt x="8636" y="2103145"/>
                </a:lnTo>
                <a:lnTo>
                  <a:pt x="8674" y="2103678"/>
                </a:lnTo>
                <a:lnTo>
                  <a:pt x="9105" y="2104034"/>
                </a:lnTo>
                <a:lnTo>
                  <a:pt x="9563" y="2104377"/>
                </a:lnTo>
                <a:lnTo>
                  <a:pt x="10261" y="2104377"/>
                </a:lnTo>
                <a:lnTo>
                  <a:pt x="10718" y="2104059"/>
                </a:lnTo>
                <a:lnTo>
                  <a:pt x="11150" y="2103716"/>
                </a:lnTo>
                <a:close/>
              </a:path>
              <a:path w="3589654" h="2172970">
                <a:moveTo>
                  <a:pt x="11582" y="2171408"/>
                </a:moveTo>
                <a:lnTo>
                  <a:pt x="11557" y="2171141"/>
                </a:lnTo>
                <a:lnTo>
                  <a:pt x="11353" y="2170988"/>
                </a:lnTo>
                <a:lnTo>
                  <a:pt x="11137" y="2170811"/>
                </a:lnTo>
                <a:lnTo>
                  <a:pt x="10807" y="2170811"/>
                </a:lnTo>
                <a:lnTo>
                  <a:pt x="10591" y="2170976"/>
                </a:lnTo>
                <a:lnTo>
                  <a:pt x="10388" y="2171128"/>
                </a:lnTo>
                <a:lnTo>
                  <a:pt x="10388" y="2171395"/>
                </a:lnTo>
                <a:lnTo>
                  <a:pt x="10820" y="2171725"/>
                </a:lnTo>
                <a:lnTo>
                  <a:pt x="11163" y="2171725"/>
                </a:lnTo>
                <a:lnTo>
                  <a:pt x="11366" y="2171573"/>
                </a:lnTo>
                <a:lnTo>
                  <a:pt x="11582" y="2171408"/>
                </a:lnTo>
                <a:close/>
              </a:path>
              <a:path w="3589654" h="2172970">
                <a:moveTo>
                  <a:pt x="119938" y="1625"/>
                </a:moveTo>
                <a:lnTo>
                  <a:pt x="119494" y="0"/>
                </a:lnTo>
                <a:lnTo>
                  <a:pt x="80911" y="0"/>
                </a:lnTo>
                <a:lnTo>
                  <a:pt x="80619" y="1244"/>
                </a:lnTo>
                <a:lnTo>
                  <a:pt x="82143" y="6946"/>
                </a:lnTo>
                <a:lnTo>
                  <a:pt x="86550" y="11988"/>
                </a:lnTo>
                <a:lnTo>
                  <a:pt x="93103" y="15379"/>
                </a:lnTo>
                <a:lnTo>
                  <a:pt x="100520" y="16560"/>
                </a:lnTo>
                <a:lnTo>
                  <a:pt x="107899" y="15519"/>
                </a:lnTo>
                <a:lnTo>
                  <a:pt x="114350" y="12255"/>
                </a:lnTo>
                <a:lnTo>
                  <a:pt x="118579" y="7289"/>
                </a:lnTo>
                <a:lnTo>
                  <a:pt x="119938" y="1625"/>
                </a:lnTo>
                <a:close/>
              </a:path>
              <a:path w="3589654" h="2172970">
                <a:moveTo>
                  <a:pt x="120408" y="69456"/>
                </a:moveTo>
                <a:lnTo>
                  <a:pt x="118922" y="63919"/>
                </a:lnTo>
                <a:lnTo>
                  <a:pt x="114655" y="59042"/>
                </a:lnTo>
                <a:lnTo>
                  <a:pt x="108305" y="55753"/>
                </a:lnTo>
                <a:lnTo>
                  <a:pt x="101117" y="54610"/>
                </a:lnTo>
                <a:lnTo>
                  <a:pt x="93954" y="55613"/>
                </a:lnTo>
                <a:lnTo>
                  <a:pt x="87693" y="58775"/>
                </a:lnTo>
                <a:lnTo>
                  <a:pt x="83591" y="63588"/>
                </a:lnTo>
                <a:lnTo>
                  <a:pt x="82296" y="69100"/>
                </a:lnTo>
                <a:lnTo>
                  <a:pt x="83781" y="74625"/>
                </a:lnTo>
                <a:lnTo>
                  <a:pt x="88049" y="79514"/>
                </a:lnTo>
                <a:lnTo>
                  <a:pt x="94399" y="82791"/>
                </a:lnTo>
                <a:lnTo>
                  <a:pt x="101587" y="83934"/>
                </a:lnTo>
                <a:lnTo>
                  <a:pt x="108737" y="82931"/>
                </a:lnTo>
                <a:lnTo>
                  <a:pt x="114998" y="79768"/>
                </a:lnTo>
                <a:lnTo>
                  <a:pt x="119113" y="74955"/>
                </a:lnTo>
                <a:lnTo>
                  <a:pt x="120408" y="69456"/>
                </a:lnTo>
                <a:close/>
              </a:path>
              <a:path w="3589654" h="2172970">
                <a:moveTo>
                  <a:pt x="122770" y="141808"/>
                </a:moveTo>
                <a:lnTo>
                  <a:pt x="122618" y="132803"/>
                </a:lnTo>
                <a:lnTo>
                  <a:pt x="115328" y="127190"/>
                </a:lnTo>
                <a:lnTo>
                  <a:pt x="109156" y="124015"/>
                </a:lnTo>
                <a:lnTo>
                  <a:pt x="102196" y="122923"/>
                </a:lnTo>
                <a:lnTo>
                  <a:pt x="95275" y="123888"/>
                </a:lnTo>
                <a:lnTo>
                  <a:pt x="89217" y="126949"/>
                </a:lnTo>
                <a:lnTo>
                  <a:pt x="82105" y="132422"/>
                </a:lnTo>
                <a:lnTo>
                  <a:pt x="82245" y="141414"/>
                </a:lnTo>
                <a:lnTo>
                  <a:pt x="89535" y="147015"/>
                </a:lnTo>
                <a:lnTo>
                  <a:pt x="95694" y="150202"/>
                </a:lnTo>
                <a:lnTo>
                  <a:pt x="102654" y="151320"/>
                </a:lnTo>
                <a:lnTo>
                  <a:pt x="109588" y="150342"/>
                </a:lnTo>
                <a:lnTo>
                  <a:pt x="115646" y="147281"/>
                </a:lnTo>
                <a:lnTo>
                  <a:pt x="122770" y="141808"/>
                </a:lnTo>
                <a:close/>
              </a:path>
              <a:path w="3589654" h="2172970">
                <a:moveTo>
                  <a:pt x="123177" y="209499"/>
                </a:moveTo>
                <a:lnTo>
                  <a:pt x="123037" y="200787"/>
                </a:lnTo>
                <a:lnTo>
                  <a:pt x="115976" y="195364"/>
                </a:lnTo>
                <a:lnTo>
                  <a:pt x="110007" y="192290"/>
                </a:lnTo>
                <a:lnTo>
                  <a:pt x="103276" y="191223"/>
                </a:lnTo>
                <a:lnTo>
                  <a:pt x="96570" y="192163"/>
                </a:lnTo>
                <a:lnTo>
                  <a:pt x="90716" y="195135"/>
                </a:lnTo>
                <a:lnTo>
                  <a:pt x="83845" y="200418"/>
                </a:lnTo>
                <a:lnTo>
                  <a:pt x="83985" y="209130"/>
                </a:lnTo>
                <a:lnTo>
                  <a:pt x="91033" y="214553"/>
                </a:lnTo>
                <a:lnTo>
                  <a:pt x="96989" y="217627"/>
                </a:lnTo>
                <a:lnTo>
                  <a:pt x="103720" y="218706"/>
                </a:lnTo>
                <a:lnTo>
                  <a:pt x="110426" y="217754"/>
                </a:lnTo>
                <a:lnTo>
                  <a:pt x="116293" y="214795"/>
                </a:lnTo>
                <a:lnTo>
                  <a:pt x="123177" y="209499"/>
                </a:lnTo>
                <a:close/>
              </a:path>
              <a:path w="3589654" h="2172970">
                <a:moveTo>
                  <a:pt x="123583" y="277190"/>
                </a:moveTo>
                <a:lnTo>
                  <a:pt x="123469" y="268782"/>
                </a:lnTo>
                <a:lnTo>
                  <a:pt x="116636" y="263537"/>
                </a:lnTo>
                <a:lnTo>
                  <a:pt x="110883" y="260565"/>
                </a:lnTo>
                <a:lnTo>
                  <a:pt x="104368" y="259537"/>
                </a:lnTo>
                <a:lnTo>
                  <a:pt x="97891" y="260438"/>
                </a:lnTo>
                <a:lnTo>
                  <a:pt x="92227" y="263283"/>
                </a:lnTo>
                <a:lnTo>
                  <a:pt x="85559" y="268427"/>
                </a:lnTo>
                <a:lnTo>
                  <a:pt x="85699" y="276834"/>
                </a:lnTo>
                <a:lnTo>
                  <a:pt x="92519" y="282079"/>
                </a:lnTo>
                <a:lnTo>
                  <a:pt x="98272" y="285051"/>
                </a:lnTo>
                <a:lnTo>
                  <a:pt x="104787" y="286092"/>
                </a:lnTo>
                <a:lnTo>
                  <a:pt x="111264" y="285178"/>
                </a:lnTo>
                <a:lnTo>
                  <a:pt x="116941" y="282321"/>
                </a:lnTo>
                <a:lnTo>
                  <a:pt x="123583" y="277190"/>
                </a:lnTo>
                <a:close/>
              </a:path>
              <a:path w="3589654" h="2172970">
                <a:moveTo>
                  <a:pt x="124015" y="344881"/>
                </a:moveTo>
                <a:lnTo>
                  <a:pt x="123888" y="336765"/>
                </a:lnTo>
                <a:lnTo>
                  <a:pt x="117297" y="331698"/>
                </a:lnTo>
                <a:lnTo>
                  <a:pt x="111734" y="328815"/>
                </a:lnTo>
                <a:lnTo>
                  <a:pt x="105460" y="327825"/>
                </a:lnTo>
                <a:lnTo>
                  <a:pt x="99199" y="328714"/>
                </a:lnTo>
                <a:lnTo>
                  <a:pt x="93726" y="331482"/>
                </a:lnTo>
                <a:lnTo>
                  <a:pt x="87287" y="336423"/>
                </a:lnTo>
                <a:lnTo>
                  <a:pt x="87426" y="344538"/>
                </a:lnTo>
                <a:lnTo>
                  <a:pt x="94005" y="349605"/>
                </a:lnTo>
                <a:lnTo>
                  <a:pt x="99568" y="352475"/>
                </a:lnTo>
                <a:lnTo>
                  <a:pt x="105854" y="353466"/>
                </a:lnTo>
                <a:lnTo>
                  <a:pt x="112115" y="352590"/>
                </a:lnTo>
                <a:lnTo>
                  <a:pt x="117589" y="349821"/>
                </a:lnTo>
                <a:lnTo>
                  <a:pt x="124015" y="344881"/>
                </a:lnTo>
                <a:close/>
              </a:path>
              <a:path w="3589654" h="2172970">
                <a:moveTo>
                  <a:pt x="124434" y="412584"/>
                </a:moveTo>
                <a:lnTo>
                  <a:pt x="124307" y="404761"/>
                </a:lnTo>
                <a:lnTo>
                  <a:pt x="111607" y="394970"/>
                </a:lnTo>
                <a:lnTo>
                  <a:pt x="101422" y="394881"/>
                </a:lnTo>
                <a:lnTo>
                  <a:pt x="89027" y="404406"/>
                </a:lnTo>
                <a:lnTo>
                  <a:pt x="89166" y="412242"/>
                </a:lnTo>
                <a:lnTo>
                  <a:pt x="101866" y="422021"/>
                </a:lnTo>
                <a:lnTo>
                  <a:pt x="112039" y="422109"/>
                </a:lnTo>
                <a:lnTo>
                  <a:pt x="118224" y="417347"/>
                </a:lnTo>
                <a:lnTo>
                  <a:pt x="124434" y="412584"/>
                </a:lnTo>
                <a:close/>
              </a:path>
              <a:path w="3589654" h="2172970">
                <a:moveTo>
                  <a:pt x="124853" y="480263"/>
                </a:moveTo>
                <a:lnTo>
                  <a:pt x="124726" y="472732"/>
                </a:lnTo>
                <a:lnTo>
                  <a:pt x="112496" y="463296"/>
                </a:lnTo>
                <a:lnTo>
                  <a:pt x="102704" y="463219"/>
                </a:lnTo>
                <a:lnTo>
                  <a:pt x="90754" y="472414"/>
                </a:lnTo>
                <a:lnTo>
                  <a:pt x="90893" y="479945"/>
                </a:lnTo>
                <a:lnTo>
                  <a:pt x="103111" y="489356"/>
                </a:lnTo>
                <a:lnTo>
                  <a:pt x="112915" y="489432"/>
                </a:lnTo>
                <a:lnTo>
                  <a:pt x="118884" y="484847"/>
                </a:lnTo>
                <a:lnTo>
                  <a:pt x="124853" y="480263"/>
                </a:lnTo>
                <a:close/>
              </a:path>
              <a:path w="3589654" h="2172970">
                <a:moveTo>
                  <a:pt x="125260" y="547941"/>
                </a:moveTo>
                <a:lnTo>
                  <a:pt x="125133" y="540702"/>
                </a:lnTo>
                <a:lnTo>
                  <a:pt x="113385" y="531660"/>
                </a:lnTo>
                <a:lnTo>
                  <a:pt x="103962" y="531571"/>
                </a:lnTo>
                <a:lnTo>
                  <a:pt x="92468" y="540397"/>
                </a:lnTo>
                <a:lnTo>
                  <a:pt x="92595" y="547649"/>
                </a:lnTo>
                <a:lnTo>
                  <a:pt x="104355" y="556691"/>
                </a:lnTo>
                <a:lnTo>
                  <a:pt x="113792" y="556780"/>
                </a:lnTo>
                <a:lnTo>
                  <a:pt x="119532" y="552361"/>
                </a:lnTo>
                <a:lnTo>
                  <a:pt x="125260" y="547941"/>
                </a:lnTo>
                <a:close/>
              </a:path>
              <a:path w="3589654" h="2172970">
                <a:moveTo>
                  <a:pt x="125704" y="615645"/>
                </a:moveTo>
                <a:lnTo>
                  <a:pt x="125577" y="608685"/>
                </a:lnTo>
                <a:lnTo>
                  <a:pt x="114287" y="600011"/>
                </a:lnTo>
                <a:lnTo>
                  <a:pt x="105257" y="599922"/>
                </a:lnTo>
                <a:lnTo>
                  <a:pt x="94234" y="608393"/>
                </a:lnTo>
                <a:lnTo>
                  <a:pt x="94335" y="615353"/>
                </a:lnTo>
                <a:lnTo>
                  <a:pt x="105638" y="624039"/>
                </a:lnTo>
                <a:lnTo>
                  <a:pt x="114668" y="624116"/>
                </a:lnTo>
                <a:lnTo>
                  <a:pt x="120180" y="619887"/>
                </a:lnTo>
                <a:lnTo>
                  <a:pt x="125704" y="615645"/>
                </a:lnTo>
                <a:close/>
              </a:path>
              <a:path w="3589654" h="2172970">
                <a:moveTo>
                  <a:pt x="126111" y="683336"/>
                </a:moveTo>
                <a:lnTo>
                  <a:pt x="126009" y="676668"/>
                </a:lnTo>
                <a:lnTo>
                  <a:pt x="115189" y="668350"/>
                </a:lnTo>
                <a:lnTo>
                  <a:pt x="106514" y="668274"/>
                </a:lnTo>
                <a:lnTo>
                  <a:pt x="95961" y="676402"/>
                </a:lnTo>
                <a:lnTo>
                  <a:pt x="96062" y="683056"/>
                </a:lnTo>
                <a:lnTo>
                  <a:pt x="106883" y="691375"/>
                </a:lnTo>
                <a:lnTo>
                  <a:pt x="115531" y="691464"/>
                </a:lnTo>
                <a:lnTo>
                  <a:pt x="120815" y="687400"/>
                </a:lnTo>
                <a:lnTo>
                  <a:pt x="126111" y="683336"/>
                </a:lnTo>
                <a:close/>
              </a:path>
              <a:path w="3589654" h="2172970">
                <a:moveTo>
                  <a:pt x="126530" y="751027"/>
                </a:moveTo>
                <a:lnTo>
                  <a:pt x="126415" y="744664"/>
                </a:lnTo>
                <a:lnTo>
                  <a:pt x="116078" y="736701"/>
                </a:lnTo>
                <a:lnTo>
                  <a:pt x="107772" y="736625"/>
                </a:lnTo>
                <a:lnTo>
                  <a:pt x="97688" y="744385"/>
                </a:lnTo>
                <a:lnTo>
                  <a:pt x="97790" y="750760"/>
                </a:lnTo>
                <a:lnTo>
                  <a:pt x="108140" y="758723"/>
                </a:lnTo>
                <a:lnTo>
                  <a:pt x="116420" y="758799"/>
                </a:lnTo>
                <a:lnTo>
                  <a:pt x="121475" y="754913"/>
                </a:lnTo>
                <a:lnTo>
                  <a:pt x="126530" y="751027"/>
                </a:lnTo>
                <a:close/>
              </a:path>
              <a:path w="3589654" h="2172970">
                <a:moveTo>
                  <a:pt x="126936" y="818730"/>
                </a:moveTo>
                <a:lnTo>
                  <a:pt x="126834" y="812647"/>
                </a:lnTo>
                <a:lnTo>
                  <a:pt x="116979" y="805040"/>
                </a:lnTo>
                <a:lnTo>
                  <a:pt x="109054" y="804976"/>
                </a:lnTo>
                <a:lnTo>
                  <a:pt x="99428" y="812380"/>
                </a:lnTo>
                <a:lnTo>
                  <a:pt x="99517" y="818476"/>
                </a:lnTo>
                <a:lnTo>
                  <a:pt x="109397" y="826058"/>
                </a:lnTo>
                <a:lnTo>
                  <a:pt x="117309" y="826147"/>
                </a:lnTo>
                <a:lnTo>
                  <a:pt x="122110" y="822439"/>
                </a:lnTo>
                <a:lnTo>
                  <a:pt x="126936" y="818730"/>
                </a:lnTo>
                <a:close/>
              </a:path>
              <a:path w="3589654" h="2172970">
                <a:moveTo>
                  <a:pt x="127355" y="886421"/>
                </a:moveTo>
                <a:lnTo>
                  <a:pt x="127254" y="880630"/>
                </a:lnTo>
                <a:lnTo>
                  <a:pt x="117856" y="873404"/>
                </a:lnTo>
                <a:lnTo>
                  <a:pt x="110337" y="873328"/>
                </a:lnTo>
                <a:lnTo>
                  <a:pt x="101155" y="880376"/>
                </a:lnTo>
                <a:lnTo>
                  <a:pt x="101257" y="886180"/>
                </a:lnTo>
                <a:lnTo>
                  <a:pt x="110642" y="893394"/>
                </a:lnTo>
                <a:lnTo>
                  <a:pt x="118186" y="893483"/>
                </a:lnTo>
                <a:lnTo>
                  <a:pt x="122758" y="889939"/>
                </a:lnTo>
                <a:lnTo>
                  <a:pt x="127355" y="886421"/>
                </a:lnTo>
                <a:close/>
              </a:path>
              <a:path w="3589654" h="2172970">
                <a:moveTo>
                  <a:pt x="127774" y="954112"/>
                </a:moveTo>
                <a:lnTo>
                  <a:pt x="127698" y="948601"/>
                </a:lnTo>
                <a:lnTo>
                  <a:pt x="118757" y="941730"/>
                </a:lnTo>
                <a:lnTo>
                  <a:pt x="111620" y="941679"/>
                </a:lnTo>
                <a:lnTo>
                  <a:pt x="102908" y="948385"/>
                </a:lnTo>
                <a:lnTo>
                  <a:pt x="102984" y="953871"/>
                </a:lnTo>
                <a:lnTo>
                  <a:pt x="111912" y="960742"/>
                </a:lnTo>
                <a:lnTo>
                  <a:pt x="119049" y="960818"/>
                </a:lnTo>
                <a:lnTo>
                  <a:pt x="123418" y="957465"/>
                </a:lnTo>
                <a:lnTo>
                  <a:pt x="127774" y="954112"/>
                </a:lnTo>
                <a:close/>
              </a:path>
              <a:path w="3589654" h="2172970">
                <a:moveTo>
                  <a:pt x="128181" y="1021803"/>
                </a:moveTo>
                <a:lnTo>
                  <a:pt x="128092" y="1016584"/>
                </a:lnTo>
                <a:lnTo>
                  <a:pt x="119634" y="1010094"/>
                </a:lnTo>
                <a:lnTo>
                  <a:pt x="112877" y="1010043"/>
                </a:lnTo>
                <a:lnTo>
                  <a:pt x="104622" y="1016368"/>
                </a:lnTo>
                <a:lnTo>
                  <a:pt x="104686" y="1021588"/>
                </a:lnTo>
                <a:lnTo>
                  <a:pt x="113169" y="1028090"/>
                </a:lnTo>
                <a:lnTo>
                  <a:pt x="119938" y="1028153"/>
                </a:lnTo>
                <a:lnTo>
                  <a:pt x="124066" y="1024978"/>
                </a:lnTo>
                <a:lnTo>
                  <a:pt x="128181" y="1021803"/>
                </a:lnTo>
                <a:close/>
              </a:path>
              <a:path w="3589654" h="2172970">
                <a:moveTo>
                  <a:pt x="128612" y="1089494"/>
                </a:moveTo>
                <a:lnTo>
                  <a:pt x="128536" y="1084580"/>
                </a:lnTo>
                <a:lnTo>
                  <a:pt x="120535" y="1078445"/>
                </a:lnTo>
                <a:lnTo>
                  <a:pt x="114134" y="1078382"/>
                </a:lnTo>
                <a:lnTo>
                  <a:pt x="106349" y="1084376"/>
                </a:lnTo>
                <a:lnTo>
                  <a:pt x="106426" y="1089304"/>
                </a:lnTo>
                <a:lnTo>
                  <a:pt x="114414" y="1095425"/>
                </a:lnTo>
                <a:lnTo>
                  <a:pt x="120815" y="1095502"/>
                </a:lnTo>
                <a:lnTo>
                  <a:pt x="124714" y="1092492"/>
                </a:lnTo>
                <a:lnTo>
                  <a:pt x="128612" y="1089494"/>
                </a:lnTo>
                <a:close/>
              </a:path>
              <a:path w="3589654" h="2172970">
                <a:moveTo>
                  <a:pt x="129019" y="1157198"/>
                </a:moveTo>
                <a:lnTo>
                  <a:pt x="128943" y="1152563"/>
                </a:lnTo>
                <a:lnTo>
                  <a:pt x="121437" y="1146784"/>
                </a:lnTo>
                <a:lnTo>
                  <a:pt x="115417" y="1146746"/>
                </a:lnTo>
                <a:lnTo>
                  <a:pt x="108089" y="1152372"/>
                </a:lnTo>
                <a:lnTo>
                  <a:pt x="108153" y="1156995"/>
                </a:lnTo>
                <a:lnTo>
                  <a:pt x="115671" y="1162773"/>
                </a:lnTo>
                <a:lnTo>
                  <a:pt x="121678" y="1162837"/>
                </a:lnTo>
                <a:lnTo>
                  <a:pt x="125349" y="1160018"/>
                </a:lnTo>
                <a:lnTo>
                  <a:pt x="129019" y="1157198"/>
                </a:lnTo>
                <a:close/>
              </a:path>
              <a:path w="3589654" h="2172970">
                <a:moveTo>
                  <a:pt x="129451" y="1224889"/>
                </a:moveTo>
                <a:lnTo>
                  <a:pt x="129362" y="1220546"/>
                </a:lnTo>
                <a:lnTo>
                  <a:pt x="122351" y="1215136"/>
                </a:lnTo>
                <a:lnTo>
                  <a:pt x="116713" y="1215085"/>
                </a:lnTo>
                <a:lnTo>
                  <a:pt x="109816" y="1220368"/>
                </a:lnTo>
                <a:lnTo>
                  <a:pt x="109880" y="1224699"/>
                </a:lnTo>
                <a:lnTo>
                  <a:pt x="116941" y="1230109"/>
                </a:lnTo>
                <a:lnTo>
                  <a:pt x="122567" y="1230172"/>
                </a:lnTo>
                <a:lnTo>
                  <a:pt x="126009" y="1227531"/>
                </a:lnTo>
                <a:lnTo>
                  <a:pt x="129451" y="1224889"/>
                </a:lnTo>
                <a:close/>
              </a:path>
              <a:path w="3589654" h="2172970">
                <a:moveTo>
                  <a:pt x="129844" y="1292567"/>
                </a:moveTo>
                <a:lnTo>
                  <a:pt x="129781" y="1288529"/>
                </a:lnTo>
                <a:lnTo>
                  <a:pt x="123215" y="1283487"/>
                </a:lnTo>
                <a:lnTo>
                  <a:pt x="117957" y="1283423"/>
                </a:lnTo>
                <a:lnTo>
                  <a:pt x="111544" y="1288351"/>
                </a:lnTo>
                <a:lnTo>
                  <a:pt x="111607" y="1292390"/>
                </a:lnTo>
                <a:lnTo>
                  <a:pt x="118186" y="1297444"/>
                </a:lnTo>
                <a:lnTo>
                  <a:pt x="123456" y="1297495"/>
                </a:lnTo>
                <a:lnTo>
                  <a:pt x="126657" y="1295031"/>
                </a:lnTo>
                <a:lnTo>
                  <a:pt x="129844" y="1292567"/>
                </a:lnTo>
                <a:close/>
              </a:path>
              <a:path w="3589654" h="2172970">
                <a:moveTo>
                  <a:pt x="130276" y="1360258"/>
                </a:moveTo>
                <a:lnTo>
                  <a:pt x="130213" y="1356499"/>
                </a:lnTo>
                <a:lnTo>
                  <a:pt x="124104" y="1351813"/>
                </a:lnTo>
                <a:lnTo>
                  <a:pt x="119227" y="1351775"/>
                </a:lnTo>
                <a:lnTo>
                  <a:pt x="113296" y="1356360"/>
                </a:lnTo>
                <a:lnTo>
                  <a:pt x="113347" y="1360106"/>
                </a:lnTo>
                <a:lnTo>
                  <a:pt x="119443" y="1364792"/>
                </a:lnTo>
                <a:lnTo>
                  <a:pt x="124320" y="1364830"/>
                </a:lnTo>
                <a:lnTo>
                  <a:pt x="127292" y="1362544"/>
                </a:lnTo>
                <a:lnTo>
                  <a:pt x="130276" y="1360258"/>
                </a:lnTo>
                <a:close/>
              </a:path>
              <a:path w="3589654" h="2172970">
                <a:moveTo>
                  <a:pt x="130695" y="1427949"/>
                </a:moveTo>
                <a:lnTo>
                  <a:pt x="130644" y="1424495"/>
                </a:lnTo>
                <a:lnTo>
                  <a:pt x="125006" y="1420152"/>
                </a:lnTo>
                <a:lnTo>
                  <a:pt x="120523" y="1420126"/>
                </a:lnTo>
                <a:lnTo>
                  <a:pt x="115023" y="1424330"/>
                </a:lnTo>
                <a:lnTo>
                  <a:pt x="115074" y="1427810"/>
                </a:lnTo>
                <a:lnTo>
                  <a:pt x="120700" y="1432128"/>
                </a:lnTo>
                <a:lnTo>
                  <a:pt x="125222" y="1432179"/>
                </a:lnTo>
                <a:lnTo>
                  <a:pt x="127952" y="1430058"/>
                </a:lnTo>
                <a:lnTo>
                  <a:pt x="130695" y="1427949"/>
                </a:lnTo>
                <a:close/>
              </a:path>
              <a:path w="3589654" h="2172970">
                <a:moveTo>
                  <a:pt x="131102" y="1495653"/>
                </a:moveTo>
                <a:lnTo>
                  <a:pt x="131064" y="1492478"/>
                </a:lnTo>
                <a:lnTo>
                  <a:pt x="125907" y="1488516"/>
                </a:lnTo>
                <a:lnTo>
                  <a:pt x="121780" y="1488478"/>
                </a:lnTo>
                <a:lnTo>
                  <a:pt x="119253" y="1490408"/>
                </a:lnTo>
                <a:lnTo>
                  <a:pt x="116763" y="1492351"/>
                </a:lnTo>
                <a:lnTo>
                  <a:pt x="116789" y="1495513"/>
                </a:lnTo>
                <a:lnTo>
                  <a:pt x="121958" y="1499476"/>
                </a:lnTo>
                <a:lnTo>
                  <a:pt x="126072" y="1499514"/>
                </a:lnTo>
                <a:lnTo>
                  <a:pt x="128600" y="1497596"/>
                </a:lnTo>
                <a:lnTo>
                  <a:pt x="131102" y="1495653"/>
                </a:lnTo>
                <a:close/>
              </a:path>
              <a:path w="3589654" h="2172970">
                <a:moveTo>
                  <a:pt x="131508" y="1563331"/>
                </a:moveTo>
                <a:lnTo>
                  <a:pt x="131470" y="1560449"/>
                </a:lnTo>
                <a:lnTo>
                  <a:pt x="126809" y="1556867"/>
                </a:lnTo>
                <a:lnTo>
                  <a:pt x="123063" y="1556829"/>
                </a:lnTo>
                <a:lnTo>
                  <a:pt x="118503" y="1560334"/>
                </a:lnTo>
                <a:lnTo>
                  <a:pt x="118541" y="1563217"/>
                </a:lnTo>
                <a:lnTo>
                  <a:pt x="123202" y="1566811"/>
                </a:lnTo>
                <a:lnTo>
                  <a:pt x="126949" y="1566849"/>
                </a:lnTo>
                <a:lnTo>
                  <a:pt x="129222" y="1565097"/>
                </a:lnTo>
                <a:lnTo>
                  <a:pt x="131508" y="1563331"/>
                </a:lnTo>
                <a:close/>
              </a:path>
              <a:path w="3589654" h="2172970">
                <a:moveTo>
                  <a:pt x="131953" y="1631035"/>
                </a:moveTo>
                <a:lnTo>
                  <a:pt x="131889" y="1628444"/>
                </a:lnTo>
                <a:lnTo>
                  <a:pt x="127711" y="1625206"/>
                </a:lnTo>
                <a:lnTo>
                  <a:pt x="124333" y="1625180"/>
                </a:lnTo>
                <a:lnTo>
                  <a:pt x="120230" y="1628330"/>
                </a:lnTo>
                <a:lnTo>
                  <a:pt x="120269" y="1630934"/>
                </a:lnTo>
                <a:lnTo>
                  <a:pt x="124472" y="1634159"/>
                </a:lnTo>
                <a:lnTo>
                  <a:pt x="127850" y="1634185"/>
                </a:lnTo>
                <a:lnTo>
                  <a:pt x="129882" y="1632610"/>
                </a:lnTo>
                <a:lnTo>
                  <a:pt x="131953" y="1631035"/>
                </a:lnTo>
                <a:close/>
              </a:path>
              <a:path w="3589654" h="2172970">
                <a:moveTo>
                  <a:pt x="132359" y="1698726"/>
                </a:moveTo>
                <a:lnTo>
                  <a:pt x="132321" y="1696427"/>
                </a:lnTo>
                <a:lnTo>
                  <a:pt x="128587" y="1693545"/>
                </a:lnTo>
                <a:lnTo>
                  <a:pt x="125590" y="1693532"/>
                </a:lnTo>
                <a:lnTo>
                  <a:pt x="121958" y="1696326"/>
                </a:lnTo>
                <a:lnTo>
                  <a:pt x="121983" y="1698612"/>
                </a:lnTo>
                <a:lnTo>
                  <a:pt x="125730" y="1701482"/>
                </a:lnTo>
                <a:lnTo>
                  <a:pt x="128701" y="1701520"/>
                </a:lnTo>
                <a:lnTo>
                  <a:pt x="130543" y="1700136"/>
                </a:lnTo>
                <a:lnTo>
                  <a:pt x="132359" y="1698726"/>
                </a:lnTo>
                <a:close/>
              </a:path>
              <a:path w="3589654" h="2172970">
                <a:moveTo>
                  <a:pt x="132765" y="1766404"/>
                </a:moveTo>
                <a:lnTo>
                  <a:pt x="132740" y="1764411"/>
                </a:lnTo>
                <a:lnTo>
                  <a:pt x="129476" y="1761909"/>
                </a:lnTo>
                <a:lnTo>
                  <a:pt x="126873" y="1761883"/>
                </a:lnTo>
                <a:lnTo>
                  <a:pt x="123685" y="1764322"/>
                </a:lnTo>
                <a:lnTo>
                  <a:pt x="123723" y="1766328"/>
                </a:lnTo>
                <a:lnTo>
                  <a:pt x="126961" y="1768817"/>
                </a:lnTo>
                <a:lnTo>
                  <a:pt x="129590" y="1768856"/>
                </a:lnTo>
                <a:lnTo>
                  <a:pt x="131178" y="1767636"/>
                </a:lnTo>
                <a:lnTo>
                  <a:pt x="132765" y="1766404"/>
                </a:lnTo>
                <a:close/>
              </a:path>
              <a:path w="3589654" h="2172970">
                <a:moveTo>
                  <a:pt x="133184" y="1834108"/>
                </a:moveTo>
                <a:lnTo>
                  <a:pt x="133172" y="1832394"/>
                </a:lnTo>
                <a:lnTo>
                  <a:pt x="130365" y="1830247"/>
                </a:lnTo>
                <a:lnTo>
                  <a:pt x="128155" y="1830235"/>
                </a:lnTo>
                <a:lnTo>
                  <a:pt x="125425" y="1832305"/>
                </a:lnTo>
                <a:lnTo>
                  <a:pt x="125450" y="1834045"/>
                </a:lnTo>
                <a:lnTo>
                  <a:pt x="128231" y="1836191"/>
                </a:lnTo>
                <a:lnTo>
                  <a:pt x="130479" y="1836204"/>
                </a:lnTo>
                <a:lnTo>
                  <a:pt x="131813" y="1835162"/>
                </a:lnTo>
                <a:lnTo>
                  <a:pt x="133184" y="1834108"/>
                </a:lnTo>
                <a:close/>
              </a:path>
              <a:path w="3589654" h="2172970">
                <a:moveTo>
                  <a:pt x="133616" y="1901799"/>
                </a:moveTo>
                <a:lnTo>
                  <a:pt x="133578" y="1900364"/>
                </a:lnTo>
                <a:lnTo>
                  <a:pt x="131254" y="1898599"/>
                </a:lnTo>
                <a:lnTo>
                  <a:pt x="129413" y="1898586"/>
                </a:lnTo>
                <a:lnTo>
                  <a:pt x="127152" y="1900313"/>
                </a:lnTo>
                <a:lnTo>
                  <a:pt x="127177" y="1901736"/>
                </a:lnTo>
                <a:lnTo>
                  <a:pt x="128320" y="1902625"/>
                </a:lnTo>
                <a:lnTo>
                  <a:pt x="129501" y="1903514"/>
                </a:lnTo>
                <a:lnTo>
                  <a:pt x="131330" y="1903526"/>
                </a:lnTo>
                <a:lnTo>
                  <a:pt x="132473" y="1902663"/>
                </a:lnTo>
                <a:lnTo>
                  <a:pt x="133616" y="1901799"/>
                </a:lnTo>
                <a:close/>
              </a:path>
              <a:path w="3589654" h="2172970">
                <a:moveTo>
                  <a:pt x="134035" y="1969503"/>
                </a:moveTo>
                <a:lnTo>
                  <a:pt x="134010" y="1968360"/>
                </a:lnTo>
                <a:lnTo>
                  <a:pt x="133083" y="1967661"/>
                </a:lnTo>
                <a:lnTo>
                  <a:pt x="132168" y="1966937"/>
                </a:lnTo>
                <a:lnTo>
                  <a:pt x="130695" y="1966937"/>
                </a:lnTo>
                <a:lnTo>
                  <a:pt x="129781" y="1967636"/>
                </a:lnTo>
                <a:lnTo>
                  <a:pt x="128905" y="1968322"/>
                </a:lnTo>
                <a:lnTo>
                  <a:pt x="128917" y="1969439"/>
                </a:lnTo>
                <a:lnTo>
                  <a:pt x="129832" y="1970163"/>
                </a:lnTo>
                <a:lnTo>
                  <a:pt x="130759" y="1970874"/>
                </a:lnTo>
                <a:lnTo>
                  <a:pt x="132232" y="1970874"/>
                </a:lnTo>
                <a:lnTo>
                  <a:pt x="133146" y="1970189"/>
                </a:lnTo>
                <a:lnTo>
                  <a:pt x="134035" y="1969503"/>
                </a:lnTo>
                <a:close/>
              </a:path>
              <a:path w="3589654" h="2172970">
                <a:moveTo>
                  <a:pt x="134454" y="2037181"/>
                </a:moveTo>
                <a:lnTo>
                  <a:pt x="134416" y="2036343"/>
                </a:lnTo>
                <a:lnTo>
                  <a:pt x="133743" y="2035822"/>
                </a:lnTo>
                <a:lnTo>
                  <a:pt x="133070" y="2035289"/>
                </a:lnTo>
                <a:lnTo>
                  <a:pt x="131953" y="2035289"/>
                </a:lnTo>
                <a:lnTo>
                  <a:pt x="131305" y="2035797"/>
                </a:lnTo>
                <a:lnTo>
                  <a:pt x="130632" y="2036292"/>
                </a:lnTo>
                <a:lnTo>
                  <a:pt x="130644" y="2037156"/>
                </a:lnTo>
                <a:lnTo>
                  <a:pt x="131343" y="2037676"/>
                </a:lnTo>
                <a:lnTo>
                  <a:pt x="132016" y="2038210"/>
                </a:lnTo>
                <a:lnTo>
                  <a:pt x="133108" y="2038223"/>
                </a:lnTo>
                <a:lnTo>
                  <a:pt x="133781" y="2037702"/>
                </a:lnTo>
                <a:lnTo>
                  <a:pt x="134454" y="2037181"/>
                </a:lnTo>
                <a:close/>
              </a:path>
              <a:path w="3589654" h="2172970">
                <a:moveTo>
                  <a:pt x="134861" y="2104339"/>
                </a:moveTo>
                <a:lnTo>
                  <a:pt x="134404" y="2103983"/>
                </a:lnTo>
                <a:lnTo>
                  <a:pt x="133959" y="2103628"/>
                </a:lnTo>
                <a:lnTo>
                  <a:pt x="133235" y="2103628"/>
                </a:lnTo>
                <a:lnTo>
                  <a:pt x="132791" y="2103945"/>
                </a:lnTo>
                <a:lnTo>
                  <a:pt x="132359" y="2104301"/>
                </a:lnTo>
                <a:lnTo>
                  <a:pt x="132372" y="2104859"/>
                </a:lnTo>
                <a:lnTo>
                  <a:pt x="132829" y="2105202"/>
                </a:lnTo>
                <a:lnTo>
                  <a:pt x="133286" y="2105558"/>
                </a:lnTo>
                <a:lnTo>
                  <a:pt x="133985" y="2105558"/>
                </a:lnTo>
                <a:lnTo>
                  <a:pt x="134416" y="2105202"/>
                </a:lnTo>
                <a:lnTo>
                  <a:pt x="134861" y="2104885"/>
                </a:lnTo>
                <a:lnTo>
                  <a:pt x="134861" y="2104339"/>
                </a:lnTo>
                <a:close/>
              </a:path>
              <a:path w="3589654" h="2172970">
                <a:moveTo>
                  <a:pt x="135293" y="2172297"/>
                </a:moveTo>
                <a:lnTo>
                  <a:pt x="135064" y="2172144"/>
                </a:lnTo>
                <a:lnTo>
                  <a:pt x="134848" y="2171979"/>
                </a:lnTo>
                <a:lnTo>
                  <a:pt x="134505" y="2171979"/>
                </a:lnTo>
                <a:lnTo>
                  <a:pt x="134112" y="2172297"/>
                </a:lnTo>
                <a:lnTo>
                  <a:pt x="134112" y="2172551"/>
                </a:lnTo>
                <a:lnTo>
                  <a:pt x="134315" y="2172728"/>
                </a:lnTo>
                <a:lnTo>
                  <a:pt x="134518" y="2172881"/>
                </a:lnTo>
                <a:lnTo>
                  <a:pt x="134861" y="2172881"/>
                </a:lnTo>
                <a:lnTo>
                  <a:pt x="135077" y="2172728"/>
                </a:lnTo>
                <a:lnTo>
                  <a:pt x="135293" y="2172563"/>
                </a:lnTo>
                <a:lnTo>
                  <a:pt x="135293" y="2172297"/>
                </a:lnTo>
                <a:close/>
              </a:path>
              <a:path w="3589654" h="2172970">
                <a:moveTo>
                  <a:pt x="3574745" y="39293"/>
                </a:moveTo>
                <a:lnTo>
                  <a:pt x="3573259" y="33769"/>
                </a:lnTo>
                <a:lnTo>
                  <a:pt x="3568992" y="28892"/>
                </a:lnTo>
                <a:lnTo>
                  <a:pt x="3562654" y="25603"/>
                </a:lnTo>
                <a:lnTo>
                  <a:pt x="3555479" y="24460"/>
                </a:lnTo>
                <a:lnTo>
                  <a:pt x="3548316" y="25463"/>
                </a:lnTo>
                <a:lnTo>
                  <a:pt x="3542055" y="28625"/>
                </a:lnTo>
                <a:lnTo>
                  <a:pt x="3537940" y="33439"/>
                </a:lnTo>
                <a:lnTo>
                  <a:pt x="3536632" y="38938"/>
                </a:lnTo>
                <a:lnTo>
                  <a:pt x="3538118" y="44462"/>
                </a:lnTo>
                <a:lnTo>
                  <a:pt x="3542398" y="49352"/>
                </a:lnTo>
                <a:lnTo>
                  <a:pt x="3548735" y="52628"/>
                </a:lnTo>
                <a:lnTo>
                  <a:pt x="3555936" y="53771"/>
                </a:lnTo>
                <a:lnTo>
                  <a:pt x="3563086" y="52768"/>
                </a:lnTo>
                <a:lnTo>
                  <a:pt x="3569347" y="49618"/>
                </a:lnTo>
                <a:lnTo>
                  <a:pt x="3573449" y="44792"/>
                </a:lnTo>
                <a:lnTo>
                  <a:pt x="3574745" y="39293"/>
                </a:lnTo>
                <a:close/>
              </a:path>
              <a:path w="3589654" h="2172970">
                <a:moveTo>
                  <a:pt x="3577107" y="111633"/>
                </a:moveTo>
                <a:lnTo>
                  <a:pt x="3576967" y="102654"/>
                </a:lnTo>
                <a:lnTo>
                  <a:pt x="3569665" y="97040"/>
                </a:lnTo>
                <a:lnTo>
                  <a:pt x="3563505" y="93865"/>
                </a:lnTo>
                <a:lnTo>
                  <a:pt x="3556558" y="92760"/>
                </a:lnTo>
                <a:lnTo>
                  <a:pt x="3549637" y="93726"/>
                </a:lnTo>
                <a:lnTo>
                  <a:pt x="3543579" y="96774"/>
                </a:lnTo>
                <a:lnTo>
                  <a:pt x="3536442" y="102260"/>
                </a:lnTo>
                <a:lnTo>
                  <a:pt x="3536594" y="111252"/>
                </a:lnTo>
                <a:lnTo>
                  <a:pt x="3543884" y="116865"/>
                </a:lnTo>
                <a:lnTo>
                  <a:pt x="3550043" y="120053"/>
                </a:lnTo>
                <a:lnTo>
                  <a:pt x="3557016" y="121158"/>
                </a:lnTo>
                <a:lnTo>
                  <a:pt x="3563950" y="120180"/>
                </a:lnTo>
                <a:lnTo>
                  <a:pt x="3570020" y="117106"/>
                </a:lnTo>
                <a:lnTo>
                  <a:pt x="3577107" y="111633"/>
                </a:lnTo>
                <a:close/>
              </a:path>
              <a:path w="3589654" h="2172970">
                <a:moveTo>
                  <a:pt x="3577539" y="179336"/>
                </a:moveTo>
                <a:lnTo>
                  <a:pt x="3577386" y="170637"/>
                </a:lnTo>
                <a:lnTo>
                  <a:pt x="3570338" y="165201"/>
                </a:lnTo>
                <a:lnTo>
                  <a:pt x="3564369" y="162128"/>
                </a:lnTo>
                <a:lnTo>
                  <a:pt x="3557625" y="161061"/>
                </a:lnTo>
                <a:lnTo>
                  <a:pt x="3550920" y="162013"/>
                </a:lnTo>
                <a:lnTo>
                  <a:pt x="3545065" y="164960"/>
                </a:lnTo>
                <a:lnTo>
                  <a:pt x="3538169" y="170268"/>
                </a:lnTo>
                <a:lnTo>
                  <a:pt x="3538334" y="178968"/>
                </a:lnTo>
                <a:lnTo>
                  <a:pt x="3545370" y="184391"/>
                </a:lnTo>
                <a:lnTo>
                  <a:pt x="3551326" y="187477"/>
                </a:lnTo>
                <a:lnTo>
                  <a:pt x="3558057" y="188544"/>
                </a:lnTo>
                <a:lnTo>
                  <a:pt x="3564763" y="187604"/>
                </a:lnTo>
                <a:lnTo>
                  <a:pt x="3570630" y="184632"/>
                </a:lnTo>
                <a:lnTo>
                  <a:pt x="3577539" y="179336"/>
                </a:lnTo>
                <a:close/>
              </a:path>
              <a:path w="3589654" h="2172970">
                <a:moveTo>
                  <a:pt x="3577958" y="247027"/>
                </a:moveTo>
                <a:lnTo>
                  <a:pt x="3577844" y="238607"/>
                </a:lnTo>
                <a:lnTo>
                  <a:pt x="3570973" y="233362"/>
                </a:lnTo>
                <a:lnTo>
                  <a:pt x="3565220" y="230403"/>
                </a:lnTo>
                <a:lnTo>
                  <a:pt x="3558717" y="229374"/>
                </a:lnTo>
                <a:lnTo>
                  <a:pt x="3552240" y="230276"/>
                </a:lnTo>
                <a:lnTo>
                  <a:pt x="3546589" y="233121"/>
                </a:lnTo>
                <a:lnTo>
                  <a:pt x="3539896" y="238264"/>
                </a:lnTo>
                <a:lnTo>
                  <a:pt x="3540023" y="246684"/>
                </a:lnTo>
                <a:lnTo>
                  <a:pt x="3546856" y="251917"/>
                </a:lnTo>
                <a:lnTo>
                  <a:pt x="3552609" y="254901"/>
                </a:lnTo>
                <a:lnTo>
                  <a:pt x="3559124" y="255930"/>
                </a:lnTo>
                <a:lnTo>
                  <a:pt x="3565614" y="255016"/>
                </a:lnTo>
                <a:lnTo>
                  <a:pt x="3571278" y="252145"/>
                </a:lnTo>
                <a:lnTo>
                  <a:pt x="3577958" y="247027"/>
                </a:lnTo>
                <a:close/>
              </a:path>
              <a:path w="3589654" h="2172970">
                <a:moveTo>
                  <a:pt x="3578390" y="314718"/>
                </a:moveTo>
                <a:lnTo>
                  <a:pt x="3578237" y="306603"/>
                </a:lnTo>
                <a:lnTo>
                  <a:pt x="3571633" y="301536"/>
                </a:lnTo>
                <a:lnTo>
                  <a:pt x="3566071" y="298653"/>
                </a:lnTo>
                <a:lnTo>
                  <a:pt x="3559797" y="297662"/>
                </a:lnTo>
                <a:lnTo>
                  <a:pt x="3553536" y="298551"/>
                </a:lnTo>
                <a:lnTo>
                  <a:pt x="3548062" y="301320"/>
                </a:lnTo>
                <a:lnTo>
                  <a:pt x="3541636" y="306260"/>
                </a:lnTo>
                <a:lnTo>
                  <a:pt x="3541776" y="314388"/>
                </a:lnTo>
                <a:lnTo>
                  <a:pt x="3548342" y="319443"/>
                </a:lnTo>
                <a:lnTo>
                  <a:pt x="3553917" y="322313"/>
                </a:lnTo>
                <a:lnTo>
                  <a:pt x="3560216" y="323303"/>
                </a:lnTo>
                <a:lnTo>
                  <a:pt x="3566477" y="322427"/>
                </a:lnTo>
                <a:lnTo>
                  <a:pt x="3571951" y="319659"/>
                </a:lnTo>
                <a:lnTo>
                  <a:pt x="3578390" y="314718"/>
                </a:lnTo>
                <a:close/>
              </a:path>
              <a:path w="3589654" h="2172970">
                <a:moveTo>
                  <a:pt x="3578796" y="382409"/>
                </a:moveTo>
                <a:lnTo>
                  <a:pt x="3578656" y="374586"/>
                </a:lnTo>
                <a:lnTo>
                  <a:pt x="3565956" y="364807"/>
                </a:lnTo>
                <a:lnTo>
                  <a:pt x="3555784" y="364705"/>
                </a:lnTo>
                <a:lnTo>
                  <a:pt x="3543350" y="374243"/>
                </a:lnTo>
                <a:lnTo>
                  <a:pt x="3543516" y="382079"/>
                </a:lnTo>
                <a:lnTo>
                  <a:pt x="3556203" y="391858"/>
                </a:lnTo>
                <a:lnTo>
                  <a:pt x="3566376" y="391947"/>
                </a:lnTo>
                <a:lnTo>
                  <a:pt x="3572560" y="387184"/>
                </a:lnTo>
                <a:lnTo>
                  <a:pt x="3578796" y="382409"/>
                </a:lnTo>
                <a:close/>
              </a:path>
              <a:path w="3589654" h="2172970">
                <a:moveTo>
                  <a:pt x="3579228" y="450113"/>
                </a:moveTo>
                <a:lnTo>
                  <a:pt x="3579088" y="442569"/>
                </a:lnTo>
                <a:lnTo>
                  <a:pt x="3566871" y="433146"/>
                </a:lnTo>
                <a:lnTo>
                  <a:pt x="3557041" y="433070"/>
                </a:lnTo>
                <a:lnTo>
                  <a:pt x="3545090" y="442264"/>
                </a:lnTo>
                <a:lnTo>
                  <a:pt x="3545243" y="449795"/>
                </a:lnTo>
                <a:lnTo>
                  <a:pt x="3557473" y="459193"/>
                </a:lnTo>
                <a:lnTo>
                  <a:pt x="3567277" y="459295"/>
                </a:lnTo>
                <a:lnTo>
                  <a:pt x="3573221" y="454698"/>
                </a:lnTo>
                <a:lnTo>
                  <a:pt x="3579228" y="450113"/>
                </a:lnTo>
                <a:close/>
              </a:path>
              <a:path w="3589654" h="2172970">
                <a:moveTo>
                  <a:pt x="3579622" y="517791"/>
                </a:moveTo>
                <a:lnTo>
                  <a:pt x="3579495" y="510552"/>
                </a:lnTo>
                <a:lnTo>
                  <a:pt x="3567734" y="501510"/>
                </a:lnTo>
                <a:lnTo>
                  <a:pt x="3558324" y="501421"/>
                </a:lnTo>
                <a:lnTo>
                  <a:pt x="3546843" y="510235"/>
                </a:lnTo>
                <a:lnTo>
                  <a:pt x="3546970" y="517499"/>
                </a:lnTo>
                <a:lnTo>
                  <a:pt x="3558730" y="526529"/>
                </a:lnTo>
                <a:lnTo>
                  <a:pt x="3568154" y="526630"/>
                </a:lnTo>
                <a:lnTo>
                  <a:pt x="3573894" y="522211"/>
                </a:lnTo>
                <a:lnTo>
                  <a:pt x="3579622" y="517791"/>
                </a:lnTo>
                <a:close/>
              </a:path>
              <a:path w="3589654" h="2172970">
                <a:moveTo>
                  <a:pt x="3580053" y="585495"/>
                </a:moveTo>
                <a:lnTo>
                  <a:pt x="3579926" y="578535"/>
                </a:lnTo>
                <a:lnTo>
                  <a:pt x="3568611" y="569861"/>
                </a:lnTo>
                <a:lnTo>
                  <a:pt x="3559581" y="569772"/>
                </a:lnTo>
                <a:lnTo>
                  <a:pt x="3548545" y="578243"/>
                </a:lnTo>
                <a:lnTo>
                  <a:pt x="3548697" y="585190"/>
                </a:lnTo>
                <a:lnTo>
                  <a:pt x="3559975" y="593890"/>
                </a:lnTo>
                <a:lnTo>
                  <a:pt x="3568979" y="593966"/>
                </a:lnTo>
                <a:lnTo>
                  <a:pt x="3574529" y="589737"/>
                </a:lnTo>
                <a:lnTo>
                  <a:pt x="3580053" y="585495"/>
                </a:lnTo>
                <a:close/>
              </a:path>
              <a:path w="3589654" h="2172970">
                <a:moveTo>
                  <a:pt x="3580460" y="653186"/>
                </a:moveTo>
                <a:lnTo>
                  <a:pt x="3580358" y="646518"/>
                </a:lnTo>
                <a:lnTo>
                  <a:pt x="3569525" y="638200"/>
                </a:lnTo>
                <a:lnTo>
                  <a:pt x="3560876" y="638111"/>
                </a:lnTo>
                <a:lnTo>
                  <a:pt x="3550310" y="646252"/>
                </a:lnTo>
                <a:lnTo>
                  <a:pt x="3550424" y="652894"/>
                </a:lnTo>
                <a:lnTo>
                  <a:pt x="3561207" y="661225"/>
                </a:lnTo>
                <a:lnTo>
                  <a:pt x="3569906" y="661314"/>
                </a:lnTo>
                <a:lnTo>
                  <a:pt x="3575151" y="657237"/>
                </a:lnTo>
                <a:lnTo>
                  <a:pt x="3580460" y="653186"/>
                </a:lnTo>
                <a:close/>
              </a:path>
              <a:path w="3589654" h="2172970">
                <a:moveTo>
                  <a:pt x="3580866" y="720877"/>
                </a:moveTo>
                <a:lnTo>
                  <a:pt x="3580777" y="714502"/>
                </a:lnTo>
                <a:lnTo>
                  <a:pt x="3570427" y="706551"/>
                </a:lnTo>
                <a:lnTo>
                  <a:pt x="3562121" y="706475"/>
                </a:lnTo>
                <a:lnTo>
                  <a:pt x="3552050" y="714235"/>
                </a:lnTo>
                <a:lnTo>
                  <a:pt x="3552164" y="720610"/>
                </a:lnTo>
                <a:lnTo>
                  <a:pt x="3562515" y="728573"/>
                </a:lnTo>
                <a:lnTo>
                  <a:pt x="3570782" y="728649"/>
                </a:lnTo>
                <a:lnTo>
                  <a:pt x="3575824" y="724763"/>
                </a:lnTo>
                <a:lnTo>
                  <a:pt x="3580866" y="720877"/>
                </a:lnTo>
                <a:close/>
              </a:path>
              <a:path w="3589654" h="2172970">
                <a:moveTo>
                  <a:pt x="3581285" y="788568"/>
                </a:moveTo>
                <a:lnTo>
                  <a:pt x="3581184" y="782497"/>
                </a:lnTo>
                <a:lnTo>
                  <a:pt x="3571341" y="774890"/>
                </a:lnTo>
                <a:lnTo>
                  <a:pt x="3563404" y="774827"/>
                </a:lnTo>
                <a:lnTo>
                  <a:pt x="3553790" y="782231"/>
                </a:lnTo>
                <a:lnTo>
                  <a:pt x="3553904" y="788314"/>
                </a:lnTo>
                <a:lnTo>
                  <a:pt x="3563747" y="795909"/>
                </a:lnTo>
                <a:lnTo>
                  <a:pt x="3571633" y="795997"/>
                </a:lnTo>
                <a:lnTo>
                  <a:pt x="3576472" y="792276"/>
                </a:lnTo>
                <a:lnTo>
                  <a:pt x="3581285" y="788568"/>
                </a:lnTo>
                <a:close/>
              </a:path>
              <a:path w="3589654" h="2172970">
                <a:moveTo>
                  <a:pt x="3581704" y="856259"/>
                </a:moveTo>
                <a:lnTo>
                  <a:pt x="3581590" y="850468"/>
                </a:lnTo>
                <a:lnTo>
                  <a:pt x="3572218" y="843229"/>
                </a:lnTo>
                <a:lnTo>
                  <a:pt x="3564674" y="843153"/>
                </a:lnTo>
                <a:lnTo>
                  <a:pt x="3555504" y="850214"/>
                </a:lnTo>
                <a:lnTo>
                  <a:pt x="3555606" y="855992"/>
                </a:lnTo>
                <a:lnTo>
                  <a:pt x="3564991" y="863231"/>
                </a:lnTo>
                <a:lnTo>
                  <a:pt x="3572535" y="863320"/>
                </a:lnTo>
                <a:lnTo>
                  <a:pt x="3577094" y="859777"/>
                </a:lnTo>
                <a:lnTo>
                  <a:pt x="3581704" y="856259"/>
                </a:lnTo>
                <a:close/>
              </a:path>
              <a:path w="3589654" h="2172970">
                <a:moveTo>
                  <a:pt x="3582111" y="923950"/>
                </a:moveTo>
                <a:lnTo>
                  <a:pt x="3582047" y="918438"/>
                </a:lnTo>
                <a:lnTo>
                  <a:pt x="3573094" y="911567"/>
                </a:lnTo>
                <a:lnTo>
                  <a:pt x="3565956" y="911504"/>
                </a:lnTo>
                <a:lnTo>
                  <a:pt x="3557244" y="918222"/>
                </a:lnTo>
                <a:lnTo>
                  <a:pt x="3557346" y="923709"/>
                </a:lnTo>
                <a:lnTo>
                  <a:pt x="3561765" y="927150"/>
                </a:lnTo>
                <a:lnTo>
                  <a:pt x="3566274" y="930579"/>
                </a:lnTo>
                <a:lnTo>
                  <a:pt x="3573386" y="930643"/>
                </a:lnTo>
                <a:lnTo>
                  <a:pt x="3577742" y="927303"/>
                </a:lnTo>
                <a:lnTo>
                  <a:pt x="3582111" y="923950"/>
                </a:lnTo>
                <a:close/>
              </a:path>
              <a:path w="3589654" h="2172970">
                <a:moveTo>
                  <a:pt x="3582530" y="991628"/>
                </a:moveTo>
                <a:lnTo>
                  <a:pt x="3582466" y="986421"/>
                </a:lnTo>
                <a:lnTo>
                  <a:pt x="3573983" y="979932"/>
                </a:lnTo>
                <a:lnTo>
                  <a:pt x="3567239" y="979855"/>
                </a:lnTo>
                <a:lnTo>
                  <a:pt x="3558971" y="986205"/>
                </a:lnTo>
                <a:lnTo>
                  <a:pt x="3559035" y="991425"/>
                </a:lnTo>
                <a:lnTo>
                  <a:pt x="3567531" y="997915"/>
                </a:lnTo>
                <a:lnTo>
                  <a:pt x="3574300" y="997978"/>
                </a:lnTo>
                <a:lnTo>
                  <a:pt x="3578402" y="994803"/>
                </a:lnTo>
                <a:lnTo>
                  <a:pt x="3582530" y="991628"/>
                </a:lnTo>
                <a:close/>
              </a:path>
              <a:path w="3589654" h="2172970">
                <a:moveTo>
                  <a:pt x="3582962" y="1059332"/>
                </a:moveTo>
                <a:lnTo>
                  <a:pt x="3582886" y="1054404"/>
                </a:lnTo>
                <a:lnTo>
                  <a:pt x="3574897" y="1048283"/>
                </a:lnTo>
                <a:lnTo>
                  <a:pt x="3568484" y="1048207"/>
                </a:lnTo>
                <a:lnTo>
                  <a:pt x="3560711" y="1054214"/>
                </a:lnTo>
                <a:lnTo>
                  <a:pt x="3560788" y="1059129"/>
                </a:lnTo>
                <a:lnTo>
                  <a:pt x="3568776" y="1065250"/>
                </a:lnTo>
                <a:lnTo>
                  <a:pt x="3575151" y="1065326"/>
                </a:lnTo>
                <a:lnTo>
                  <a:pt x="3579088" y="1062329"/>
                </a:lnTo>
                <a:lnTo>
                  <a:pt x="3582962" y="1059332"/>
                </a:lnTo>
                <a:close/>
              </a:path>
              <a:path w="3589654" h="2172970">
                <a:moveTo>
                  <a:pt x="3583368" y="1127036"/>
                </a:moveTo>
                <a:lnTo>
                  <a:pt x="3583305" y="1122413"/>
                </a:lnTo>
                <a:lnTo>
                  <a:pt x="3579571" y="1119505"/>
                </a:lnTo>
                <a:lnTo>
                  <a:pt x="3575786" y="1116622"/>
                </a:lnTo>
                <a:lnTo>
                  <a:pt x="3569792" y="1116571"/>
                </a:lnTo>
                <a:lnTo>
                  <a:pt x="3562439" y="1122197"/>
                </a:lnTo>
                <a:lnTo>
                  <a:pt x="3562515" y="1126820"/>
                </a:lnTo>
                <a:lnTo>
                  <a:pt x="3570020" y="1132611"/>
                </a:lnTo>
                <a:lnTo>
                  <a:pt x="3576040" y="1132662"/>
                </a:lnTo>
                <a:lnTo>
                  <a:pt x="3579685" y="1129842"/>
                </a:lnTo>
                <a:lnTo>
                  <a:pt x="3583368" y="1127036"/>
                </a:lnTo>
                <a:close/>
              </a:path>
              <a:path w="3589654" h="2172970">
                <a:moveTo>
                  <a:pt x="3583775" y="1194714"/>
                </a:moveTo>
                <a:lnTo>
                  <a:pt x="3583711" y="1190383"/>
                </a:lnTo>
                <a:lnTo>
                  <a:pt x="3576675" y="1184960"/>
                </a:lnTo>
                <a:lnTo>
                  <a:pt x="3571049" y="1184910"/>
                </a:lnTo>
                <a:lnTo>
                  <a:pt x="3564166" y="1190193"/>
                </a:lnTo>
                <a:lnTo>
                  <a:pt x="3564217" y="1194536"/>
                </a:lnTo>
                <a:lnTo>
                  <a:pt x="3571278" y="1199959"/>
                </a:lnTo>
                <a:lnTo>
                  <a:pt x="3576917" y="1199997"/>
                </a:lnTo>
                <a:lnTo>
                  <a:pt x="3580358" y="1197356"/>
                </a:lnTo>
                <a:lnTo>
                  <a:pt x="3583775" y="1194714"/>
                </a:lnTo>
                <a:close/>
              </a:path>
              <a:path w="3589654" h="2172970">
                <a:moveTo>
                  <a:pt x="3584181" y="1262405"/>
                </a:moveTo>
                <a:lnTo>
                  <a:pt x="3584117" y="1258354"/>
                </a:lnTo>
                <a:lnTo>
                  <a:pt x="3577577" y="1253312"/>
                </a:lnTo>
                <a:lnTo>
                  <a:pt x="3572332" y="1253261"/>
                </a:lnTo>
                <a:lnTo>
                  <a:pt x="3565931" y="1258201"/>
                </a:lnTo>
                <a:lnTo>
                  <a:pt x="3565956" y="1262240"/>
                </a:lnTo>
                <a:lnTo>
                  <a:pt x="3572535" y="1267294"/>
                </a:lnTo>
                <a:lnTo>
                  <a:pt x="3577806" y="1267333"/>
                </a:lnTo>
                <a:lnTo>
                  <a:pt x="3581019" y="1264881"/>
                </a:lnTo>
                <a:lnTo>
                  <a:pt x="3584181" y="1262405"/>
                </a:lnTo>
                <a:close/>
              </a:path>
              <a:path w="3589654" h="2172970">
                <a:moveTo>
                  <a:pt x="3584600" y="1330096"/>
                </a:moveTo>
                <a:lnTo>
                  <a:pt x="3584575" y="1326349"/>
                </a:lnTo>
                <a:lnTo>
                  <a:pt x="3578453" y="1321650"/>
                </a:lnTo>
                <a:lnTo>
                  <a:pt x="3573589" y="1321600"/>
                </a:lnTo>
                <a:lnTo>
                  <a:pt x="3567646" y="1326184"/>
                </a:lnTo>
                <a:lnTo>
                  <a:pt x="3567696" y="1329944"/>
                </a:lnTo>
                <a:lnTo>
                  <a:pt x="3573780" y="1334617"/>
                </a:lnTo>
                <a:lnTo>
                  <a:pt x="3578669" y="1334668"/>
                </a:lnTo>
                <a:lnTo>
                  <a:pt x="3581654" y="1332395"/>
                </a:lnTo>
                <a:lnTo>
                  <a:pt x="3584600" y="1330096"/>
                </a:lnTo>
                <a:close/>
              </a:path>
              <a:path w="3589654" h="2172970">
                <a:moveTo>
                  <a:pt x="3585045" y="1397800"/>
                </a:moveTo>
                <a:lnTo>
                  <a:pt x="3584994" y="1394333"/>
                </a:lnTo>
                <a:lnTo>
                  <a:pt x="3579355" y="1390002"/>
                </a:lnTo>
                <a:lnTo>
                  <a:pt x="3574846" y="1389964"/>
                </a:lnTo>
                <a:lnTo>
                  <a:pt x="3569398" y="1394180"/>
                </a:lnTo>
                <a:lnTo>
                  <a:pt x="3569424" y="1397647"/>
                </a:lnTo>
                <a:lnTo>
                  <a:pt x="3572230" y="1399819"/>
                </a:lnTo>
                <a:lnTo>
                  <a:pt x="3575075" y="1401978"/>
                </a:lnTo>
                <a:lnTo>
                  <a:pt x="3579571" y="1402016"/>
                </a:lnTo>
                <a:lnTo>
                  <a:pt x="3582314" y="1399908"/>
                </a:lnTo>
                <a:lnTo>
                  <a:pt x="3585045" y="1397800"/>
                </a:lnTo>
                <a:close/>
              </a:path>
              <a:path w="3589654" h="2172970">
                <a:moveTo>
                  <a:pt x="3585438" y="1465491"/>
                </a:moveTo>
                <a:lnTo>
                  <a:pt x="3585387" y="1462328"/>
                </a:lnTo>
                <a:lnTo>
                  <a:pt x="3582847" y="1460334"/>
                </a:lnTo>
                <a:lnTo>
                  <a:pt x="3580257" y="1458353"/>
                </a:lnTo>
                <a:lnTo>
                  <a:pt x="3576116" y="1458315"/>
                </a:lnTo>
                <a:lnTo>
                  <a:pt x="3571113" y="1462189"/>
                </a:lnTo>
                <a:lnTo>
                  <a:pt x="3571151" y="1465351"/>
                </a:lnTo>
                <a:lnTo>
                  <a:pt x="3576307" y="1469313"/>
                </a:lnTo>
                <a:lnTo>
                  <a:pt x="3580422" y="1469351"/>
                </a:lnTo>
                <a:lnTo>
                  <a:pt x="3582949" y="1467434"/>
                </a:lnTo>
                <a:lnTo>
                  <a:pt x="3585438" y="1465491"/>
                </a:lnTo>
                <a:close/>
              </a:path>
              <a:path w="3589654" h="2172970">
                <a:moveTo>
                  <a:pt x="3585870" y="1533169"/>
                </a:moveTo>
                <a:lnTo>
                  <a:pt x="3585807" y="1530299"/>
                </a:lnTo>
                <a:lnTo>
                  <a:pt x="3581158" y="1526717"/>
                </a:lnTo>
                <a:lnTo>
                  <a:pt x="3577412" y="1526667"/>
                </a:lnTo>
                <a:lnTo>
                  <a:pt x="3572840" y="1530172"/>
                </a:lnTo>
                <a:lnTo>
                  <a:pt x="3572878" y="1533067"/>
                </a:lnTo>
                <a:lnTo>
                  <a:pt x="3575240" y="1534858"/>
                </a:lnTo>
                <a:lnTo>
                  <a:pt x="3577552" y="1536661"/>
                </a:lnTo>
                <a:lnTo>
                  <a:pt x="3581323" y="1536687"/>
                </a:lnTo>
                <a:lnTo>
                  <a:pt x="3583609" y="1534934"/>
                </a:lnTo>
                <a:lnTo>
                  <a:pt x="3585870" y="1533169"/>
                </a:lnTo>
                <a:close/>
              </a:path>
              <a:path w="3589654" h="2172970">
                <a:moveTo>
                  <a:pt x="3586302" y="1600860"/>
                </a:moveTo>
                <a:lnTo>
                  <a:pt x="3586226" y="1598269"/>
                </a:lnTo>
                <a:lnTo>
                  <a:pt x="3582047" y="1595043"/>
                </a:lnTo>
                <a:lnTo>
                  <a:pt x="3578682" y="1595018"/>
                </a:lnTo>
                <a:lnTo>
                  <a:pt x="3574580" y="1598168"/>
                </a:lnTo>
                <a:lnTo>
                  <a:pt x="3574605" y="1600758"/>
                </a:lnTo>
                <a:lnTo>
                  <a:pt x="3578834" y="1603997"/>
                </a:lnTo>
                <a:lnTo>
                  <a:pt x="3582187" y="1604022"/>
                </a:lnTo>
                <a:lnTo>
                  <a:pt x="3584244" y="1602447"/>
                </a:lnTo>
                <a:lnTo>
                  <a:pt x="3586302" y="1600860"/>
                </a:lnTo>
                <a:close/>
              </a:path>
              <a:path w="3589654" h="2172970">
                <a:moveTo>
                  <a:pt x="3586734" y="1668564"/>
                </a:moveTo>
                <a:lnTo>
                  <a:pt x="3586657" y="1666252"/>
                </a:lnTo>
                <a:lnTo>
                  <a:pt x="3582962" y="1663395"/>
                </a:lnTo>
                <a:lnTo>
                  <a:pt x="3579926" y="1663369"/>
                </a:lnTo>
                <a:lnTo>
                  <a:pt x="3576307" y="1666163"/>
                </a:lnTo>
                <a:lnTo>
                  <a:pt x="3576345" y="1668462"/>
                </a:lnTo>
                <a:lnTo>
                  <a:pt x="3580079" y="1671332"/>
                </a:lnTo>
                <a:lnTo>
                  <a:pt x="3583051" y="1671358"/>
                </a:lnTo>
                <a:lnTo>
                  <a:pt x="3584879" y="1669961"/>
                </a:lnTo>
                <a:lnTo>
                  <a:pt x="3586734" y="1668564"/>
                </a:lnTo>
                <a:close/>
              </a:path>
              <a:path w="3589654" h="2172970">
                <a:moveTo>
                  <a:pt x="3587140" y="1736255"/>
                </a:moveTo>
                <a:lnTo>
                  <a:pt x="3587089" y="1734261"/>
                </a:lnTo>
                <a:lnTo>
                  <a:pt x="3583838" y="1731746"/>
                </a:lnTo>
                <a:lnTo>
                  <a:pt x="3581209" y="1731721"/>
                </a:lnTo>
                <a:lnTo>
                  <a:pt x="3578021" y="1734159"/>
                </a:lnTo>
                <a:lnTo>
                  <a:pt x="3578072" y="1736178"/>
                </a:lnTo>
                <a:lnTo>
                  <a:pt x="3579672" y="1737423"/>
                </a:lnTo>
                <a:lnTo>
                  <a:pt x="3581323" y="1738668"/>
                </a:lnTo>
                <a:lnTo>
                  <a:pt x="3583965" y="1738706"/>
                </a:lnTo>
                <a:lnTo>
                  <a:pt x="3585540" y="1737487"/>
                </a:lnTo>
                <a:lnTo>
                  <a:pt x="3587140" y="1736255"/>
                </a:lnTo>
                <a:close/>
              </a:path>
              <a:path w="3589654" h="2172970">
                <a:moveTo>
                  <a:pt x="3587546" y="1803946"/>
                </a:moveTo>
                <a:lnTo>
                  <a:pt x="3587521" y="1802231"/>
                </a:lnTo>
                <a:lnTo>
                  <a:pt x="3584714" y="1800072"/>
                </a:lnTo>
                <a:lnTo>
                  <a:pt x="3582492" y="1800072"/>
                </a:lnTo>
                <a:lnTo>
                  <a:pt x="3579774" y="1802155"/>
                </a:lnTo>
                <a:lnTo>
                  <a:pt x="3579787" y="1803882"/>
                </a:lnTo>
                <a:lnTo>
                  <a:pt x="3581171" y="1804949"/>
                </a:lnTo>
                <a:lnTo>
                  <a:pt x="3582593" y="1806003"/>
                </a:lnTo>
                <a:lnTo>
                  <a:pt x="3584816" y="1806041"/>
                </a:lnTo>
                <a:lnTo>
                  <a:pt x="3586175" y="1805000"/>
                </a:lnTo>
                <a:lnTo>
                  <a:pt x="3587546" y="1803946"/>
                </a:lnTo>
                <a:close/>
              </a:path>
              <a:path w="3589654" h="2172970">
                <a:moveTo>
                  <a:pt x="3587966" y="1871649"/>
                </a:moveTo>
                <a:lnTo>
                  <a:pt x="3587927" y="1870214"/>
                </a:lnTo>
                <a:lnTo>
                  <a:pt x="3586772" y="1869338"/>
                </a:lnTo>
                <a:lnTo>
                  <a:pt x="3585616" y="1868436"/>
                </a:lnTo>
                <a:lnTo>
                  <a:pt x="3583775" y="1868424"/>
                </a:lnTo>
                <a:lnTo>
                  <a:pt x="3581489" y="1870163"/>
                </a:lnTo>
                <a:lnTo>
                  <a:pt x="3581527" y="1871586"/>
                </a:lnTo>
                <a:lnTo>
                  <a:pt x="3582670" y="1872475"/>
                </a:lnTo>
                <a:lnTo>
                  <a:pt x="3583851" y="1873351"/>
                </a:lnTo>
                <a:lnTo>
                  <a:pt x="3585667" y="1873377"/>
                </a:lnTo>
                <a:lnTo>
                  <a:pt x="3586835" y="1872500"/>
                </a:lnTo>
                <a:lnTo>
                  <a:pt x="3587966" y="1871649"/>
                </a:lnTo>
                <a:close/>
              </a:path>
              <a:path w="3589654" h="2172970">
                <a:moveTo>
                  <a:pt x="3588372" y="1939328"/>
                </a:moveTo>
                <a:lnTo>
                  <a:pt x="3588347" y="1938185"/>
                </a:lnTo>
                <a:lnTo>
                  <a:pt x="3587432" y="1937499"/>
                </a:lnTo>
                <a:lnTo>
                  <a:pt x="3586505" y="1936775"/>
                </a:lnTo>
                <a:lnTo>
                  <a:pt x="3585045" y="1936762"/>
                </a:lnTo>
                <a:lnTo>
                  <a:pt x="3583216" y="1938147"/>
                </a:lnTo>
                <a:lnTo>
                  <a:pt x="3583279" y="1939277"/>
                </a:lnTo>
                <a:lnTo>
                  <a:pt x="3584181" y="1940001"/>
                </a:lnTo>
                <a:lnTo>
                  <a:pt x="3585095" y="1940712"/>
                </a:lnTo>
                <a:lnTo>
                  <a:pt x="3586594" y="1940725"/>
                </a:lnTo>
                <a:lnTo>
                  <a:pt x="3587496" y="1940026"/>
                </a:lnTo>
                <a:lnTo>
                  <a:pt x="3588372" y="1939328"/>
                </a:lnTo>
                <a:close/>
              </a:path>
              <a:path w="3589654" h="2172970">
                <a:moveTo>
                  <a:pt x="3588804" y="2007006"/>
                </a:moveTo>
                <a:lnTo>
                  <a:pt x="3588778" y="2006168"/>
                </a:lnTo>
                <a:lnTo>
                  <a:pt x="3588118" y="2005660"/>
                </a:lnTo>
                <a:lnTo>
                  <a:pt x="3587407" y="2005126"/>
                </a:lnTo>
                <a:lnTo>
                  <a:pt x="3586302" y="2005114"/>
                </a:lnTo>
                <a:lnTo>
                  <a:pt x="3585654" y="2005634"/>
                </a:lnTo>
                <a:lnTo>
                  <a:pt x="3584968" y="2006130"/>
                </a:lnTo>
                <a:lnTo>
                  <a:pt x="3584994" y="2006981"/>
                </a:lnTo>
                <a:lnTo>
                  <a:pt x="3585680" y="2007501"/>
                </a:lnTo>
                <a:lnTo>
                  <a:pt x="3586340" y="2008047"/>
                </a:lnTo>
                <a:lnTo>
                  <a:pt x="3587432" y="2008060"/>
                </a:lnTo>
                <a:lnTo>
                  <a:pt x="3588118" y="2007527"/>
                </a:lnTo>
                <a:lnTo>
                  <a:pt x="3588804" y="2007006"/>
                </a:lnTo>
                <a:close/>
              </a:path>
              <a:path w="3589654" h="2172970">
                <a:moveTo>
                  <a:pt x="3589210" y="2074164"/>
                </a:moveTo>
                <a:lnTo>
                  <a:pt x="3588766" y="2073821"/>
                </a:lnTo>
                <a:lnTo>
                  <a:pt x="3588321" y="2073465"/>
                </a:lnTo>
                <a:lnTo>
                  <a:pt x="3587585" y="2073452"/>
                </a:lnTo>
                <a:lnTo>
                  <a:pt x="3587140" y="2073783"/>
                </a:lnTo>
                <a:lnTo>
                  <a:pt x="3586721" y="2074138"/>
                </a:lnTo>
                <a:lnTo>
                  <a:pt x="3586721" y="2074697"/>
                </a:lnTo>
                <a:lnTo>
                  <a:pt x="3587165" y="2075027"/>
                </a:lnTo>
                <a:lnTo>
                  <a:pt x="3587610" y="2075370"/>
                </a:lnTo>
                <a:lnTo>
                  <a:pt x="3588347" y="2075395"/>
                </a:lnTo>
                <a:lnTo>
                  <a:pt x="3588766" y="2075040"/>
                </a:lnTo>
                <a:lnTo>
                  <a:pt x="3589210" y="2074710"/>
                </a:lnTo>
                <a:lnTo>
                  <a:pt x="3589210" y="2074164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6338506" y="25615"/>
            <a:ext cx="363220" cy="2119630"/>
          </a:xfrm>
          <a:custGeom>
            <a:avLst/>
            <a:gdLst/>
            <a:ahLst/>
            <a:cxnLst/>
            <a:rect l="l" t="t" r="r" b="b"/>
            <a:pathLst>
              <a:path w="363220" h="2119630">
                <a:moveTo>
                  <a:pt x="2489" y="2048548"/>
                </a:moveTo>
                <a:lnTo>
                  <a:pt x="2044" y="2048205"/>
                </a:lnTo>
                <a:lnTo>
                  <a:pt x="1600" y="2047849"/>
                </a:lnTo>
                <a:lnTo>
                  <a:pt x="863" y="2047836"/>
                </a:lnTo>
                <a:lnTo>
                  <a:pt x="419" y="2048167"/>
                </a:lnTo>
                <a:lnTo>
                  <a:pt x="0" y="2048522"/>
                </a:lnTo>
                <a:lnTo>
                  <a:pt x="0" y="2049081"/>
                </a:lnTo>
                <a:lnTo>
                  <a:pt x="444" y="2049411"/>
                </a:lnTo>
                <a:lnTo>
                  <a:pt x="889" y="2049754"/>
                </a:lnTo>
                <a:lnTo>
                  <a:pt x="1625" y="2049780"/>
                </a:lnTo>
                <a:lnTo>
                  <a:pt x="2044" y="2049424"/>
                </a:lnTo>
                <a:lnTo>
                  <a:pt x="2489" y="2049094"/>
                </a:lnTo>
                <a:lnTo>
                  <a:pt x="2489" y="2048548"/>
                </a:lnTo>
                <a:close/>
              </a:path>
              <a:path w="363220" h="2119630">
                <a:moveTo>
                  <a:pt x="2895" y="2116531"/>
                </a:moveTo>
                <a:lnTo>
                  <a:pt x="2705" y="2116378"/>
                </a:lnTo>
                <a:lnTo>
                  <a:pt x="2489" y="2116213"/>
                </a:lnTo>
                <a:lnTo>
                  <a:pt x="2146" y="2116201"/>
                </a:lnTo>
                <a:lnTo>
                  <a:pt x="1930" y="2116366"/>
                </a:lnTo>
                <a:lnTo>
                  <a:pt x="1739" y="2116518"/>
                </a:lnTo>
                <a:lnTo>
                  <a:pt x="1739" y="2116785"/>
                </a:lnTo>
                <a:lnTo>
                  <a:pt x="1930" y="2116950"/>
                </a:lnTo>
                <a:lnTo>
                  <a:pt x="2146" y="2117115"/>
                </a:lnTo>
                <a:lnTo>
                  <a:pt x="2489" y="2117115"/>
                </a:lnTo>
                <a:lnTo>
                  <a:pt x="2705" y="2116963"/>
                </a:lnTo>
                <a:lnTo>
                  <a:pt x="2895" y="2116798"/>
                </a:lnTo>
                <a:lnTo>
                  <a:pt x="2895" y="2116531"/>
                </a:lnTo>
                <a:close/>
              </a:path>
              <a:path w="363220" h="2119630">
                <a:moveTo>
                  <a:pt x="111747" y="14833"/>
                </a:moveTo>
                <a:lnTo>
                  <a:pt x="110274" y="9309"/>
                </a:lnTo>
                <a:lnTo>
                  <a:pt x="106019" y="4406"/>
                </a:lnTo>
                <a:lnTo>
                  <a:pt x="99656" y="1130"/>
                </a:lnTo>
                <a:lnTo>
                  <a:pt x="92468" y="0"/>
                </a:lnTo>
                <a:lnTo>
                  <a:pt x="85293" y="1003"/>
                </a:lnTo>
                <a:lnTo>
                  <a:pt x="79032" y="4165"/>
                </a:lnTo>
                <a:lnTo>
                  <a:pt x="74930" y="8966"/>
                </a:lnTo>
                <a:lnTo>
                  <a:pt x="73621" y="14478"/>
                </a:lnTo>
                <a:lnTo>
                  <a:pt x="75107" y="20002"/>
                </a:lnTo>
                <a:lnTo>
                  <a:pt x="79362" y="24904"/>
                </a:lnTo>
                <a:lnTo>
                  <a:pt x="85725" y="28181"/>
                </a:lnTo>
                <a:lnTo>
                  <a:pt x="92925" y="29324"/>
                </a:lnTo>
                <a:lnTo>
                  <a:pt x="100088" y="28308"/>
                </a:lnTo>
                <a:lnTo>
                  <a:pt x="106324" y="25133"/>
                </a:lnTo>
                <a:lnTo>
                  <a:pt x="110439" y="20332"/>
                </a:lnTo>
                <a:lnTo>
                  <a:pt x="111747" y="14833"/>
                </a:lnTo>
                <a:close/>
              </a:path>
              <a:path w="363220" h="2119630">
                <a:moveTo>
                  <a:pt x="114122" y="87185"/>
                </a:moveTo>
                <a:lnTo>
                  <a:pt x="113944" y="78193"/>
                </a:lnTo>
                <a:lnTo>
                  <a:pt x="106667" y="72567"/>
                </a:lnTo>
                <a:lnTo>
                  <a:pt x="100520" y="69392"/>
                </a:lnTo>
                <a:lnTo>
                  <a:pt x="93548" y="68287"/>
                </a:lnTo>
                <a:lnTo>
                  <a:pt x="86614" y="69265"/>
                </a:lnTo>
                <a:lnTo>
                  <a:pt x="80556" y="72339"/>
                </a:lnTo>
                <a:lnTo>
                  <a:pt x="73431" y="77825"/>
                </a:lnTo>
                <a:lnTo>
                  <a:pt x="73558" y="86817"/>
                </a:lnTo>
                <a:lnTo>
                  <a:pt x="80860" y="92430"/>
                </a:lnTo>
                <a:lnTo>
                  <a:pt x="87020" y="95605"/>
                </a:lnTo>
                <a:lnTo>
                  <a:pt x="93980" y="96710"/>
                </a:lnTo>
                <a:lnTo>
                  <a:pt x="100914" y="95732"/>
                </a:lnTo>
                <a:lnTo>
                  <a:pt x="106972" y="92671"/>
                </a:lnTo>
                <a:lnTo>
                  <a:pt x="114122" y="87185"/>
                </a:lnTo>
                <a:close/>
              </a:path>
              <a:path w="363220" h="2119630">
                <a:moveTo>
                  <a:pt x="114528" y="154889"/>
                </a:moveTo>
                <a:lnTo>
                  <a:pt x="114401" y="146177"/>
                </a:lnTo>
                <a:lnTo>
                  <a:pt x="107340" y="140741"/>
                </a:lnTo>
                <a:lnTo>
                  <a:pt x="101371" y="137668"/>
                </a:lnTo>
                <a:lnTo>
                  <a:pt x="94627" y="136601"/>
                </a:lnTo>
                <a:lnTo>
                  <a:pt x="87909" y="137541"/>
                </a:lnTo>
                <a:lnTo>
                  <a:pt x="82042" y="140512"/>
                </a:lnTo>
                <a:lnTo>
                  <a:pt x="75145" y="145834"/>
                </a:lnTo>
                <a:lnTo>
                  <a:pt x="75285" y="154508"/>
                </a:lnTo>
                <a:lnTo>
                  <a:pt x="82359" y="159956"/>
                </a:lnTo>
                <a:lnTo>
                  <a:pt x="88303" y="163029"/>
                </a:lnTo>
                <a:lnTo>
                  <a:pt x="95046" y="164096"/>
                </a:lnTo>
                <a:lnTo>
                  <a:pt x="101752" y="163144"/>
                </a:lnTo>
                <a:lnTo>
                  <a:pt x="107607" y="160185"/>
                </a:lnTo>
                <a:lnTo>
                  <a:pt x="114528" y="154889"/>
                </a:lnTo>
                <a:close/>
              </a:path>
              <a:path w="363220" h="2119630">
                <a:moveTo>
                  <a:pt x="114960" y="222580"/>
                </a:moveTo>
                <a:lnTo>
                  <a:pt x="114820" y="214172"/>
                </a:lnTo>
                <a:lnTo>
                  <a:pt x="108013" y="208915"/>
                </a:lnTo>
                <a:lnTo>
                  <a:pt x="102222" y="205943"/>
                </a:lnTo>
                <a:lnTo>
                  <a:pt x="95694" y="204901"/>
                </a:lnTo>
                <a:lnTo>
                  <a:pt x="89217" y="205816"/>
                </a:lnTo>
                <a:lnTo>
                  <a:pt x="83566" y="208686"/>
                </a:lnTo>
                <a:lnTo>
                  <a:pt x="76885" y="213804"/>
                </a:lnTo>
                <a:lnTo>
                  <a:pt x="77025" y="222199"/>
                </a:lnTo>
                <a:lnTo>
                  <a:pt x="83832" y="227457"/>
                </a:lnTo>
                <a:lnTo>
                  <a:pt x="89611" y="230441"/>
                </a:lnTo>
                <a:lnTo>
                  <a:pt x="96139" y="231470"/>
                </a:lnTo>
                <a:lnTo>
                  <a:pt x="102616" y="230555"/>
                </a:lnTo>
                <a:lnTo>
                  <a:pt x="108280" y="227685"/>
                </a:lnTo>
                <a:lnTo>
                  <a:pt x="114960" y="222580"/>
                </a:lnTo>
                <a:close/>
              </a:path>
              <a:path w="363220" h="2119630">
                <a:moveTo>
                  <a:pt x="115354" y="290258"/>
                </a:moveTo>
                <a:lnTo>
                  <a:pt x="115227" y="282143"/>
                </a:lnTo>
                <a:lnTo>
                  <a:pt x="108635" y="277063"/>
                </a:lnTo>
                <a:lnTo>
                  <a:pt x="103073" y="274205"/>
                </a:lnTo>
                <a:lnTo>
                  <a:pt x="96786" y="273202"/>
                </a:lnTo>
                <a:lnTo>
                  <a:pt x="90525" y="274091"/>
                </a:lnTo>
                <a:lnTo>
                  <a:pt x="85051" y="276847"/>
                </a:lnTo>
                <a:lnTo>
                  <a:pt x="78613" y="281800"/>
                </a:lnTo>
                <a:lnTo>
                  <a:pt x="78765" y="289915"/>
                </a:lnTo>
                <a:lnTo>
                  <a:pt x="85331" y="294982"/>
                </a:lnTo>
                <a:lnTo>
                  <a:pt x="90893" y="297865"/>
                </a:lnTo>
                <a:lnTo>
                  <a:pt x="97180" y="298856"/>
                </a:lnTo>
                <a:lnTo>
                  <a:pt x="103441" y="297980"/>
                </a:lnTo>
                <a:lnTo>
                  <a:pt x="108927" y="295211"/>
                </a:lnTo>
                <a:lnTo>
                  <a:pt x="115354" y="290258"/>
                </a:lnTo>
                <a:close/>
              </a:path>
              <a:path w="363220" h="2119630">
                <a:moveTo>
                  <a:pt x="115773" y="357949"/>
                </a:moveTo>
                <a:lnTo>
                  <a:pt x="115646" y="350113"/>
                </a:lnTo>
                <a:lnTo>
                  <a:pt x="102958" y="340360"/>
                </a:lnTo>
                <a:lnTo>
                  <a:pt x="92760" y="340245"/>
                </a:lnTo>
                <a:lnTo>
                  <a:pt x="80327" y="349783"/>
                </a:lnTo>
                <a:lnTo>
                  <a:pt x="80479" y="357632"/>
                </a:lnTo>
                <a:lnTo>
                  <a:pt x="93167" y="367398"/>
                </a:lnTo>
                <a:lnTo>
                  <a:pt x="103352" y="367487"/>
                </a:lnTo>
                <a:lnTo>
                  <a:pt x="109575" y="362712"/>
                </a:lnTo>
                <a:lnTo>
                  <a:pt x="115773" y="357949"/>
                </a:lnTo>
                <a:close/>
              </a:path>
              <a:path w="363220" h="2119630">
                <a:moveTo>
                  <a:pt x="116205" y="425653"/>
                </a:moveTo>
                <a:lnTo>
                  <a:pt x="116052" y="418109"/>
                </a:lnTo>
                <a:lnTo>
                  <a:pt x="103835" y="408711"/>
                </a:lnTo>
                <a:lnTo>
                  <a:pt x="94068" y="408597"/>
                </a:lnTo>
                <a:lnTo>
                  <a:pt x="82080" y="417791"/>
                </a:lnTo>
                <a:lnTo>
                  <a:pt x="82207" y="425335"/>
                </a:lnTo>
                <a:lnTo>
                  <a:pt x="94462" y="434733"/>
                </a:lnTo>
                <a:lnTo>
                  <a:pt x="104254" y="434835"/>
                </a:lnTo>
                <a:lnTo>
                  <a:pt x="110210" y="430237"/>
                </a:lnTo>
                <a:lnTo>
                  <a:pt x="116205" y="425653"/>
                </a:lnTo>
                <a:close/>
              </a:path>
              <a:path w="363220" h="2119630">
                <a:moveTo>
                  <a:pt x="116611" y="493344"/>
                </a:moveTo>
                <a:lnTo>
                  <a:pt x="116509" y="486092"/>
                </a:lnTo>
                <a:lnTo>
                  <a:pt x="104736" y="477050"/>
                </a:lnTo>
                <a:lnTo>
                  <a:pt x="95288" y="476948"/>
                </a:lnTo>
                <a:lnTo>
                  <a:pt x="83832" y="485787"/>
                </a:lnTo>
                <a:lnTo>
                  <a:pt x="83959" y="493026"/>
                </a:lnTo>
                <a:lnTo>
                  <a:pt x="95719" y="502069"/>
                </a:lnTo>
                <a:lnTo>
                  <a:pt x="105130" y="502170"/>
                </a:lnTo>
                <a:lnTo>
                  <a:pt x="110858" y="497751"/>
                </a:lnTo>
                <a:lnTo>
                  <a:pt x="116611" y="493344"/>
                </a:lnTo>
                <a:close/>
              </a:path>
              <a:path w="363220" h="2119630">
                <a:moveTo>
                  <a:pt x="117030" y="561035"/>
                </a:moveTo>
                <a:lnTo>
                  <a:pt x="116928" y="554088"/>
                </a:lnTo>
                <a:lnTo>
                  <a:pt x="105600" y="545376"/>
                </a:lnTo>
                <a:lnTo>
                  <a:pt x="96583" y="545299"/>
                </a:lnTo>
                <a:lnTo>
                  <a:pt x="85572" y="553770"/>
                </a:lnTo>
                <a:lnTo>
                  <a:pt x="85674" y="560743"/>
                </a:lnTo>
                <a:lnTo>
                  <a:pt x="96964" y="569417"/>
                </a:lnTo>
                <a:lnTo>
                  <a:pt x="106019" y="569506"/>
                </a:lnTo>
                <a:lnTo>
                  <a:pt x="111518" y="565264"/>
                </a:lnTo>
                <a:lnTo>
                  <a:pt x="117030" y="561035"/>
                </a:lnTo>
                <a:close/>
              </a:path>
              <a:path w="363220" h="2119630">
                <a:moveTo>
                  <a:pt x="117436" y="628713"/>
                </a:moveTo>
                <a:lnTo>
                  <a:pt x="117322" y="622058"/>
                </a:lnTo>
                <a:lnTo>
                  <a:pt x="106514" y="613740"/>
                </a:lnTo>
                <a:lnTo>
                  <a:pt x="97840" y="613651"/>
                </a:lnTo>
                <a:lnTo>
                  <a:pt x="87287" y="621766"/>
                </a:lnTo>
                <a:lnTo>
                  <a:pt x="87401" y="628446"/>
                </a:lnTo>
                <a:lnTo>
                  <a:pt x="98196" y="636752"/>
                </a:lnTo>
                <a:lnTo>
                  <a:pt x="106895" y="636854"/>
                </a:lnTo>
                <a:lnTo>
                  <a:pt x="112141" y="632790"/>
                </a:lnTo>
                <a:lnTo>
                  <a:pt x="117436" y="628713"/>
                </a:lnTo>
                <a:close/>
              </a:path>
              <a:path w="363220" h="2119630">
                <a:moveTo>
                  <a:pt x="117843" y="696417"/>
                </a:moveTo>
                <a:lnTo>
                  <a:pt x="117754" y="690041"/>
                </a:lnTo>
                <a:lnTo>
                  <a:pt x="107391" y="682078"/>
                </a:lnTo>
                <a:lnTo>
                  <a:pt x="99136" y="682002"/>
                </a:lnTo>
                <a:lnTo>
                  <a:pt x="89027" y="689775"/>
                </a:lnTo>
                <a:lnTo>
                  <a:pt x="89141" y="696150"/>
                </a:lnTo>
                <a:lnTo>
                  <a:pt x="99466" y="704113"/>
                </a:lnTo>
                <a:lnTo>
                  <a:pt x="107759" y="704176"/>
                </a:lnTo>
                <a:lnTo>
                  <a:pt x="112788" y="700303"/>
                </a:lnTo>
                <a:lnTo>
                  <a:pt x="117843" y="696417"/>
                </a:lnTo>
                <a:close/>
              </a:path>
              <a:path w="363220" h="2119630">
                <a:moveTo>
                  <a:pt x="118275" y="764108"/>
                </a:moveTo>
                <a:lnTo>
                  <a:pt x="118160" y="758024"/>
                </a:lnTo>
                <a:lnTo>
                  <a:pt x="108305" y="750430"/>
                </a:lnTo>
                <a:lnTo>
                  <a:pt x="100393" y="750354"/>
                </a:lnTo>
                <a:lnTo>
                  <a:pt x="90766" y="757783"/>
                </a:lnTo>
                <a:lnTo>
                  <a:pt x="90855" y="763854"/>
                </a:lnTo>
                <a:lnTo>
                  <a:pt x="100723" y="771448"/>
                </a:lnTo>
                <a:lnTo>
                  <a:pt x="108635" y="771512"/>
                </a:lnTo>
                <a:lnTo>
                  <a:pt x="113461" y="767816"/>
                </a:lnTo>
                <a:lnTo>
                  <a:pt x="118275" y="764108"/>
                </a:lnTo>
                <a:close/>
              </a:path>
              <a:path w="363220" h="2119630">
                <a:moveTo>
                  <a:pt x="118681" y="831799"/>
                </a:moveTo>
                <a:lnTo>
                  <a:pt x="118618" y="826008"/>
                </a:lnTo>
                <a:lnTo>
                  <a:pt x="109207" y="818781"/>
                </a:lnTo>
                <a:lnTo>
                  <a:pt x="101650" y="818705"/>
                </a:lnTo>
                <a:lnTo>
                  <a:pt x="97091" y="822248"/>
                </a:lnTo>
                <a:lnTo>
                  <a:pt x="92481" y="825754"/>
                </a:lnTo>
                <a:lnTo>
                  <a:pt x="92595" y="831557"/>
                </a:lnTo>
                <a:lnTo>
                  <a:pt x="101968" y="838784"/>
                </a:lnTo>
                <a:lnTo>
                  <a:pt x="109524" y="838847"/>
                </a:lnTo>
                <a:lnTo>
                  <a:pt x="114134" y="835342"/>
                </a:lnTo>
                <a:lnTo>
                  <a:pt x="118681" y="831799"/>
                </a:lnTo>
                <a:close/>
              </a:path>
              <a:path w="363220" h="2119630">
                <a:moveTo>
                  <a:pt x="119100" y="899502"/>
                </a:moveTo>
                <a:lnTo>
                  <a:pt x="119011" y="894003"/>
                </a:lnTo>
                <a:lnTo>
                  <a:pt x="110096" y="887133"/>
                </a:lnTo>
                <a:lnTo>
                  <a:pt x="102946" y="887056"/>
                </a:lnTo>
                <a:lnTo>
                  <a:pt x="94208" y="893762"/>
                </a:lnTo>
                <a:lnTo>
                  <a:pt x="94335" y="899274"/>
                </a:lnTo>
                <a:lnTo>
                  <a:pt x="103251" y="906132"/>
                </a:lnTo>
                <a:lnTo>
                  <a:pt x="110375" y="906183"/>
                </a:lnTo>
                <a:lnTo>
                  <a:pt x="114719" y="902830"/>
                </a:lnTo>
                <a:lnTo>
                  <a:pt x="119100" y="899502"/>
                </a:lnTo>
                <a:close/>
              </a:path>
              <a:path w="363220" h="2119630">
                <a:moveTo>
                  <a:pt x="119507" y="967206"/>
                </a:moveTo>
                <a:lnTo>
                  <a:pt x="119443" y="961974"/>
                </a:lnTo>
                <a:lnTo>
                  <a:pt x="110947" y="955471"/>
                </a:lnTo>
                <a:lnTo>
                  <a:pt x="104203" y="955408"/>
                </a:lnTo>
                <a:lnTo>
                  <a:pt x="95948" y="961771"/>
                </a:lnTo>
                <a:lnTo>
                  <a:pt x="96050" y="966965"/>
                </a:lnTo>
                <a:lnTo>
                  <a:pt x="104495" y="973480"/>
                </a:lnTo>
                <a:lnTo>
                  <a:pt x="111277" y="973531"/>
                </a:lnTo>
                <a:lnTo>
                  <a:pt x="115392" y="970368"/>
                </a:lnTo>
                <a:lnTo>
                  <a:pt x="119507" y="967206"/>
                </a:lnTo>
                <a:close/>
              </a:path>
              <a:path w="363220" h="2119630">
                <a:moveTo>
                  <a:pt x="119926" y="1034884"/>
                </a:moveTo>
                <a:lnTo>
                  <a:pt x="119862" y="1029957"/>
                </a:lnTo>
                <a:lnTo>
                  <a:pt x="111861" y="1023835"/>
                </a:lnTo>
                <a:lnTo>
                  <a:pt x="105498" y="1023759"/>
                </a:lnTo>
                <a:lnTo>
                  <a:pt x="97675" y="1029741"/>
                </a:lnTo>
                <a:lnTo>
                  <a:pt x="97777" y="1034681"/>
                </a:lnTo>
                <a:lnTo>
                  <a:pt x="105740" y="1040815"/>
                </a:lnTo>
                <a:lnTo>
                  <a:pt x="112141" y="1040866"/>
                </a:lnTo>
                <a:lnTo>
                  <a:pt x="116052" y="1037882"/>
                </a:lnTo>
                <a:lnTo>
                  <a:pt x="119926" y="1034884"/>
                </a:lnTo>
                <a:close/>
              </a:path>
              <a:path w="363220" h="2119630">
                <a:moveTo>
                  <a:pt x="120332" y="1102563"/>
                </a:moveTo>
                <a:lnTo>
                  <a:pt x="120281" y="1097940"/>
                </a:lnTo>
                <a:lnTo>
                  <a:pt x="112763" y="1092149"/>
                </a:lnTo>
                <a:lnTo>
                  <a:pt x="106756" y="1092098"/>
                </a:lnTo>
                <a:lnTo>
                  <a:pt x="99415" y="1097737"/>
                </a:lnTo>
                <a:lnTo>
                  <a:pt x="99517" y="1102372"/>
                </a:lnTo>
                <a:lnTo>
                  <a:pt x="107022" y="1108151"/>
                </a:lnTo>
                <a:lnTo>
                  <a:pt x="113017" y="1108202"/>
                </a:lnTo>
                <a:lnTo>
                  <a:pt x="116662" y="1105382"/>
                </a:lnTo>
                <a:lnTo>
                  <a:pt x="120332" y="1102563"/>
                </a:lnTo>
                <a:close/>
              </a:path>
              <a:path w="363220" h="2119630">
                <a:moveTo>
                  <a:pt x="120777" y="1170266"/>
                </a:moveTo>
                <a:lnTo>
                  <a:pt x="120713" y="1165923"/>
                </a:lnTo>
                <a:lnTo>
                  <a:pt x="113665" y="1160500"/>
                </a:lnTo>
                <a:lnTo>
                  <a:pt x="108038" y="1160449"/>
                </a:lnTo>
                <a:lnTo>
                  <a:pt x="101180" y="1165758"/>
                </a:lnTo>
                <a:lnTo>
                  <a:pt x="101231" y="1170076"/>
                </a:lnTo>
                <a:lnTo>
                  <a:pt x="108280" y="1175486"/>
                </a:lnTo>
                <a:lnTo>
                  <a:pt x="113893" y="1175550"/>
                </a:lnTo>
                <a:lnTo>
                  <a:pt x="117335" y="1172908"/>
                </a:lnTo>
                <a:lnTo>
                  <a:pt x="120777" y="1170266"/>
                </a:lnTo>
                <a:close/>
              </a:path>
              <a:path w="363220" h="2119630">
                <a:moveTo>
                  <a:pt x="121158" y="1237957"/>
                </a:moveTo>
                <a:lnTo>
                  <a:pt x="121132" y="1233906"/>
                </a:lnTo>
                <a:lnTo>
                  <a:pt x="114566" y="1228852"/>
                </a:lnTo>
                <a:lnTo>
                  <a:pt x="109283" y="1228801"/>
                </a:lnTo>
                <a:lnTo>
                  <a:pt x="102895" y="1233728"/>
                </a:lnTo>
                <a:lnTo>
                  <a:pt x="102971" y="1237780"/>
                </a:lnTo>
                <a:lnTo>
                  <a:pt x="109512" y="1242822"/>
                </a:lnTo>
                <a:lnTo>
                  <a:pt x="114757" y="1242872"/>
                </a:lnTo>
                <a:lnTo>
                  <a:pt x="117983" y="1240421"/>
                </a:lnTo>
                <a:lnTo>
                  <a:pt x="121158" y="1237957"/>
                </a:lnTo>
                <a:close/>
              </a:path>
              <a:path w="363220" h="2119630">
                <a:moveTo>
                  <a:pt x="121577" y="1305636"/>
                </a:moveTo>
                <a:lnTo>
                  <a:pt x="121551" y="1301889"/>
                </a:lnTo>
                <a:lnTo>
                  <a:pt x="115455" y="1297203"/>
                </a:lnTo>
                <a:lnTo>
                  <a:pt x="110578" y="1297152"/>
                </a:lnTo>
                <a:lnTo>
                  <a:pt x="104635" y="1301737"/>
                </a:lnTo>
                <a:lnTo>
                  <a:pt x="104660" y="1305483"/>
                </a:lnTo>
                <a:lnTo>
                  <a:pt x="110794" y="1310170"/>
                </a:lnTo>
                <a:lnTo>
                  <a:pt x="115671" y="1310220"/>
                </a:lnTo>
                <a:lnTo>
                  <a:pt x="118643" y="1307934"/>
                </a:lnTo>
                <a:lnTo>
                  <a:pt x="121577" y="1305636"/>
                </a:lnTo>
                <a:close/>
              </a:path>
              <a:path w="363220" h="2119630">
                <a:moveTo>
                  <a:pt x="122047" y="1373327"/>
                </a:moveTo>
                <a:lnTo>
                  <a:pt x="121958" y="1369872"/>
                </a:lnTo>
                <a:lnTo>
                  <a:pt x="116344" y="1365567"/>
                </a:lnTo>
                <a:lnTo>
                  <a:pt x="111836" y="1365504"/>
                </a:lnTo>
                <a:lnTo>
                  <a:pt x="106362" y="1369733"/>
                </a:lnTo>
                <a:lnTo>
                  <a:pt x="106387" y="1373200"/>
                </a:lnTo>
                <a:lnTo>
                  <a:pt x="109232" y="1375346"/>
                </a:lnTo>
                <a:lnTo>
                  <a:pt x="112039" y="1377505"/>
                </a:lnTo>
                <a:lnTo>
                  <a:pt x="116535" y="1377569"/>
                </a:lnTo>
                <a:lnTo>
                  <a:pt x="119265" y="1375448"/>
                </a:lnTo>
                <a:lnTo>
                  <a:pt x="122047" y="1373327"/>
                </a:lnTo>
                <a:close/>
              </a:path>
              <a:path w="363220" h="2119630">
                <a:moveTo>
                  <a:pt x="122466" y="1441030"/>
                </a:moveTo>
                <a:lnTo>
                  <a:pt x="122389" y="1437855"/>
                </a:lnTo>
                <a:lnTo>
                  <a:pt x="117233" y="1433906"/>
                </a:lnTo>
                <a:lnTo>
                  <a:pt x="113106" y="1433855"/>
                </a:lnTo>
                <a:lnTo>
                  <a:pt x="110629" y="1435811"/>
                </a:lnTo>
                <a:lnTo>
                  <a:pt x="108077" y="1437728"/>
                </a:lnTo>
                <a:lnTo>
                  <a:pt x="108140" y="1440891"/>
                </a:lnTo>
                <a:lnTo>
                  <a:pt x="113296" y="1444840"/>
                </a:lnTo>
                <a:lnTo>
                  <a:pt x="117411" y="1444904"/>
                </a:lnTo>
                <a:lnTo>
                  <a:pt x="119926" y="1442961"/>
                </a:lnTo>
                <a:lnTo>
                  <a:pt x="122466" y="1441030"/>
                </a:lnTo>
                <a:close/>
              </a:path>
              <a:path w="363220" h="2119630">
                <a:moveTo>
                  <a:pt x="122872" y="1508721"/>
                </a:moveTo>
                <a:lnTo>
                  <a:pt x="122796" y="1505826"/>
                </a:lnTo>
                <a:lnTo>
                  <a:pt x="118135" y="1502244"/>
                </a:lnTo>
                <a:lnTo>
                  <a:pt x="114401" y="1502206"/>
                </a:lnTo>
                <a:lnTo>
                  <a:pt x="109816" y="1505712"/>
                </a:lnTo>
                <a:lnTo>
                  <a:pt x="109842" y="1508594"/>
                </a:lnTo>
                <a:lnTo>
                  <a:pt x="114566" y="1512189"/>
                </a:lnTo>
                <a:lnTo>
                  <a:pt x="118287" y="1512239"/>
                </a:lnTo>
                <a:lnTo>
                  <a:pt x="120573" y="1510474"/>
                </a:lnTo>
                <a:lnTo>
                  <a:pt x="122872" y="1508721"/>
                </a:lnTo>
                <a:close/>
              </a:path>
              <a:path w="363220" h="2119630">
                <a:moveTo>
                  <a:pt x="123291" y="1576400"/>
                </a:moveTo>
                <a:lnTo>
                  <a:pt x="123228" y="1573834"/>
                </a:lnTo>
                <a:lnTo>
                  <a:pt x="121132" y="1572196"/>
                </a:lnTo>
                <a:lnTo>
                  <a:pt x="119011" y="1570583"/>
                </a:lnTo>
                <a:lnTo>
                  <a:pt x="115658" y="1570545"/>
                </a:lnTo>
                <a:lnTo>
                  <a:pt x="111556" y="1573720"/>
                </a:lnTo>
                <a:lnTo>
                  <a:pt x="111582" y="1576298"/>
                </a:lnTo>
                <a:lnTo>
                  <a:pt x="115811" y="1579537"/>
                </a:lnTo>
                <a:lnTo>
                  <a:pt x="119164" y="1579575"/>
                </a:lnTo>
                <a:lnTo>
                  <a:pt x="121196" y="1577987"/>
                </a:lnTo>
                <a:lnTo>
                  <a:pt x="123291" y="1576400"/>
                </a:lnTo>
                <a:close/>
              </a:path>
              <a:path w="363220" h="2119630">
                <a:moveTo>
                  <a:pt x="123710" y="1644103"/>
                </a:moveTo>
                <a:lnTo>
                  <a:pt x="123659" y="1641805"/>
                </a:lnTo>
                <a:lnTo>
                  <a:pt x="119926" y="1638922"/>
                </a:lnTo>
                <a:lnTo>
                  <a:pt x="116916" y="1638909"/>
                </a:lnTo>
                <a:lnTo>
                  <a:pt x="115125" y="1640306"/>
                </a:lnTo>
                <a:lnTo>
                  <a:pt x="113284" y="1641716"/>
                </a:lnTo>
                <a:lnTo>
                  <a:pt x="113334" y="1644015"/>
                </a:lnTo>
                <a:lnTo>
                  <a:pt x="117043" y="1646872"/>
                </a:lnTo>
                <a:lnTo>
                  <a:pt x="120015" y="1646910"/>
                </a:lnTo>
                <a:lnTo>
                  <a:pt x="121856" y="1645500"/>
                </a:lnTo>
                <a:lnTo>
                  <a:pt x="123710" y="1644103"/>
                </a:lnTo>
                <a:close/>
              </a:path>
              <a:path w="363220" h="2119630">
                <a:moveTo>
                  <a:pt x="124117" y="1711794"/>
                </a:moveTo>
                <a:lnTo>
                  <a:pt x="124079" y="1709788"/>
                </a:lnTo>
                <a:lnTo>
                  <a:pt x="120840" y="1707273"/>
                </a:lnTo>
                <a:lnTo>
                  <a:pt x="118198" y="1707248"/>
                </a:lnTo>
                <a:lnTo>
                  <a:pt x="115011" y="1709699"/>
                </a:lnTo>
                <a:lnTo>
                  <a:pt x="115036" y="1711706"/>
                </a:lnTo>
                <a:lnTo>
                  <a:pt x="118300" y="1714233"/>
                </a:lnTo>
                <a:lnTo>
                  <a:pt x="120916" y="1714246"/>
                </a:lnTo>
                <a:lnTo>
                  <a:pt x="122516" y="1713026"/>
                </a:lnTo>
                <a:lnTo>
                  <a:pt x="124117" y="1711794"/>
                </a:lnTo>
                <a:close/>
              </a:path>
              <a:path w="363220" h="2119630">
                <a:moveTo>
                  <a:pt x="124510" y="1779485"/>
                </a:moveTo>
                <a:lnTo>
                  <a:pt x="124485" y="1777771"/>
                </a:lnTo>
                <a:lnTo>
                  <a:pt x="121716" y="1775637"/>
                </a:lnTo>
                <a:lnTo>
                  <a:pt x="119468" y="1775599"/>
                </a:lnTo>
                <a:lnTo>
                  <a:pt x="118135" y="1776653"/>
                </a:lnTo>
                <a:lnTo>
                  <a:pt x="116738" y="1777707"/>
                </a:lnTo>
                <a:lnTo>
                  <a:pt x="116763" y="1779422"/>
                </a:lnTo>
                <a:lnTo>
                  <a:pt x="118148" y="1780489"/>
                </a:lnTo>
                <a:lnTo>
                  <a:pt x="119583" y="1781568"/>
                </a:lnTo>
                <a:lnTo>
                  <a:pt x="121793" y="1781581"/>
                </a:lnTo>
                <a:lnTo>
                  <a:pt x="123164" y="1780527"/>
                </a:lnTo>
                <a:lnTo>
                  <a:pt x="124510" y="1779485"/>
                </a:lnTo>
                <a:close/>
              </a:path>
              <a:path w="363220" h="2119630">
                <a:moveTo>
                  <a:pt x="124955" y="1847176"/>
                </a:moveTo>
                <a:lnTo>
                  <a:pt x="124917" y="1845767"/>
                </a:lnTo>
                <a:lnTo>
                  <a:pt x="123761" y="1844865"/>
                </a:lnTo>
                <a:lnTo>
                  <a:pt x="122580" y="1843976"/>
                </a:lnTo>
                <a:lnTo>
                  <a:pt x="120764" y="1843951"/>
                </a:lnTo>
                <a:lnTo>
                  <a:pt x="119621" y="1844840"/>
                </a:lnTo>
                <a:lnTo>
                  <a:pt x="118465" y="1845703"/>
                </a:lnTo>
                <a:lnTo>
                  <a:pt x="118516" y="1847126"/>
                </a:lnTo>
                <a:lnTo>
                  <a:pt x="120840" y="1848904"/>
                </a:lnTo>
                <a:lnTo>
                  <a:pt x="122694" y="1848916"/>
                </a:lnTo>
                <a:lnTo>
                  <a:pt x="123786" y="1848053"/>
                </a:lnTo>
                <a:lnTo>
                  <a:pt x="124955" y="1847176"/>
                </a:lnTo>
                <a:close/>
              </a:path>
              <a:path w="363220" h="2119630">
                <a:moveTo>
                  <a:pt x="125349" y="1914867"/>
                </a:moveTo>
                <a:lnTo>
                  <a:pt x="125323" y="1913737"/>
                </a:lnTo>
                <a:lnTo>
                  <a:pt x="124421" y="1913013"/>
                </a:lnTo>
                <a:lnTo>
                  <a:pt x="123482" y="1912327"/>
                </a:lnTo>
                <a:lnTo>
                  <a:pt x="122047" y="1912302"/>
                </a:lnTo>
                <a:lnTo>
                  <a:pt x="121132" y="1912988"/>
                </a:lnTo>
                <a:lnTo>
                  <a:pt x="120230" y="1913686"/>
                </a:lnTo>
                <a:lnTo>
                  <a:pt x="120230" y="1914829"/>
                </a:lnTo>
                <a:lnTo>
                  <a:pt x="121158" y="1915528"/>
                </a:lnTo>
                <a:lnTo>
                  <a:pt x="122072" y="1916252"/>
                </a:lnTo>
                <a:lnTo>
                  <a:pt x="123571" y="1916252"/>
                </a:lnTo>
                <a:lnTo>
                  <a:pt x="124447" y="1915566"/>
                </a:lnTo>
                <a:lnTo>
                  <a:pt x="125349" y="1914867"/>
                </a:lnTo>
                <a:close/>
              </a:path>
              <a:path w="363220" h="2119630">
                <a:moveTo>
                  <a:pt x="125780" y="1981720"/>
                </a:moveTo>
                <a:lnTo>
                  <a:pt x="124396" y="1980679"/>
                </a:lnTo>
                <a:lnTo>
                  <a:pt x="123291" y="1980666"/>
                </a:lnTo>
                <a:lnTo>
                  <a:pt x="122643" y="1981187"/>
                </a:lnTo>
                <a:lnTo>
                  <a:pt x="121958" y="1981695"/>
                </a:lnTo>
                <a:lnTo>
                  <a:pt x="121958" y="1982546"/>
                </a:lnTo>
                <a:lnTo>
                  <a:pt x="122669" y="1983054"/>
                </a:lnTo>
                <a:lnTo>
                  <a:pt x="123342" y="1983600"/>
                </a:lnTo>
                <a:lnTo>
                  <a:pt x="124421" y="1983613"/>
                </a:lnTo>
                <a:lnTo>
                  <a:pt x="125107" y="1983079"/>
                </a:lnTo>
                <a:lnTo>
                  <a:pt x="125780" y="1982571"/>
                </a:lnTo>
                <a:lnTo>
                  <a:pt x="125780" y="1981720"/>
                </a:lnTo>
                <a:close/>
              </a:path>
              <a:path w="363220" h="2119630">
                <a:moveTo>
                  <a:pt x="126199" y="2049703"/>
                </a:moveTo>
                <a:lnTo>
                  <a:pt x="125742" y="2049373"/>
                </a:lnTo>
                <a:lnTo>
                  <a:pt x="125298" y="2049018"/>
                </a:lnTo>
                <a:lnTo>
                  <a:pt x="124561" y="2049018"/>
                </a:lnTo>
                <a:lnTo>
                  <a:pt x="124117" y="2049360"/>
                </a:lnTo>
                <a:lnTo>
                  <a:pt x="123710" y="2049691"/>
                </a:lnTo>
                <a:lnTo>
                  <a:pt x="123710" y="2050237"/>
                </a:lnTo>
                <a:lnTo>
                  <a:pt x="124599" y="2050923"/>
                </a:lnTo>
                <a:lnTo>
                  <a:pt x="125336" y="2050923"/>
                </a:lnTo>
                <a:lnTo>
                  <a:pt x="125742" y="2050605"/>
                </a:lnTo>
                <a:lnTo>
                  <a:pt x="126199" y="2050262"/>
                </a:lnTo>
                <a:lnTo>
                  <a:pt x="126199" y="2049703"/>
                </a:lnTo>
                <a:close/>
              </a:path>
              <a:path w="363220" h="2119630">
                <a:moveTo>
                  <a:pt x="126606" y="2117687"/>
                </a:moveTo>
                <a:lnTo>
                  <a:pt x="126390" y="2117534"/>
                </a:lnTo>
                <a:lnTo>
                  <a:pt x="126187" y="2117356"/>
                </a:lnTo>
                <a:lnTo>
                  <a:pt x="125844" y="2117356"/>
                </a:lnTo>
                <a:lnTo>
                  <a:pt x="125628" y="2117521"/>
                </a:lnTo>
                <a:lnTo>
                  <a:pt x="125412" y="2117674"/>
                </a:lnTo>
                <a:lnTo>
                  <a:pt x="125412" y="2117941"/>
                </a:lnTo>
                <a:lnTo>
                  <a:pt x="125628" y="2118106"/>
                </a:lnTo>
                <a:lnTo>
                  <a:pt x="125844" y="2118258"/>
                </a:lnTo>
                <a:lnTo>
                  <a:pt x="126187" y="2118258"/>
                </a:lnTo>
                <a:lnTo>
                  <a:pt x="126390" y="2118106"/>
                </a:lnTo>
                <a:lnTo>
                  <a:pt x="126606" y="2117941"/>
                </a:lnTo>
                <a:lnTo>
                  <a:pt x="126606" y="2117687"/>
                </a:lnTo>
                <a:close/>
              </a:path>
              <a:path w="363220" h="2119630">
                <a:moveTo>
                  <a:pt x="235445" y="16002"/>
                </a:moveTo>
                <a:lnTo>
                  <a:pt x="233972" y="10464"/>
                </a:lnTo>
                <a:lnTo>
                  <a:pt x="229717" y="5588"/>
                </a:lnTo>
                <a:lnTo>
                  <a:pt x="223354" y="2298"/>
                </a:lnTo>
                <a:lnTo>
                  <a:pt x="216166" y="1155"/>
                </a:lnTo>
                <a:lnTo>
                  <a:pt x="209016" y="2159"/>
                </a:lnTo>
                <a:lnTo>
                  <a:pt x="202768" y="5321"/>
                </a:lnTo>
                <a:lnTo>
                  <a:pt x="198653" y="10134"/>
                </a:lnTo>
                <a:lnTo>
                  <a:pt x="197332" y="15633"/>
                </a:lnTo>
                <a:lnTo>
                  <a:pt x="198805" y="21170"/>
                </a:lnTo>
                <a:lnTo>
                  <a:pt x="203073" y="26060"/>
                </a:lnTo>
                <a:lnTo>
                  <a:pt x="209435" y="29337"/>
                </a:lnTo>
                <a:lnTo>
                  <a:pt x="216623" y="30480"/>
                </a:lnTo>
                <a:lnTo>
                  <a:pt x="223774" y="29476"/>
                </a:lnTo>
                <a:lnTo>
                  <a:pt x="230022" y="26314"/>
                </a:lnTo>
                <a:lnTo>
                  <a:pt x="234137" y="21501"/>
                </a:lnTo>
                <a:lnTo>
                  <a:pt x="235445" y="16002"/>
                </a:lnTo>
                <a:close/>
              </a:path>
              <a:path w="363220" h="2119630">
                <a:moveTo>
                  <a:pt x="237807" y="88353"/>
                </a:moveTo>
                <a:lnTo>
                  <a:pt x="237667" y="79362"/>
                </a:lnTo>
                <a:lnTo>
                  <a:pt x="230378" y="73736"/>
                </a:lnTo>
                <a:lnTo>
                  <a:pt x="224205" y="70561"/>
                </a:lnTo>
                <a:lnTo>
                  <a:pt x="217233" y="69456"/>
                </a:lnTo>
                <a:lnTo>
                  <a:pt x="210299" y="70446"/>
                </a:lnTo>
                <a:lnTo>
                  <a:pt x="204241" y="73507"/>
                </a:lnTo>
                <a:lnTo>
                  <a:pt x="197104" y="78981"/>
                </a:lnTo>
                <a:lnTo>
                  <a:pt x="197243" y="87972"/>
                </a:lnTo>
                <a:lnTo>
                  <a:pt x="204558" y="93573"/>
                </a:lnTo>
                <a:lnTo>
                  <a:pt x="210718" y="96748"/>
                </a:lnTo>
                <a:lnTo>
                  <a:pt x="217678" y="97866"/>
                </a:lnTo>
                <a:lnTo>
                  <a:pt x="224624" y="96888"/>
                </a:lnTo>
                <a:lnTo>
                  <a:pt x="230682" y="93827"/>
                </a:lnTo>
                <a:lnTo>
                  <a:pt x="237807" y="88353"/>
                </a:lnTo>
                <a:close/>
              </a:path>
              <a:path w="363220" h="2119630">
                <a:moveTo>
                  <a:pt x="238226" y="156044"/>
                </a:moveTo>
                <a:lnTo>
                  <a:pt x="238086" y="147332"/>
                </a:lnTo>
                <a:lnTo>
                  <a:pt x="231051" y="141909"/>
                </a:lnTo>
                <a:lnTo>
                  <a:pt x="225082" y="138836"/>
                </a:lnTo>
                <a:lnTo>
                  <a:pt x="218338" y="137769"/>
                </a:lnTo>
                <a:lnTo>
                  <a:pt x="211620" y="138709"/>
                </a:lnTo>
                <a:lnTo>
                  <a:pt x="205727" y="141668"/>
                </a:lnTo>
                <a:lnTo>
                  <a:pt x="198843" y="146964"/>
                </a:lnTo>
                <a:lnTo>
                  <a:pt x="198983" y="155663"/>
                </a:lnTo>
                <a:lnTo>
                  <a:pt x="206044" y="161099"/>
                </a:lnTo>
                <a:lnTo>
                  <a:pt x="212013" y="164172"/>
                </a:lnTo>
                <a:lnTo>
                  <a:pt x="218757" y="165239"/>
                </a:lnTo>
                <a:lnTo>
                  <a:pt x="225463" y="164299"/>
                </a:lnTo>
                <a:lnTo>
                  <a:pt x="231355" y="161340"/>
                </a:lnTo>
                <a:lnTo>
                  <a:pt x="238226" y="156044"/>
                </a:lnTo>
                <a:close/>
              </a:path>
              <a:path w="363220" h="2119630">
                <a:moveTo>
                  <a:pt x="238620" y="223723"/>
                </a:moveTo>
                <a:lnTo>
                  <a:pt x="238506" y="215315"/>
                </a:lnTo>
                <a:lnTo>
                  <a:pt x="231686" y="210070"/>
                </a:lnTo>
                <a:lnTo>
                  <a:pt x="225920" y="207111"/>
                </a:lnTo>
                <a:lnTo>
                  <a:pt x="219405" y="206070"/>
                </a:lnTo>
                <a:lnTo>
                  <a:pt x="212928" y="206984"/>
                </a:lnTo>
                <a:lnTo>
                  <a:pt x="207276" y="209829"/>
                </a:lnTo>
                <a:lnTo>
                  <a:pt x="200583" y="214960"/>
                </a:lnTo>
                <a:lnTo>
                  <a:pt x="200736" y="223367"/>
                </a:lnTo>
                <a:lnTo>
                  <a:pt x="207568" y="228612"/>
                </a:lnTo>
                <a:lnTo>
                  <a:pt x="213321" y="231597"/>
                </a:lnTo>
                <a:lnTo>
                  <a:pt x="219837" y="232638"/>
                </a:lnTo>
                <a:lnTo>
                  <a:pt x="226314" y="231724"/>
                </a:lnTo>
                <a:lnTo>
                  <a:pt x="231965" y="228854"/>
                </a:lnTo>
                <a:lnTo>
                  <a:pt x="238620" y="223723"/>
                </a:lnTo>
                <a:close/>
              </a:path>
              <a:path w="363220" h="2119630">
                <a:moveTo>
                  <a:pt x="239064" y="291426"/>
                </a:moveTo>
                <a:lnTo>
                  <a:pt x="238912" y="283311"/>
                </a:lnTo>
                <a:lnTo>
                  <a:pt x="232359" y="278231"/>
                </a:lnTo>
                <a:lnTo>
                  <a:pt x="226783" y="275361"/>
                </a:lnTo>
                <a:lnTo>
                  <a:pt x="220484" y="274370"/>
                </a:lnTo>
                <a:lnTo>
                  <a:pt x="214223" y="275259"/>
                </a:lnTo>
                <a:lnTo>
                  <a:pt x="208749" y="278028"/>
                </a:lnTo>
                <a:lnTo>
                  <a:pt x="202311" y="282956"/>
                </a:lnTo>
                <a:lnTo>
                  <a:pt x="202438" y="291084"/>
                </a:lnTo>
                <a:lnTo>
                  <a:pt x="209080" y="296151"/>
                </a:lnTo>
                <a:lnTo>
                  <a:pt x="214617" y="299021"/>
                </a:lnTo>
                <a:lnTo>
                  <a:pt x="220891" y="300012"/>
                </a:lnTo>
                <a:lnTo>
                  <a:pt x="227152" y="299135"/>
                </a:lnTo>
                <a:lnTo>
                  <a:pt x="232625" y="296367"/>
                </a:lnTo>
                <a:lnTo>
                  <a:pt x="239064" y="291426"/>
                </a:lnTo>
                <a:close/>
              </a:path>
              <a:path w="363220" h="2119630">
                <a:moveTo>
                  <a:pt x="239458" y="359130"/>
                </a:moveTo>
                <a:lnTo>
                  <a:pt x="239318" y="351294"/>
                </a:lnTo>
                <a:lnTo>
                  <a:pt x="226631" y="341515"/>
                </a:lnTo>
                <a:lnTo>
                  <a:pt x="216458" y="341414"/>
                </a:lnTo>
                <a:lnTo>
                  <a:pt x="204050" y="350951"/>
                </a:lnTo>
                <a:lnTo>
                  <a:pt x="204165" y="358775"/>
                </a:lnTo>
                <a:lnTo>
                  <a:pt x="216877" y="368579"/>
                </a:lnTo>
                <a:lnTo>
                  <a:pt x="227101" y="368655"/>
                </a:lnTo>
                <a:lnTo>
                  <a:pt x="233286" y="363893"/>
                </a:lnTo>
                <a:lnTo>
                  <a:pt x="239458" y="359130"/>
                </a:lnTo>
                <a:close/>
              </a:path>
              <a:path w="363220" h="2119630">
                <a:moveTo>
                  <a:pt x="239877" y="426821"/>
                </a:moveTo>
                <a:lnTo>
                  <a:pt x="239788" y="419277"/>
                </a:lnTo>
                <a:lnTo>
                  <a:pt x="227533" y="409854"/>
                </a:lnTo>
                <a:lnTo>
                  <a:pt x="217728" y="409778"/>
                </a:lnTo>
                <a:lnTo>
                  <a:pt x="205790" y="418960"/>
                </a:lnTo>
                <a:lnTo>
                  <a:pt x="205917" y="426491"/>
                </a:lnTo>
                <a:lnTo>
                  <a:pt x="218160" y="435914"/>
                </a:lnTo>
                <a:lnTo>
                  <a:pt x="227939" y="435991"/>
                </a:lnTo>
                <a:lnTo>
                  <a:pt x="233908" y="431419"/>
                </a:lnTo>
                <a:lnTo>
                  <a:pt x="239877" y="426821"/>
                </a:lnTo>
                <a:close/>
              </a:path>
              <a:path w="363220" h="2119630">
                <a:moveTo>
                  <a:pt x="240284" y="494499"/>
                </a:moveTo>
                <a:lnTo>
                  <a:pt x="240207" y="487260"/>
                </a:lnTo>
                <a:lnTo>
                  <a:pt x="228447" y="478205"/>
                </a:lnTo>
                <a:lnTo>
                  <a:pt x="219036" y="478129"/>
                </a:lnTo>
                <a:lnTo>
                  <a:pt x="207543" y="486956"/>
                </a:lnTo>
                <a:lnTo>
                  <a:pt x="207645" y="494207"/>
                </a:lnTo>
                <a:lnTo>
                  <a:pt x="219405" y="503250"/>
                </a:lnTo>
                <a:lnTo>
                  <a:pt x="228815" y="503339"/>
                </a:lnTo>
                <a:lnTo>
                  <a:pt x="234556" y="498919"/>
                </a:lnTo>
                <a:lnTo>
                  <a:pt x="240284" y="494499"/>
                </a:lnTo>
                <a:close/>
              </a:path>
              <a:path w="363220" h="2119630">
                <a:moveTo>
                  <a:pt x="240728" y="562190"/>
                </a:moveTo>
                <a:lnTo>
                  <a:pt x="240614" y="555231"/>
                </a:lnTo>
                <a:lnTo>
                  <a:pt x="229336" y="546557"/>
                </a:lnTo>
                <a:lnTo>
                  <a:pt x="220268" y="546468"/>
                </a:lnTo>
                <a:lnTo>
                  <a:pt x="209270" y="554926"/>
                </a:lnTo>
                <a:lnTo>
                  <a:pt x="209372" y="561898"/>
                </a:lnTo>
                <a:lnTo>
                  <a:pt x="220662" y="570585"/>
                </a:lnTo>
                <a:lnTo>
                  <a:pt x="229717" y="570661"/>
                </a:lnTo>
                <a:lnTo>
                  <a:pt x="235229" y="566432"/>
                </a:lnTo>
                <a:lnTo>
                  <a:pt x="240728" y="562190"/>
                </a:lnTo>
                <a:close/>
              </a:path>
              <a:path w="363220" h="2119630">
                <a:moveTo>
                  <a:pt x="241134" y="629894"/>
                </a:moveTo>
                <a:lnTo>
                  <a:pt x="241046" y="623214"/>
                </a:lnTo>
                <a:lnTo>
                  <a:pt x="230251" y="614908"/>
                </a:lnTo>
                <a:lnTo>
                  <a:pt x="221551" y="614832"/>
                </a:lnTo>
                <a:lnTo>
                  <a:pt x="211010" y="622947"/>
                </a:lnTo>
                <a:lnTo>
                  <a:pt x="211112" y="629602"/>
                </a:lnTo>
                <a:lnTo>
                  <a:pt x="221919" y="637933"/>
                </a:lnTo>
                <a:lnTo>
                  <a:pt x="230568" y="638009"/>
                </a:lnTo>
                <a:lnTo>
                  <a:pt x="235877" y="633945"/>
                </a:lnTo>
                <a:lnTo>
                  <a:pt x="241134" y="629894"/>
                </a:lnTo>
                <a:close/>
              </a:path>
              <a:path w="363220" h="2119630">
                <a:moveTo>
                  <a:pt x="241541" y="697572"/>
                </a:moveTo>
                <a:lnTo>
                  <a:pt x="241439" y="691210"/>
                </a:lnTo>
                <a:lnTo>
                  <a:pt x="231089" y="683247"/>
                </a:lnTo>
                <a:lnTo>
                  <a:pt x="222834" y="683171"/>
                </a:lnTo>
                <a:lnTo>
                  <a:pt x="212725" y="690918"/>
                </a:lnTo>
                <a:lnTo>
                  <a:pt x="212826" y="697306"/>
                </a:lnTo>
                <a:lnTo>
                  <a:pt x="223164" y="705256"/>
                </a:lnTo>
                <a:lnTo>
                  <a:pt x="231457" y="705345"/>
                </a:lnTo>
                <a:lnTo>
                  <a:pt x="236499" y="701459"/>
                </a:lnTo>
                <a:lnTo>
                  <a:pt x="241541" y="697572"/>
                </a:lnTo>
                <a:close/>
              </a:path>
              <a:path w="363220" h="2119630">
                <a:moveTo>
                  <a:pt x="241973" y="765276"/>
                </a:moveTo>
                <a:lnTo>
                  <a:pt x="241858" y="759193"/>
                </a:lnTo>
                <a:lnTo>
                  <a:pt x="232003" y="751586"/>
                </a:lnTo>
                <a:lnTo>
                  <a:pt x="224104" y="751522"/>
                </a:lnTo>
                <a:lnTo>
                  <a:pt x="214452" y="758926"/>
                </a:lnTo>
                <a:lnTo>
                  <a:pt x="214566" y="765022"/>
                </a:lnTo>
                <a:lnTo>
                  <a:pt x="224409" y="772604"/>
                </a:lnTo>
                <a:lnTo>
                  <a:pt x="232346" y="772680"/>
                </a:lnTo>
                <a:lnTo>
                  <a:pt x="237159" y="768985"/>
                </a:lnTo>
                <a:lnTo>
                  <a:pt x="241973" y="765276"/>
                </a:lnTo>
                <a:close/>
              </a:path>
              <a:path w="363220" h="2119630">
                <a:moveTo>
                  <a:pt x="242379" y="832967"/>
                </a:moveTo>
                <a:lnTo>
                  <a:pt x="242303" y="827176"/>
                </a:lnTo>
                <a:lnTo>
                  <a:pt x="232905" y="819937"/>
                </a:lnTo>
                <a:lnTo>
                  <a:pt x="225361" y="819873"/>
                </a:lnTo>
                <a:lnTo>
                  <a:pt x="216192" y="826935"/>
                </a:lnTo>
                <a:lnTo>
                  <a:pt x="216306" y="832726"/>
                </a:lnTo>
                <a:lnTo>
                  <a:pt x="225717" y="839939"/>
                </a:lnTo>
                <a:lnTo>
                  <a:pt x="233235" y="840028"/>
                </a:lnTo>
                <a:lnTo>
                  <a:pt x="237807" y="836485"/>
                </a:lnTo>
                <a:lnTo>
                  <a:pt x="242379" y="832967"/>
                </a:lnTo>
                <a:close/>
              </a:path>
              <a:path w="363220" h="2119630">
                <a:moveTo>
                  <a:pt x="242798" y="900645"/>
                </a:moveTo>
                <a:lnTo>
                  <a:pt x="242735" y="895146"/>
                </a:lnTo>
                <a:lnTo>
                  <a:pt x="233807" y="888276"/>
                </a:lnTo>
                <a:lnTo>
                  <a:pt x="226631" y="888225"/>
                </a:lnTo>
                <a:lnTo>
                  <a:pt x="217932" y="894918"/>
                </a:lnTo>
                <a:lnTo>
                  <a:pt x="218020" y="900417"/>
                </a:lnTo>
                <a:lnTo>
                  <a:pt x="226949" y="907275"/>
                </a:lnTo>
                <a:lnTo>
                  <a:pt x="234073" y="907364"/>
                </a:lnTo>
                <a:lnTo>
                  <a:pt x="238442" y="904011"/>
                </a:lnTo>
                <a:lnTo>
                  <a:pt x="242798" y="900645"/>
                </a:lnTo>
                <a:close/>
              </a:path>
              <a:path w="363220" h="2119630">
                <a:moveTo>
                  <a:pt x="243217" y="968336"/>
                </a:moveTo>
                <a:lnTo>
                  <a:pt x="243116" y="963129"/>
                </a:lnTo>
                <a:lnTo>
                  <a:pt x="234670" y="956627"/>
                </a:lnTo>
                <a:lnTo>
                  <a:pt x="227914" y="956576"/>
                </a:lnTo>
                <a:lnTo>
                  <a:pt x="219633" y="962914"/>
                </a:lnTo>
                <a:lnTo>
                  <a:pt x="219748" y="968121"/>
                </a:lnTo>
                <a:lnTo>
                  <a:pt x="228193" y="974636"/>
                </a:lnTo>
                <a:lnTo>
                  <a:pt x="234962" y="974699"/>
                </a:lnTo>
                <a:lnTo>
                  <a:pt x="239102" y="971524"/>
                </a:lnTo>
                <a:lnTo>
                  <a:pt x="243217" y="968336"/>
                </a:lnTo>
                <a:close/>
              </a:path>
              <a:path w="363220" h="2119630">
                <a:moveTo>
                  <a:pt x="243624" y="1036027"/>
                </a:moveTo>
                <a:lnTo>
                  <a:pt x="243547" y="1031125"/>
                </a:lnTo>
                <a:lnTo>
                  <a:pt x="235559" y="1024978"/>
                </a:lnTo>
                <a:lnTo>
                  <a:pt x="229184" y="1024928"/>
                </a:lnTo>
                <a:lnTo>
                  <a:pt x="221411" y="1030909"/>
                </a:lnTo>
                <a:lnTo>
                  <a:pt x="221488" y="1035837"/>
                </a:lnTo>
                <a:lnTo>
                  <a:pt x="229463" y="1041971"/>
                </a:lnTo>
                <a:lnTo>
                  <a:pt x="235839" y="1042035"/>
                </a:lnTo>
                <a:lnTo>
                  <a:pt x="239737" y="1039025"/>
                </a:lnTo>
                <a:lnTo>
                  <a:pt x="243624" y="1036027"/>
                </a:lnTo>
                <a:close/>
              </a:path>
              <a:path w="363220" h="2119630">
                <a:moveTo>
                  <a:pt x="244043" y="1103744"/>
                </a:moveTo>
                <a:lnTo>
                  <a:pt x="243967" y="1099108"/>
                </a:lnTo>
                <a:lnTo>
                  <a:pt x="236448" y="1093330"/>
                </a:lnTo>
                <a:lnTo>
                  <a:pt x="230441" y="1093279"/>
                </a:lnTo>
                <a:lnTo>
                  <a:pt x="223151" y="1098918"/>
                </a:lnTo>
                <a:lnTo>
                  <a:pt x="223215" y="1103541"/>
                </a:lnTo>
                <a:lnTo>
                  <a:pt x="230720" y="1109306"/>
                </a:lnTo>
                <a:lnTo>
                  <a:pt x="236728" y="1109383"/>
                </a:lnTo>
                <a:lnTo>
                  <a:pt x="240411" y="1106563"/>
                </a:lnTo>
                <a:lnTo>
                  <a:pt x="244043" y="1103744"/>
                </a:lnTo>
                <a:close/>
              </a:path>
              <a:path w="363220" h="2119630">
                <a:moveTo>
                  <a:pt x="244487" y="1171422"/>
                </a:moveTo>
                <a:lnTo>
                  <a:pt x="244436" y="1167079"/>
                </a:lnTo>
                <a:lnTo>
                  <a:pt x="237363" y="1161669"/>
                </a:lnTo>
                <a:lnTo>
                  <a:pt x="231736" y="1161618"/>
                </a:lnTo>
                <a:lnTo>
                  <a:pt x="224878" y="1166901"/>
                </a:lnTo>
                <a:lnTo>
                  <a:pt x="224929" y="1171232"/>
                </a:lnTo>
                <a:lnTo>
                  <a:pt x="231965" y="1176667"/>
                </a:lnTo>
                <a:lnTo>
                  <a:pt x="237604" y="1176718"/>
                </a:lnTo>
                <a:lnTo>
                  <a:pt x="241046" y="1174051"/>
                </a:lnTo>
                <a:lnTo>
                  <a:pt x="244487" y="1171422"/>
                </a:lnTo>
                <a:close/>
              </a:path>
              <a:path w="363220" h="2119630">
                <a:moveTo>
                  <a:pt x="244919" y="1239126"/>
                </a:moveTo>
                <a:lnTo>
                  <a:pt x="244843" y="1235075"/>
                </a:lnTo>
                <a:lnTo>
                  <a:pt x="238277" y="1230033"/>
                </a:lnTo>
                <a:lnTo>
                  <a:pt x="233006" y="1229969"/>
                </a:lnTo>
                <a:lnTo>
                  <a:pt x="226618" y="1234909"/>
                </a:lnTo>
                <a:lnTo>
                  <a:pt x="226669" y="1238948"/>
                </a:lnTo>
                <a:lnTo>
                  <a:pt x="233235" y="1244003"/>
                </a:lnTo>
                <a:lnTo>
                  <a:pt x="238480" y="1244041"/>
                </a:lnTo>
                <a:lnTo>
                  <a:pt x="241693" y="1241577"/>
                </a:lnTo>
                <a:lnTo>
                  <a:pt x="244919" y="1239126"/>
                </a:lnTo>
                <a:close/>
              </a:path>
              <a:path w="363220" h="2119630">
                <a:moveTo>
                  <a:pt x="245300" y="1306817"/>
                </a:moveTo>
                <a:lnTo>
                  <a:pt x="245249" y="1303045"/>
                </a:lnTo>
                <a:lnTo>
                  <a:pt x="242176" y="1300708"/>
                </a:lnTo>
                <a:lnTo>
                  <a:pt x="239153" y="1298359"/>
                </a:lnTo>
                <a:lnTo>
                  <a:pt x="234276" y="1298321"/>
                </a:lnTo>
                <a:lnTo>
                  <a:pt x="231317" y="1300619"/>
                </a:lnTo>
                <a:lnTo>
                  <a:pt x="228320" y="1302893"/>
                </a:lnTo>
                <a:lnTo>
                  <a:pt x="228384" y="1306664"/>
                </a:lnTo>
                <a:lnTo>
                  <a:pt x="234480" y="1311338"/>
                </a:lnTo>
                <a:lnTo>
                  <a:pt x="239382" y="1311376"/>
                </a:lnTo>
                <a:lnTo>
                  <a:pt x="242341" y="1309090"/>
                </a:lnTo>
                <a:lnTo>
                  <a:pt x="245300" y="1306817"/>
                </a:lnTo>
                <a:close/>
              </a:path>
              <a:path w="363220" h="2119630">
                <a:moveTo>
                  <a:pt x="245732" y="1374495"/>
                </a:moveTo>
                <a:lnTo>
                  <a:pt x="245668" y="1371053"/>
                </a:lnTo>
                <a:lnTo>
                  <a:pt x="242849" y="1368882"/>
                </a:lnTo>
                <a:lnTo>
                  <a:pt x="240068" y="1366697"/>
                </a:lnTo>
                <a:lnTo>
                  <a:pt x="235559" y="1366672"/>
                </a:lnTo>
                <a:lnTo>
                  <a:pt x="230047" y="1370876"/>
                </a:lnTo>
                <a:lnTo>
                  <a:pt x="230124" y="1374355"/>
                </a:lnTo>
                <a:lnTo>
                  <a:pt x="235737" y="1378686"/>
                </a:lnTo>
                <a:lnTo>
                  <a:pt x="240233" y="1378724"/>
                </a:lnTo>
                <a:lnTo>
                  <a:pt x="242976" y="1376603"/>
                </a:lnTo>
                <a:lnTo>
                  <a:pt x="245732" y="1374495"/>
                </a:lnTo>
                <a:close/>
              </a:path>
              <a:path w="363220" h="2119630">
                <a:moveTo>
                  <a:pt x="246151" y="1442199"/>
                </a:moveTo>
                <a:lnTo>
                  <a:pt x="246075" y="1439024"/>
                </a:lnTo>
                <a:lnTo>
                  <a:pt x="240969" y="1435061"/>
                </a:lnTo>
                <a:lnTo>
                  <a:pt x="236816" y="1435023"/>
                </a:lnTo>
                <a:lnTo>
                  <a:pt x="234327" y="1436954"/>
                </a:lnTo>
                <a:lnTo>
                  <a:pt x="231787" y="1438884"/>
                </a:lnTo>
                <a:lnTo>
                  <a:pt x="231863" y="1442059"/>
                </a:lnTo>
                <a:lnTo>
                  <a:pt x="236982" y="1446022"/>
                </a:lnTo>
                <a:lnTo>
                  <a:pt x="241134" y="1446060"/>
                </a:lnTo>
                <a:lnTo>
                  <a:pt x="243624" y="1444129"/>
                </a:lnTo>
                <a:lnTo>
                  <a:pt x="246151" y="1442199"/>
                </a:lnTo>
                <a:close/>
              </a:path>
              <a:path w="363220" h="2119630">
                <a:moveTo>
                  <a:pt x="246570" y="1509890"/>
                </a:moveTo>
                <a:lnTo>
                  <a:pt x="246507" y="1506994"/>
                </a:lnTo>
                <a:lnTo>
                  <a:pt x="244170" y="1505216"/>
                </a:lnTo>
                <a:lnTo>
                  <a:pt x="241846" y="1503413"/>
                </a:lnTo>
                <a:lnTo>
                  <a:pt x="238099" y="1503387"/>
                </a:lnTo>
                <a:lnTo>
                  <a:pt x="233527" y="1506893"/>
                </a:lnTo>
                <a:lnTo>
                  <a:pt x="233591" y="1509776"/>
                </a:lnTo>
                <a:lnTo>
                  <a:pt x="238277" y="1513357"/>
                </a:lnTo>
                <a:lnTo>
                  <a:pt x="241998" y="1513395"/>
                </a:lnTo>
                <a:lnTo>
                  <a:pt x="244297" y="1511642"/>
                </a:lnTo>
                <a:lnTo>
                  <a:pt x="246570" y="1509890"/>
                </a:lnTo>
                <a:close/>
              </a:path>
              <a:path w="363220" h="2119630">
                <a:moveTo>
                  <a:pt x="246964" y="1577581"/>
                </a:moveTo>
                <a:lnTo>
                  <a:pt x="246926" y="1574990"/>
                </a:lnTo>
                <a:lnTo>
                  <a:pt x="242722" y="1571752"/>
                </a:lnTo>
                <a:lnTo>
                  <a:pt x="239382" y="1571739"/>
                </a:lnTo>
                <a:lnTo>
                  <a:pt x="235242" y="1574863"/>
                </a:lnTo>
                <a:lnTo>
                  <a:pt x="235305" y="1577479"/>
                </a:lnTo>
                <a:lnTo>
                  <a:pt x="237388" y="1579092"/>
                </a:lnTo>
                <a:lnTo>
                  <a:pt x="239496" y="1580692"/>
                </a:lnTo>
                <a:lnTo>
                  <a:pt x="242849" y="1580730"/>
                </a:lnTo>
                <a:lnTo>
                  <a:pt x="244932" y="1579156"/>
                </a:lnTo>
                <a:lnTo>
                  <a:pt x="246964" y="1577581"/>
                </a:lnTo>
                <a:close/>
              </a:path>
              <a:path w="363220" h="2119630">
                <a:moveTo>
                  <a:pt x="247383" y="1645272"/>
                </a:moveTo>
                <a:lnTo>
                  <a:pt x="247357" y="1642973"/>
                </a:lnTo>
                <a:lnTo>
                  <a:pt x="243624" y="1640103"/>
                </a:lnTo>
                <a:lnTo>
                  <a:pt x="240639" y="1640078"/>
                </a:lnTo>
                <a:lnTo>
                  <a:pt x="238823" y="1641475"/>
                </a:lnTo>
                <a:lnTo>
                  <a:pt x="236969" y="1642872"/>
                </a:lnTo>
                <a:lnTo>
                  <a:pt x="236994" y="1645158"/>
                </a:lnTo>
                <a:lnTo>
                  <a:pt x="240753" y="1648028"/>
                </a:lnTo>
                <a:lnTo>
                  <a:pt x="243751" y="1648053"/>
                </a:lnTo>
                <a:lnTo>
                  <a:pt x="245554" y="1646682"/>
                </a:lnTo>
                <a:lnTo>
                  <a:pt x="247383" y="1645272"/>
                </a:lnTo>
                <a:close/>
              </a:path>
              <a:path w="363220" h="2119630">
                <a:moveTo>
                  <a:pt x="247802" y="1712937"/>
                </a:moveTo>
                <a:lnTo>
                  <a:pt x="247789" y="1710956"/>
                </a:lnTo>
                <a:lnTo>
                  <a:pt x="244513" y="1708442"/>
                </a:lnTo>
                <a:lnTo>
                  <a:pt x="241896" y="1708416"/>
                </a:lnTo>
                <a:lnTo>
                  <a:pt x="240284" y="1709648"/>
                </a:lnTo>
                <a:lnTo>
                  <a:pt x="238747" y="1710867"/>
                </a:lnTo>
                <a:lnTo>
                  <a:pt x="238747" y="1712861"/>
                </a:lnTo>
                <a:lnTo>
                  <a:pt x="242036" y="1715363"/>
                </a:lnTo>
                <a:lnTo>
                  <a:pt x="244627" y="1715401"/>
                </a:lnTo>
                <a:lnTo>
                  <a:pt x="246227" y="1714169"/>
                </a:lnTo>
                <a:lnTo>
                  <a:pt x="247802" y="1712937"/>
                </a:lnTo>
                <a:close/>
              </a:path>
              <a:path w="363220" h="2119630">
                <a:moveTo>
                  <a:pt x="248234" y="1780641"/>
                </a:moveTo>
                <a:lnTo>
                  <a:pt x="248196" y="1778927"/>
                </a:lnTo>
                <a:lnTo>
                  <a:pt x="245427" y="1776793"/>
                </a:lnTo>
                <a:lnTo>
                  <a:pt x="243166" y="1776768"/>
                </a:lnTo>
                <a:lnTo>
                  <a:pt x="240487" y="1778863"/>
                </a:lnTo>
                <a:lnTo>
                  <a:pt x="240487" y="1780578"/>
                </a:lnTo>
                <a:lnTo>
                  <a:pt x="241896" y="1781644"/>
                </a:lnTo>
                <a:lnTo>
                  <a:pt x="243293" y="1782724"/>
                </a:lnTo>
                <a:lnTo>
                  <a:pt x="245491" y="1782737"/>
                </a:lnTo>
                <a:lnTo>
                  <a:pt x="246888" y="1781695"/>
                </a:lnTo>
                <a:lnTo>
                  <a:pt x="248234" y="1780641"/>
                </a:lnTo>
                <a:close/>
              </a:path>
              <a:path w="363220" h="2119630">
                <a:moveTo>
                  <a:pt x="248640" y="1848345"/>
                </a:moveTo>
                <a:lnTo>
                  <a:pt x="248602" y="1846910"/>
                </a:lnTo>
                <a:lnTo>
                  <a:pt x="246316" y="1845132"/>
                </a:lnTo>
                <a:lnTo>
                  <a:pt x="244449" y="1845119"/>
                </a:lnTo>
                <a:lnTo>
                  <a:pt x="243319" y="1845995"/>
                </a:lnTo>
                <a:lnTo>
                  <a:pt x="242176" y="1846846"/>
                </a:lnTo>
                <a:lnTo>
                  <a:pt x="242176" y="1848281"/>
                </a:lnTo>
                <a:lnTo>
                  <a:pt x="243370" y="1849170"/>
                </a:lnTo>
                <a:lnTo>
                  <a:pt x="244513" y="1850059"/>
                </a:lnTo>
                <a:lnTo>
                  <a:pt x="246380" y="1850072"/>
                </a:lnTo>
                <a:lnTo>
                  <a:pt x="247497" y="1849208"/>
                </a:lnTo>
                <a:lnTo>
                  <a:pt x="248640" y="1848345"/>
                </a:lnTo>
                <a:close/>
              </a:path>
              <a:path w="363220" h="2119630">
                <a:moveTo>
                  <a:pt x="249059" y="1914893"/>
                </a:moveTo>
                <a:lnTo>
                  <a:pt x="248119" y="1914194"/>
                </a:lnTo>
                <a:lnTo>
                  <a:pt x="247192" y="1913483"/>
                </a:lnTo>
                <a:lnTo>
                  <a:pt x="245732" y="1913483"/>
                </a:lnTo>
                <a:lnTo>
                  <a:pt x="243928" y="1914867"/>
                </a:lnTo>
                <a:lnTo>
                  <a:pt x="243928" y="1915985"/>
                </a:lnTo>
                <a:lnTo>
                  <a:pt x="245795" y="1917407"/>
                </a:lnTo>
                <a:lnTo>
                  <a:pt x="247243" y="1917420"/>
                </a:lnTo>
                <a:lnTo>
                  <a:pt x="248158" y="1916722"/>
                </a:lnTo>
                <a:lnTo>
                  <a:pt x="249059" y="1916036"/>
                </a:lnTo>
                <a:lnTo>
                  <a:pt x="249059" y="1914893"/>
                </a:lnTo>
                <a:close/>
              </a:path>
              <a:path w="363220" h="2119630">
                <a:moveTo>
                  <a:pt x="249478" y="1982889"/>
                </a:moveTo>
                <a:lnTo>
                  <a:pt x="248793" y="1982368"/>
                </a:lnTo>
                <a:lnTo>
                  <a:pt x="248056" y="1981822"/>
                </a:lnTo>
                <a:lnTo>
                  <a:pt x="247015" y="1981822"/>
                </a:lnTo>
                <a:lnTo>
                  <a:pt x="245668" y="1982851"/>
                </a:lnTo>
                <a:lnTo>
                  <a:pt x="245668" y="1983701"/>
                </a:lnTo>
                <a:lnTo>
                  <a:pt x="246367" y="1984222"/>
                </a:lnTo>
                <a:lnTo>
                  <a:pt x="247040" y="1984756"/>
                </a:lnTo>
                <a:lnTo>
                  <a:pt x="248158" y="1984756"/>
                </a:lnTo>
                <a:lnTo>
                  <a:pt x="248818" y="1984248"/>
                </a:lnTo>
                <a:lnTo>
                  <a:pt x="249478" y="1983727"/>
                </a:lnTo>
                <a:lnTo>
                  <a:pt x="249478" y="1982889"/>
                </a:lnTo>
                <a:close/>
              </a:path>
              <a:path w="363220" h="2119630">
                <a:moveTo>
                  <a:pt x="249897" y="2050872"/>
                </a:moveTo>
                <a:lnTo>
                  <a:pt x="249440" y="2050516"/>
                </a:lnTo>
                <a:lnTo>
                  <a:pt x="248983" y="2050173"/>
                </a:lnTo>
                <a:lnTo>
                  <a:pt x="248259" y="2050173"/>
                </a:lnTo>
                <a:lnTo>
                  <a:pt x="247853" y="2050516"/>
                </a:lnTo>
                <a:lnTo>
                  <a:pt x="247383" y="2050846"/>
                </a:lnTo>
                <a:lnTo>
                  <a:pt x="247383" y="2051405"/>
                </a:lnTo>
                <a:lnTo>
                  <a:pt x="247853" y="2051748"/>
                </a:lnTo>
                <a:lnTo>
                  <a:pt x="248297" y="2052091"/>
                </a:lnTo>
                <a:lnTo>
                  <a:pt x="249008" y="2052091"/>
                </a:lnTo>
                <a:lnTo>
                  <a:pt x="249478" y="2051748"/>
                </a:lnTo>
                <a:lnTo>
                  <a:pt x="249897" y="2051431"/>
                </a:lnTo>
                <a:lnTo>
                  <a:pt x="249897" y="2050872"/>
                </a:lnTo>
                <a:close/>
              </a:path>
              <a:path w="363220" h="2119630">
                <a:moveTo>
                  <a:pt x="250304" y="2118855"/>
                </a:moveTo>
                <a:lnTo>
                  <a:pt x="250101" y="2118703"/>
                </a:lnTo>
                <a:lnTo>
                  <a:pt x="249897" y="2118525"/>
                </a:lnTo>
                <a:lnTo>
                  <a:pt x="249542" y="2118525"/>
                </a:lnTo>
                <a:lnTo>
                  <a:pt x="249351" y="2118703"/>
                </a:lnTo>
                <a:lnTo>
                  <a:pt x="249135" y="2118855"/>
                </a:lnTo>
                <a:lnTo>
                  <a:pt x="249135" y="2119096"/>
                </a:lnTo>
                <a:lnTo>
                  <a:pt x="249351" y="2119274"/>
                </a:lnTo>
                <a:lnTo>
                  <a:pt x="249567" y="2119439"/>
                </a:lnTo>
                <a:lnTo>
                  <a:pt x="249897" y="2119439"/>
                </a:lnTo>
                <a:lnTo>
                  <a:pt x="250101" y="2119274"/>
                </a:lnTo>
                <a:lnTo>
                  <a:pt x="250304" y="2119122"/>
                </a:lnTo>
                <a:lnTo>
                  <a:pt x="250304" y="2118855"/>
                </a:lnTo>
                <a:close/>
              </a:path>
              <a:path w="363220" h="2119630">
                <a:moveTo>
                  <a:pt x="359156" y="17157"/>
                </a:moveTo>
                <a:lnTo>
                  <a:pt x="357682" y="11633"/>
                </a:lnTo>
                <a:lnTo>
                  <a:pt x="353428" y="6743"/>
                </a:lnTo>
                <a:lnTo>
                  <a:pt x="347052" y="3467"/>
                </a:lnTo>
                <a:lnTo>
                  <a:pt x="339864" y="2324"/>
                </a:lnTo>
                <a:lnTo>
                  <a:pt x="332701" y="3327"/>
                </a:lnTo>
                <a:lnTo>
                  <a:pt x="326466" y="6489"/>
                </a:lnTo>
                <a:lnTo>
                  <a:pt x="322338" y="11290"/>
                </a:lnTo>
                <a:lnTo>
                  <a:pt x="321017" y="16789"/>
                </a:lnTo>
                <a:lnTo>
                  <a:pt x="322503" y="22326"/>
                </a:lnTo>
                <a:lnTo>
                  <a:pt x="326783" y="27216"/>
                </a:lnTo>
                <a:lnTo>
                  <a:pt x="333146" y="30505"/>
                </a:lnTo>
                <a:lnTo>
                  <a:pt x="340321" y="31648"/>
                </a:lnTo>
                <a:lnTo>
                  <a:pt x="347472" y="30632"/>
                </a:lnTo>
                <a:lnTo>
                  <a:pt x="353720" y="27470"/>
                </a:lnTo>
                <a:lnTo>
                  <a:pt x="357835" y="22656"/>
                </a:lnTo>
                <a:lnTo>
                  <a:pt x="359156" y="17157"/>
                </a:lnTo>
                <a:close/>
              </a:path>
              <a:path w="363220" h="2119630">
                <a:moveTo>
                  <a:pt x="361518" y="89496"/>
                </a:moveTo>
                <a:lnTo>
                  <a:pt x="361378" y="80505"/>
                </a:lnTo>
                <a:lnTo>
                  <a:pt x="354076" y="74891"/>
                </a:lnTo>
                <a:lnTo>
                  <a:pt x="347903" y="71716"/>
                </a:lnTo>
                <a:lnTo>
                  <a:pt x="340931" y="70624"/>
                </a:lnTo>
                <a:lnTo>
                  <a:pt x="333997" y="71589"/>
                </a:lnTo>
                <a:lnTo>
                  <a:pt x="327939" y="74650"/>
                </a:lnTo>
                <a:lnTo>
                  <a:pt x="320814" y="80137"/>
                </a:lnTo>
                <a:lnTo>
                  <a:pt x="320967" y="89128"/>
                </a:lnTo>
                <a:lnTo>
                  <a:pt x="328256" y="94742"/>
                </a:lnTo>
                <a:lnTo>
                  <a:pt x="334416" y="97929"/>
                </a:lnTo>
                <a:lnTo>
                  <a:pt x="341388" y="99034"/>
                </a:lnTo>
                <a:lnTo>
                  <a:pt x="348310" y="98056"/>
                </a:lnTo>
                <a:lnTo>
                  <a:pt x="354380" y="94983"/>
                </a:lnTo>
                <a:lnTo>
                  <a:pt x="361518" y="89496"/>
                </a:lnTo>
                <a:close/>
              </a:path>
              <a:path w="363220" h="2119630">
                <a:moveTo>
                  <a:pt x="361924" y="157200"/>
                </a:moveTo>
                <a:lnTo>
                  <a:pt x="361772" y="148488"/>
                </a:lnTo>
                <a:lnTo>
                  <a:pt x="354711" y="143065"/>
                </a:lnTo>
                <a:lnTo>
                  <a:pt x="348767" y="139992"/>
                </a:lnTo>
                <a:lnTo>
                  <a:pt x="342036" y="138925"/>
                </a:lnTo>
                <a:lnTo>
                  <a:pt x="335318" y="139865"/>
                </a:lnTo>
                <a:lnTo>
                  <a:pt x="329450" y="142836"/>
                </a:lnTo>
                <a:lnTo>
                  <a:pt x="322541" y="148145"/>
                </a:lnTo>
                <a:lnTo>
                  <a:pt x="322681" y="156845"/>
                </a:lnTo>
                <a:lnTo>
                  <a:pt x="329793" y="162267"/>
                </a:lnTo>
                <a:lnTo>
                  <a:pt x="335737" y="165341"/>
                </a:lnTo>
                <a:lnTo>
                  <a:pt x="342468" y="166408"/>
                </a:lnTo>
                <a:lnTo>
                  <a:pt x="349186" y="165468"/>
                </a:lnTo>
                <a:lnTo>
                  <a:pt x="355041" y="162509"/>
                </a:lnTo>
                <a:lnTo>
                  <a:pt x="361924" y="157200"/>
                </a:lnTo>
                <a:close/>
              </a:path>
              <a:path w="363220" h="2119630">
                <a:moveTo>
                  <a:pt x="362331" y="224904"/>
                </a:moveTo>
                <a:lnTo>
                  <a:pt x="362191" y="216496"/>
                </a:lnTo>
                <a:lnTo>
                  <a:pt x="355384" y="211239"/>
                </a:lnTo>
                <a:lnTo>
                  <a:pt x="349618" y="208254"/>
                </a:lnTo>
                <a:lnTo>
                  <a:pt x="343115" y="207225"/>
                </a:lnTo>
                <a:lnTo>
                  <a:pt x="336626" y="208140"/>
                </a:lnTo>
                <a:lnTo>
                  <a:pt x="330962" y="211010"/>
                </a:lnTo>
                <a:lnTo>
                  <a:pt x="324319" y="216128"/>
                </a:lnTo>
                <a:lnTo>
                  <a:pt x="324408" y="224536"/>
                </a:lnTo>
                <a:lnTo>
                  <a:pt x="331254" y="229793"/>
                </a:lnTo>
                <a:lnTo>
                  <a:pt x="337019" y="232752"/>
                </a:lnTo>
                <a:lnTo>
                  <a:pt x="343535" y="233794"/>
                </a:lnTo>
                <a:lnTo>
                  <a:pt x="350012" y="232879"/>
                </a:lnTo>
                <a:lnTo>
                  <a:pt x="355650" y="230009"/>
                </a:lnTo>
                <a:lnTo>
                  <a:pt x="362331" y="224904"/>
                </a:lnTo>
                <a:close/>
              </a:path>
              <a:path w="363220" h="2119630">
                <a:moveTo>
                  <a:pt x="362750" y="292582"/>
                </a:moveTo>
                <a:lnTo>
                  <a:pt x="362623" y="284467"/>
                </a:lnTo>
                <a:lnTo>
                  <a:pt x="356044" y="279387"/>
                </a:lnTo>
                <a:lnTo>
                  <a:pt x="350469" y="276517"/>
                </a:lnTo>
                <a:lnTo>
                  <a:pt x="344182" y="275526"/>
                </a:lnTo>
                <a:lnTo>
                  <a:pt x="337921" y="276415"/>
                </a:lnTo>
                <a:lnTo>
                  <a:pt x="332473" y="279171"/>
                </a:lnTo>
                <a:lnTo>
                  <a:pt x="326034" y="284111"/>
                </a:lnTo>
                <a:lnTo>
                  <a:pt x="326148" y="292239"/>
                </a:lnTo>
                <a:lnTo>
                  <a:pt x="332752" y="297319"/>
                </a:lnTo>
                <a:lnTo>
                  <a:pt x="338315" y="300177"/>
                </a:lnTo>
                <a:lnTo>
                  <a:pt x="344589" y="301180"/>
                </a:lnTo>
                <a:lnTo>
                  <a:pt x="350850" y="300304"/>
                </a:lnTo>
                <a:lnTo>
                  <a:pt x="356311" y="297535"/>
                </a:lnTo>
                <a:lnTo>
                  <a:pt x="362750" y="292582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6664541" y="29082"/>
            <a:ext cx="287020" cy="2118360"/>
          </a:xfrm>
          <a:custGeom>
            <a:avLst/>
            <a:gdLst/>
            <a:ahLst/>
            <a:cxnLst/>
            <a:rect l="l" t="t" r="r" b="b"/>
            <a:pathLst>
              <a:path w="287020" h="2118360">
                <a:moveTo>
                  <a:pt x="36715" y="289115"/>
                </a:moveTo>
                <a:lnTo>
                  <a:pt x="36588" y="281000"/>
                </a:lnTo>
                <a:lnTo>
                  <a:pt x="30010" y="275920"/>
                </a:lnTo>
                <a:lnTo>
                  <a:pt x="24434" y="273050"/>
                </a:lnTo>
                <a:lnTo>
                  <a:pt x="18148" y="272059"/>
                </a:lnTo>
                <a:lnTo>
                  <a:pt x="11887" y="272948"/>
                </a:lnTo>
                <a:lnTo>
                  <a:pt x="6438" y="275704"/>
                </a:lnTo>
                <a:lnTo>
                  <a:pt x="0" y="280644"/>
                </a:lnTo>
                <a:lnTo>
                  <a:pt x="114" y="288772"/>
                </a:lnTo>
                <a:lnTo>
                  <a:pt x="6718" y="293852"/>
                </a:lnTo>
                <a:lnTo>
                  <a:pt x="12280" y="296710"/>
                </a:lnTo>
                <a:lnTo>
                  <a:pt x="18554" y="297713"/>
                </a:lnTo>
                <a:lnTo>
                  <a:pt x="24815" y="296837"/>
                </a:lnTo>
                <a:lnTo>
                  <a:pt x="30276" y="294068"/>
                </a:lnTo>
                <a:lnTo>
                  <a:pt x="36715" y="289115"/>
                </a:lnTo>
                <a:close/>
              </a:path>
              <a:path w="287020" h="2118360">
                <a:moveTo>
                  <a:pt x="37147" y="356806"/>
                </a:moveTo>
                <a:lnTo>
                  <a:pt x="37033" y="348983"/>
                </a:lnTo>
                <a:lnTo>
                  <a:pt x="24307" y="339204"/>
                </a:lnTo>
                <a:lnTo>
                  <a:pt x="14135" y="339115"/>
                </a:lnTo>
                <a:lnTo>
                  <a:pt x="1739" y="348665"/>
                </a:lnTo>
                <a:lnTo>
                  <a:pt x="1854" y="356489"/>
                </a:lnTo>
                <a:lnTo>
                  <a:pt x="14579" y="366255"/>
                </a:lnTo>
                <a:lnTo>
                  <a:pt x="24739" y="366356"/>
                </a:lnTo>
                <a:lnTo>
                  <a:pt x="30949" y="361581"/>
                </a:lnTo>
                <a:lnTo>
                  <a:pt x="37147" y="356806"/>
                </a:lnTo>
                <a:close/>
              </a:path>
              <a:path w="287020" h="2118360">
                <a:moveTo>
                  <a:pt x="37541" y="424497"/>
                </a:moveTo>
                <a:lnTo>
                  <a:pt x="37439" y="416953"/>
                </a:lnTo>
                <a:lnTo>
                  <a:pt x="25209" y="407555"/>
                </a:lnTo>
                <a:lnTo>
                  <a:pt x="15405" y="407441"/>
                </a:lnTo>
                <a:lnTo>
                  <a:pt x="3467" y="416636"/>
                </a:lnTo>
                <a:lnTo>
                  <a:pt x="3568" y="424180"/>
                </a:lnTo>
                <a:lnTo>
                  <a:pt x="15824" y="433578"/>
                </a:lnTo>
                <a:lnTo>
                  <a:pt x="25603" y="433692"/>
                </a:lnTo>
                <a:lnTo>
                  <a:pt x="31597" y="429082"/>
                </a:lnTo>
                <a:lnTo>
                  <a:pt x="37541" y="424497"/>
                </a:lnTo>
                <a:close/>
              </a:path>
              <a:path w="287020" h="2118360">
                <a:moveTo>
                  <a:pt x="37960" y="492201"/>
                </a:moveTo>
                <a:lnTo>
                  <a:pt x="37846" y="484962"/>
                </a:lnTo>
                <a:lnTo>
                  <a:pt x="26098" y="475907"/>
                </a:lnTo>
                <a:lnTo>
                  <a:pt x="16662" y="475805"/>
                </a:lnTo>
                <a:lnTo>
                  <a:pt x="5194" y="484644"/>
                </a:lnTo>
                <a:lnTo>
                  <a:pt x="5295" y="491883"/>
                </a:lnTo>
                <a:lnTo>
                  <a:pt x="17068" y="500926"/>
                </a:lnTo>
                <a:lnTo>
                  <a:pt x="26466" y="501040"/>
                </a:lnTo>
                <a:lnTo>
                  <a:pt x="32219" y="496620"/>
                </a:lnTo>
                <a:lnTo>
                  <a:pt x="37960" y="492201"/>
                </a:lnTo>
                <a:close/>
              </a:path>
              <a:path w="287020" h="2118360">
                <a:moveTo>
                  <a:pt x="38379" y="559892"/>
                </a:moveTo>
                <a:lnTo>
                  <a:pt x="38290" y="552945"/>
                </a:lnTo>
                <a:lnTo>
                  <a:pt x="26987" y="544258"/>
                </a:lnTo>
                <a:lnTo>
                  <a:pt x="17919" y="544156"/>
                </a:lnTo>
                <a:lnTo>
                  <a:pt x="6921" y="552653"/>
                </a:lnTo>
                <a:lnTo>
                  <a:pt x="7035" y="559600"/>
                </a:lnTo>
                <a:lnTo>
                  <a:pt x="18313" y="568286"/>
                </a:lnTo>
                <a:lnTo>
                  <a:pt x="27381" y="568375"/>
                </a:lnTo>
                <a:lnTo>
                  <a:pt x="32880" y="564121"/>
                </a:lnTo>
                <a:lnTo>
                  <a:pt x="38379" y="559892"/>
                </a:lnTo>
                <a:close/>
              </a:path>
              <a:path w="287020" h="2118360">
                <a:moveTo>
                  <a:pt x="38798" y="627583"/>
                </a:moveTo>
                <a:lnTo>
                  <a:pt x="38696" y="620903"/>
                </a:lnTo>
                <a:lnTo>
                  <a:pt x="27901" y="612584"/>
                </a:lnTo>
                <a:lnTo>
                  <a:pt x="19215" y="612495"/>
                </a:lnTo>
                <a:lnTo>
                  <a:pt x="8661" y="620636"/>
                </a:lnTo>
                <a:lnTo>
                  <a:pt x="8775" y="627303"/>
                </a:lnTo>
                <a:lnTo>
                  <a:pt x="19596" y="635609"/>
                </a:lnTo>
                <a:lnTo>
                  <a:pt x="28244" y="635698"/>
                </a:lnTo>
                <a:lnTo>
                  <a:pt x="33540" y="631634"/>
                </a:lnTo>
                <a:lnTo>
                  <a:pt x="38798" y="627583"/>
                </a:lnTo>
                <a:close/>
              </a:path>
              <a:path w="287020" h="2118360">
                <a:moveTo>
                  <a:pt x="39204" y="695286"/>
                </a:moveTo>
                <a:lnTo>
                  <a:pt x="39166" y="688886"/>
                </a:lnTo>
                <a:lnTo>
                  <a:pt x="28765" y="680935"/>
                </a:lnTo>
                <a:lnTo>
                  <a:pt x="20497" y="680859"/>
                </a:lnTo>
                <a:lnTo>
                  <a:pt x="10388" y="688619"/>
                </a:lnTo>
                <a:lnTo>
                  <a:pt x="10502" y="695007"/>
                </a:lnTo>
                <a:lnTo>
                  <a:pt x="20840" y="702957"/>
                </a:lnTo>
                <a:lnTo>
                  <a:pt x="29159" y="703046"/>
                </a:lnTo>
                <a:lnTo>
                  <a:pt x="34163" y="699160"/>
                </a:lnTo>
                <a:lnTo>
                  <a:pt x="39204" y="695286"/>
                </a:lnTo>
                <a:close/>
              </a:path>
              <a:path w="287020" h="2118360">
                <a:moveTo>
                  <a:pt x="39611" y="762952"/>
                </a:moveTo>
                <a:lnTo>
                  <a:pt x="39547" y="756869"/>
                </a:lnTo>
                <a:lnTo>
                  <a:pt x="29654" y="749274"/>
                </a:lnTo>
                <a:lnTo>
                  <a:pt x="21780" y="749198"/>
                </a:lnTo>
                <a:lnTo>
                  <a:pt x="12115" y="756627"/>
                </a:lnTo>
                <a:lnTo>
                  <a:pt x="12217" y="762698"/>
                </a:lnTo>
                <a:lnTo>
                  <a:pt x="22085" y="770305"/>
                </a:lnTo>
                <a:lnTo>
                  <a:pt x="30010" y="770369"/>
                </a:lnTo>
                <a:lnTo>
                  <a:pt x="34798" y="766660"/>
                </a:lnTo>
                <a:lnTo>
                  <a:pt x="39611" y="762952"/>
                </a:lnTo>
                <a:close/>
              </a:path>
              <a:path w="287020" h="2118360">
                <a:moveTo>
                  <a:pt x="40017" y="830643"/>
                </a:moveTo>
                <a:lnTo>
                  <a:pt x="39966" y="824865"/>
                </a:lnTo>
                <a:lnTo>
                  <a:pt x="30556" y="817626"/>
                </a:lnTo>
                <a:lnTo>
                  <a:pt x="23050" y="817562"/>
                </a:lnTo>
                <a:lnTo>
                  <a:pt x="13855" y="824611"/>
                </a:lnTo>
                <a:lnTo>
                  <a:pt x="13957" y="830402"/>
                </a:lnTo>
                <a:lnTo>
                  <a:pt x="23355" y="837641"/>
                </a:lnTo>
                <a:lnTo>
                  <a:pt x="30861" y="837704"/>
                </a:lnTo>
                <a:lnTo>
                  <a:pt x="35471" y="834186"/>
                </a:lnTo>
                <a:lnTo>
                  <a:pt x="40017" y="830643"/>
                </a:lnTo>
                <a:close/>
              </a:path>
              <a:path w="287020" h="2118360">
                <a:moveTo>
                  <a:pt x="40500" y="898347"/>
                </a:moveTo>
                <a:lnTo>
                  <a:pt x="40398" y="892848"/>
                </a:lnTo>
                <a:lnTo>
                  <a:pt x="31470" y="885990"/>
                </a:lnTo>
                <a:lnTo>
                  <a:pt x="24295" y="885913"/>
                </a:lnTo>
                <a:lnTo>
                  <a:pt x="15621" y="892619"/>
                </a:lnTo>
                <a:lnTo>
                  <a:pt x="15684" y="898118"/>
                </a:lnTo>
                <a:lnTo>
                  <a:pt x="24612" y="904989"/>
                </a:lnTo>
                <a:lnTo>
                  <a:pt x="31775" y="905065"/>
                </a:lnTo>
                <a:lnTo>
                  <a:pt x="36131" y="901700"/>
                </a:lnTo>
                <a:lnTo>
                  <a:pt x="40500" y="898347"/>
                </a:lnTo>
                <a:close/>
              </a:path>
              <a:path w="287020" h="2118360">
                <a:moveTo>
                  <a:pt x="40906" y="966038"/>
                </a:moveTo>
                <a:lnTo>
                  <a:pt x="40805" y="960831"/>
                </a:lnTo>
                <a:lnTo>
                  <a:pt x="32359" y="954341"/>
                </a:lnTo>
                <a:lnTo>
                  <a:pt x="25577" y="954278"/>
                </a:lnTo>
                <a:lnTo>
                  <a:pt x="17348" y="960615"/>
                </a:lnTo>
                <a:lnTo>
                  <a:pt x="17424" y="965809"/>
                </a:lnTo>
                <a:lnTo>
                  <a:pt x="25869" y="972324"/>
                </a:lnTo>
                <a:lnTo>
                  <a:pt x="32639" y="972388"/>
                </a:lnTo>
                <a:lnTo>
                  <a:pt x="36741" y="969213"/>
                </a:lnTo>
                <a:lnTo>
                  <a:pt x="40906" y="966038"/>
                </a:lnTo>
                <a:close/>
              </a:path>
              <a:path w="287020" h="2118360">
                <a:moveTo>
                  <a:pt x="41338" y="1033729"/>
                </a:moveTo>
                <a:lnTo>
                  <a:pt x="41211" y="1028814"/>
                </a:lnTo>
                <a:lnTo>
                  <a:pt x="33274" y="1022680"/>
                </a:lnTo>
                <a:lnTo>
                  <a:pt x="26860" y="1022616"/>
                </a:lnTo>
                <a:lnTo>
                  <a:pt x="19088" y="1028611"/>
                </a:lnTo>
                <a:lnTo>
                  <a:pt x="19151" y="1033513"/>
                </a:lnTo>
                <a:lnTo>
                  <a:pt x="27139" y="1039660"/>
                </a:lnTo>
                <a:lnTo>
                  <a:pt x="33528" y="1039710"/>
                </a:lnTo>
                <a:lnTo>
                  <a:pt x="37401" y="1036739"/>
                </a:lnTo>
                <a:lnTo>
                  <a:pt x="41338" y="1033729"/>
                </a:lnTo>
                <a:close/>
              </a:path>
              <a:path w="287020" h="2118360">
                <a:moveTo>
                  <a:pt x="41732" y="1101432"/>
                </a:moveTo>
                <a:lnTo>
                  <a:pt x="41656" y="1096797"/>
                </a:lnTo>
                <a:lnTo>
                  <a:pt x="34112" y="1091018"/>
                </a:lnTo>
                <a:lnTo>
                  <a:pt x="28143" y="1090955"/>
                </a:lnTo>
                <a:lnTo>
                  <a:pt x="20815" y="1096594"/>
                </a:lnTo>
                <a:lnTo>
                  <a:pt x="20866" y="1101229"/>
                </a:lnTo>
                <a:lnTo>
                  <a:pt x="24599" y="1104138"/>
                </a:lnTo>
                <a:lnTo>
                  <a:pt x="28371" y="1107008"/>
                </a:lnTo>
                <a:lnTo>
                  <a:pt x="34404" y="1107059"/>
                </a:lnTo>
                <a:lnTo>
                  <a:pt x="38061" y="1104239"/>
                </a:lnTo>
                <a:lnTo>
                  <a:pt x="41732" y="1101432"/>
                </a:lnTo>
                <a:close/>
              </a:path>
              <a:path w="287020" h="2118360">
                <a:moveTo>
                  <a:pt x="42151" y="1169111"/>
                </a:moveTo>
                <a:lnTo>
                  <a:pt x="42087" y="1164780"/>
                </a:lnTo>
                <a:lnTo>
                  <a:pt x="35026" y="1159344"/>
                </a:lnTo>
                <a:lnTo>
                  <a:pt x="29387" y="1159319"/>
                </a:lnTo>
                <a:lnTo>
                  <a:pt x="22529" y="1164590"/>
                </a:lnTo>
                <a:lnTo>
                  <a:pt x="22593" y="1168920"/>
                </a:lnTo>
                <a:lnTo>
                  <a:pt x="29616" y="1174330"/>
                </a:lnTo>
                <a:lnTo>
                  <a:pt x="35267" y="1174394"/>
                </a:lnTo>
                <a:lnTo>
                  <a:pt x="38696" y="1171752"/>
                </a:lnTo>
                <a:lnTo>
                  <a:pt x="42151" y="1169111"/>
                </a:lnTo>
                <a:close/>
              </a:path>
              <a:path w="287020" h="2118360">
                <a:moveTo>
                  <a:pt x="42570" y="1236814"/>
                </a:moveTo>
                <a:lnTo>
                  <a:pt x="42494" y="1232763"/>
                </a:lnTo>
                <a:lnTo>
                  <a:pt x="35915" y="1227709"/>
                </a:lnTo>
                <a:lnTo>
                  <a:pt x="30657" y="1227645"/>
                </a:lnTo>
                <a:lnTo>
                  <a:pt x="24269" y="1232598"/>
                </a:lnTo>
                <a:lnTo>
                  <a:pt x="24333" y="1236624"/>
                </a:lnTo>
                <a:lnTo>
                  <a:pt x="30911" y="1241679"/>
                </a:lnTo>
                <a:lnTo>
                  <a:pt x="36156" y="1241729"/>
                </a:lnTo>
                <a:lnTo>
                  <a:pt x="39344" y="1239266"/>
                </a:lnTo>
                <a:lnTo>
                  <a:pt x="42570" y="1236814"/>
                </a:lnTo>
                <a:close/>
              </a:path>
              <a:path w="287020" h="2118360">
                <a:moveTo>
                  <a:pt x="42989" y="1304493"/>
                </a:moveTo>
                <a:lnTo>
                  <a:pt x="42913" y="1300734"/>
                </a:lnTo>
                <a:lnTo>
                  <a:pt x="36830" y="1296060"/>
                </a:lnTo>
                <a:lnTo>
                  <a:pt x="31953" y="1295996"/>
                </a:lnTo>
                <a:lnTo>
                  <a:pt x="26009" y="1300581"/>
                </a:lnTo>
                <a:lnTo>
                  <a:pt x="26060" y="1304340"/>
                </a:lnTo>
                <a:lnTo>
                  <a:pt x="32169" y="1309014"/>
                </a:lnTo>
                <a:lnTo>
                  <a:pt x="37033" y="1309065"/>
                </a:lnTo>
                <a:lnTo>
                  <a:pt x="40017" y="1306779"/>
                </a:lnTo>
                <a:lnTo>
                  <a:pt x="42989" y="1304493"/>
                </a:lnTo>
                <a:close/>
              </a:path>
              <a:path w="287020" h="2118360">
                <a:moveTo>
                  <a:pt x="43395" y="1372184"/>
                </a:moveTo>
                <a:lnTo>
                  <a:pt x="43332" y="1368729"/>
                </a:lnTo>
                <a:lnTo>
                  <a:pt x="37719" y="1364399"/>
                </a:lnTo>
                <a:lnTo>
                  <a:pt x="33210" y="1364348"/>
                </a:lnTo>
                <a:lnTo>
                  <a:pt x="30480" y="1366469"/>
                </a:lnTo>
                <a:lnTo>
                  <a:pt x="27711" y="1368577"/>
                </a:lnTo>
                <a:lnTo>
                  <a:pt x="27787" y="1372044"/>
                </a:lnTo>
                <a:lnTo>
                  <a:pt x="33401" y="1376375"/>
                </a:lnTo>
                <a:lnTo>
                  <a:pt x="37896" y="1376413"/>
                </a:lnTo>
                <a:lnTo>
                  <a:pt x="40652" y="1374305"/>
                </a:lnTo>
                <a:lnTo>
                  <a:pt x="43395" y="1372184"/>
                </a:lnTo>
                <a:close/>
              </a:path>
              <a:path w="287020" h="2118360">
                <a:moveTo>
                  <a:pt x="43802" y="1439887"/>
                </a:moveTo>
                <a:lnTo>
                  <a:pt x="43776" y="1436712"/>
                </a:lnTo>
                <a:lnTo>
                  <a:pt x="38620" y="1432763"/>
                </a:lnTo>
                <a:lnTo>
                  <a:pt x="34505" y="1432712"/>
                </a:lnTo>
                <a:lnTo>
                  <a:pt x="29451" y="1436573"/>
                </a:lnTo>
                <a:lnTo>
                  <a:pt x="29514" y="1439748"/>
                </a:lnTo>
                <a:lnTo>
                  <a:pt x="34671" y="1443710"/>
                </a:lnTo>
                <a:lnTo>
                  <a:pt x="38798" y="1443736"/>
                </a:lnTo>
                <a:lnTo>
                  <a:pt x="41287" y="1441818"/>
                </a:lnTo>
                <a:lnTo>
                  <a:pt x="43802" y="1439887"/>
                </a:lnTo>
                <a:close/>
              </a:path>
              <a:path w="287020" h="2118360">
                <a:moveTo>
                  <a:pt x="44221" y="1507566"/>
                </a:moveTo>
                <a:lnTo>
                  <a:pt x="44208" y="1504708"/>
                </a:lnTo>
                <a:lnTo>
                  <a:pt x="39535" y="1501101"/>
                </a:lnTo>
                <a:lnTo>
                  <a:pt x="35750" y="1501051"/>
                </a:lnTo>
                <a:lnTo>
                  <a:pt x="31191" y="1504569"/>
                </a:lnTo>
                <a:lnTo>
                  <a:pt x="31254" y="1507464"/>
                </a:lnTo>
                <a:lnTo>
                  <a:pt x="35915" y="1511046"/>
                </a:lnTo>
                <a:lnTo>
                  <a:pt x="39662" y="1511084"/>
                </a:lnTo>
                <a:lnTo>
                  <a:pt x="41935" y="1509331"/>
                </a:lnTo>
                <a:lnTo>
                  <a:pt x="44221" y="1507566"/>
                </a:lnTo>
                <a:close/>
              </a:path>
              <a:path w="287020" h="2118360">
                <a:moveTo>
                  <a:pt x="44653" y="1575257"/>
                </a:moveTo>
                <a:lnTo>
                  <a:pt x="44615" y="1572679"/>
                </a:lnTo>
                <a:lnTo>
                  <a:pt x="40398" y="1569440"/>
                </a:lnTo>
                <a:lnTo>
                  <a:pt x="37033" y="1569402"/>
                </a:lnTo>
                <a:lnTo>
                  <a:pt x="32956" y="1572577"/>
                </a:lnTo>
                <a:lnTo>
                  <a:pt x="32994" y="1575155"/>
                </a:lnTo>
                <a:lnTo>
                  <a:pt x="35052" y="1576781"/>
                </a:lnTo>
                <a:lnTo>
                  <a:pt x="37172" y="1578406"/>
                </a:lnTo>
                <a:lnTo>
                  <a:pt x="40538" y="1578432"/>
                </a:lnTo>
                <a:lnTo>
                  <a:pt x="42595" y="1576844"/>
                </a:lnTo>
                <a:lnTo>
                  <a:pt x="44653" y="1575257"/>
                </a:lnTo>
                <a:close/>
              </a:path>
              <a:path w="287020" h="2118360">
                <a:moveTo>
                  <a:pt x="45059" y="1642960"/>
                </a:moveTo>
                <a:lnTo>
                  <a:pt x="45034" y="1640649"/>
                </a:lnTo>
                <a:lnTo>
                  <a:pt x="43141" y="1639214"/>
                </a:lnTo>
                <a:lnTo>
                  <a:pt x="41287" y="1637779"/>
                </a:lnTo>
                <a:lnTo>
                  <a:pt x="38303" y="1637741"/>
                </a:lnTo>
                <a:lnTo>
                  <a:pt x="34671" y="1640560"/>
                </a:lnTo>
                <a:lnTo>
                  <a:pt x="34709" y="1642859"/>
                </a:lnTo>
                <a:lnTo>
                  <a:pt x="36588" y="1644294"/>
                </a:lnTo>
                <a:lnTo>
                  <a:pt x="38392" y="1645729"/>
                </a:lnTo>
                <a:lnTo>
                  <a:pt x="41414" y="1645754"/>
                </a:lnTo>
                <a:lnTo>
                  <a:pt x="43218" y="1644345"/>
                </a:lnTo>
                <a:lnTo>
                  <a:pt x="45059" y="1642960"/>
                </a:lnTo>
                <a:close/>
              </a:path>
              <a:path w="287020" h="2118360">
                <a:moveTo>
                  <a:pt x="45466" y="1710664"/>
                </a:moveTo>
                <a:lnTo>
                  <a:pt x="45427" y="1708645"/>
                </a:lnTo>
                <a:lnTo>
                  <a:pt x="42176" y="1706130"/>
                </a:lnTo>
                <a:lnTo>
                  <a:pt x="39585" y="1706105"/>
                </a:lnTo>
                <a:lnTo>
                  <a:pt x="36410" y="1708556"/>
                </a:lnTo>
                <a:lnTo>
                  <a:pt x="36436" y="1710575"/>
                </a:lnTo>
                <a:lnTo>
                  <a:pt x="39700" y="1713090"/>
                </a:lnTo>
                <a:lnTo>
                  <a:pt x="42278" y="1713103"/>
                </a:lnTo>
                <a:lnTo>
                  <a:pt x="43891" y="1711883"/>
                </a:lnTo>
                <a:lnTo>
                  <a:pt x="45466" y="1710664"/>
                </a:lnTo>
                <a:close/>
              </a:path>
              <a:path w="287020" h="2118360">
                <a:moveTo>
                  <a:pt x="45885" y="1778342"/>
                </a:moveTo>
                <a:lnTo>
                  <a:pt x="45847" y="1776641"/>
                </a:lnTo>
                <a:lnTo>
                  <a:pt x="43103" y="1774494"/>
                </a:lnTo>
                <a:lnTo>
                  <a:pt x="40843" y="1774456"/>
                </a:lnTo>
                <a:lnTo>
                  <a:pt x="39497" y="1775523"/>
                </a:lnTo>
                <a:lnTo>
                  <a:pt x="38138" y="1776564"/>
                </a:lnTo>
                <a:lnTo>
                  <a:pt x="38176" y="1778279"/>
                </a:lnTo>
                <a:lnTo>
                  <a:pt x="39547" y="1779358"/>
                </a:lnTo>
                <a:lnTo>
                  <a:pt x="40944" y="1780425"/>
                </a:lnTo>
                <a:lnTo>
                  <a:pt x="43180" y="1780451"/>
                </a:lnTo>
                <a:lnTo>
                  <a:pt x="44526" y="1779397"/>
                </a:lnTo>
                <a:lnTo>
                  <a:pt x="45885" y="1778342"/>
                </a:lnTo>
                <a:close/>
              </a:path>
              <a:path w="287020" h="2118360">
                <a:moveTo>
                  <a:pt x="46304" y="1844624"/>
                </a:moveTo>
                <a:lnTo>
                  <a:pt x="45135" y="1843735"/>
                </a:lnTo>
                <a:lnTo>
                  <a:pt x="43980" y="1842833"/>
                </a:lnTo>
                <a:lnTo>
                  <a:pt x="42125" y="1842808"/>
                </a:lnTo>
                <a:lnTo>
                  <a:pt x="41021" y="1843697"/>
                </a:lnTo>
                <a:lnTo>
                  <a:pt x="39865" y="1844560"/>
                </a:lnTo>
                <a:lnTo>
                  <a:pt x="39903" y="1845983"/>
                </a:lnTo>
                <a:lnTo>
                  <a:pt x="41059" y="1846872"/>
                </a:lnTo>
                <a:lnTo>
                  <a:pt x="42189" y="1847761"/>
                </a:lnTo>
                <a:lnTo>
                  <a:pt x="44056" y="1847786"/>
                </a:lnTo>
                <a:lnTo>
                  <a:pt x="45212" y="1846910"/>
                </a:lnTo>
                <a:lnTo>
                  <a:pt x="46304" y="1846046"/>
                </a:lnTo>
                <a:lnTo>
                  <a:pt x="46304" y="1844624"/>
                </a:lnTo>
                <a:close/>
              </a:path>
              <a:path w="287020" h="2118360">
                <a:moveTo>
                  <a:pt x="46710" y="1912581"/>
                </a:moveTo>
                <a:lnTo>
                  <a:pt x="45783" y="1911883"/>
                </a:lnTo>
                <a:lnTo>
                  <a:pt x="44894" y="1911184"/>
                </a:lnTo>
                <a:lnTo>
                  <a:pt x="43408" y="1911159"/>
                </a:lnTo>
                <a:lnTo>
                  <a:pt x="42494" y="1911845"/>
                </a:lnTo>
                <a:lnTo>
                  <a:pt x="41605" y="1912543"/>
                </a:lnTo>
                <a:lnTo>
                  <a:pt x="41643" y="1913674"/>
                </a:lnTo>
                <a:lnTo>
                  <a:pt x="42532" y="1914385"/>
                </a:lnTo>
                <a:lnTo>
                  <a:pt x="43472" y="1915083"/>
                </a:lnTo>
                <a:lnTo>
                  <a:pt x="44932" y="1915109"/>
                </a:lnTo>
                <a:lnTo>
                  <a:pt x="45834" y="1914423"/>
                </a:lnTo>
                <a:lnTo>
                  <a:pt x="46710" y="1913724"/>
                </a:lnTo>
                <a:lnTo>
                  <a:pt x="46710" y="1912581"/>
                </a:lnTo>
                <a:close/>
              </a:path>
              <a:path w="287020" h="2118360">
                <a:moveTo>
                  <a:pt x="47142" y="1980565"/>
                </a:moveTo>
                <a:lnTo>
                  <a:pt x="46418" y="1980044"/>
                </a:lnTo>
                <a:lnTo>
                  <a:pt x="45732" y="1979523"/>
                </a:lnTo>
                <a:lnTo>
                  <a:pt x="44665" y="1979498"/>
                </a:lnTo>
                <a:lnTo>
                  <a:pt x="43980" y="1980044"/>
                </a:lnTo>
                <a:lnTo>
                  <a:pt x="43332" y="1980539"/>
                </a:lnTo>
                <a:lnTo>
                  <a:pt x="43332" y="1981390"/>
                </a:lnTo>
                <a:lnTo>
                  <a:pt x="44030" y="1981911"/>
                </a:lnTo>
                <a:lnTo>
                  <a:pt x="44716" y="1982431"/>
                </a:lnTo>
                <a:lnTo>
                  <a:pt x="45821" y="1982444"/>
                </a:lnTo>
                <a:lnTo>
                  <a:pt x="46469" y="1981923"/>
                </a:lnTo>
                <a:lnTo>
                  <a:pt x="47142" y="1981403"/>
                </a:lnTo>
                <a:lnTo>
                  <a:pt x="47142" y="1980565"/>
                </a:lnTo>
                <a:close/>
              </a:path>
              <a:path w="287020" h="2118360">
                <a:moveTo>
                  <a:pt x="47536" y="2048560"/>
                </a:moveTo>
                <a:lnTo>
                  <a:pt x="47091" y="2048217"/>
                </a:lnTo>
                <a:lnTo>
                  <a:pt x="46659" y="2047875"/>
                </a:lnTo>
                <a:lnTo>
                  <a:pt x="45910" y="2047862"/>
                </a:lnTo>
                <a:lnTo>
                  <a:pt x="45491" y="2048205"/>
                </a:lnTo>
                <a:lnTo>
                  <a:pt x="45059" y="2048535"/>
                </a:lnTo>
                <a:lnTo>
                  <a:pt x="45059" y="2049081"/>
                </a:lnTo>
                <a:lnTo>
                  <a:pt x="45491" y="2049437"/>
                </a:lnTo>
                <a:lnTo>
                  <a:pt x="45961" y="2049780"/>
                </a:lnTo>
                <a:lnTo>
                  <a:pt x="46685" y="2049792"/>
                </a:lnTo>
                <a:lnTo>
                  <a:pt x="47142" y="2049462"/>
                </a:lnTo>
                <a:lnTo>
                  <a:pt x="47536" y="2049119"/>
                </a:lnTo>
                <a:lnTo>
                  <a:pt x="47536" y="2048560"/>
                </a:lnTo>
                <a:close/>
              </a:path>
              <a:path w="287020" h="2118360">
                <a:moveTo>
                  <a:pt x="47967" y="2116544"/>
                </a:moveTo>
                <a:lnTo>
                  <a:pt x="47764" y="2116378"/>
                </a:lnTo>
                <a:lnTo>
                  <a:pt x="47536" y="2116213"/>
                </a:lnTo>
                <a:lnTo>
                  <a:pt x="47218" y="2116201"/>
                </a:lnTo>
                <a:lnTo>
                  <a:pt x="46990" y="2116353"/>
                </a:lnTo>
                <a:lnTo>
                  <a:pt x="46786" y="2116518"/>
                </a:lnTo>
                <a:lnTo>
                  <a:pt x="46786" y="2116798"/>
                </a:lnTo>
                <a:lnTo>
                  <a:pt x="47028" y="2116950"/>
                </a:lnTo>
                <a:lnTo>
                  <a:pt x="47244" y="2117115"/>
                </a:lnTo>
                <a:lnTo>
                  <a:pt x="47536" y="2117128"/>
                </a:lnTo>
                <a:lnTo>
                  <a:pt x="47764" y="2116963"/>
                </a:lnTo>
                <a:lnTo>
                  <a:pt x="47967" y="2116810"/>
                </a:lnTo>
                <a:lnTo>
                  <a:pt x="47967" y="2116544"/>
                </a:lnTo>
                <a:close/>
              </a:path>
              <a:path w="287020" h="2118360">
                <a:moveTo>
                  <a:pt x="156832" y="14846"/>
                </a:moveTo>
                <a:lnTo>
                  <a:pt x="155346" y="9321"/>
                </a:lnTo>
                <a:lnTo>
                  <a:pt x="151079" y="4432"/>
                </a:lnTo>
                <a:lnTo>
                  <a:pt x="144716" y="1143"/>
                </a:lnTo>
                <a:lnTo>
                  <a:pt x="137528" y="0"/>
                </a:lnTo>
                <a:lnTo>
                  <a:pt x="130365" y="1016"/>
                </a:lnTo>
                <a:lnTo>
                  <a:pt x="124117" y="4178"/>
                </a:lnTo>
                <a:lnTo>
                  <a:pt x="120002" y="8991"/>
                </a:lnTo>
                <a:lnTo>
                  <a:pt x="118694" y="14490"/>
                </a:lnTo>
                <a:lnTo>
                  <a:pt x="120167" y="20027"/>
                </a:lnTo>
                <a:lnTo>
                  <a:pt x="124421" y="24904"/>
                </a:lnTo>
                <a:lnTo>
                  <a:pt x="130797" y="28181"/>
                </a:lnTo>
                <a:lnTo>
                  <a:pt x="137998" y="29324"/>
                </a:lnTo>
                <a:lnTo>
                  <a:pt x="145161" y="28321"/>
                </a:lnTo>
                <a:lnTo>
                  <a:pt x="151422" y="25158"/>
                </a:lnTo>
                <a:lnTo>
                  <a:pt x="155524" y="20358"/>
                </a:lnTo>
                <a:lnTo>
                  <a:pt x="156832" y="14846"/>
                </a:lnTo>
                <a:close/>
              </a:path>
              <a:path w="287020" h="2118360">
                <a:moveTo>
                  <a:pt x="159181" y="87210"/>
                </a:moveTo>
                <a:lnTo>
                  <a:pt x="159042" y="78206"/>
                </a:lnTo>
                <a:lnTo>
                  <a:pt x="151739" y="72593"/>
                </a:lnTo>
                <a:lnTo>
                  <a:pt x="145567" y="69418"/>
                </a:lnTo>
                <a:lnTo>
                  <a:pt x="138607" y="68313"/>
                </a:lnTo>
                <a:lnTo>
                  <a:pt x="131673" y="69291"/>
                </a:lnTo>
                <a:lnTo>
                  <a:pt x="125615" y="72364"/>
                </a:lnTo>
                <a:lnTo>
                  <a:pt x="118503" y="77838"/>
                </a:lnTo>
                <a:lnTo>
                  <a:pt x="118656" y="86829"/>
                </a:lnTo>
                <a:lnTo>
                  <a:pt x="125945" y="92443"/>
                </a:lnTo>
                <a:lnTo>
                  <a:pt x="132105" y="95618"/>
                </a:lnTo>
                <a:lnTo>
                  <a:pt x="139065" y="96723"/>
                </a:lnTo>
                <a:lnTo>
                  <a:pt x="145986" y="95758"/>
                </a:lnTo>
                <a:lnTo>
                  <a:pt x="152044" y="92697"/>
                </a:lnTo>
                <a:lnTo>
                  <a:pt x="159181" y="87210"/>
                </a:lnTo>
                <a:close/>
              </a:path>
              <a:path w="287020" h="2118360">
                <a:moveTo>
                  <a:pt x="159600" y="154889"/>
                </a:moveTo>
                <a:lnTo>
                  <a:pt x="159448" y="146189"/>
                </a:lnTo>
                <a:lnTo>
                  <a:pt x="152400" y="140754"/>
                </a:lnTo>
                <a:lnTo>
                  <a:pt x="146431" y="137680"/>
                </a:lnTo>
                <a:lnTo>
                  <a:pt x="139687" y="136613"/>
                </a:lnTo>
                <a:lnTo>
                  <a:pt x="132981" y="137553"/>
                </a:lnTo>
                <a:lnTo>
                  <a:pt x="127139" y="140525"/>
                </a:lnTo>
                <a:lnTo>
                  <a:pt x="120243" y="145808"/>
                </a:lnTo>
                <a:lnTo>
                  <a:pt x="120396" y="154520"/>
                </a:lnTo>
                <a:lnTo>
                  <a:pt x="127444" y="159956"/>
                </a:lnTo>
                <a:lnTo>
                  <a:pt x="133388" y="163029"/>
                </a:lnTo>
                <a:lnTo>
                  <a:pt x="140131" y="164096"/>
                </a:lnTo>
                <a:lnTo>
                  <a:pt x="146837" y="163156"/>
                </a:lnTo>
                <a:lnTo>
                  <a:pt x="152704" y="160185"/>
                </a:lnTo>
                <a:lnTo>
                  <a:pt x="159600" y="154889"/>
                </a:lnTo>
                <a:close/>
              </a:path>
              <a:path w="287020" h="2118360">
                <a:moveTo>
                  <a:pt x="159994" y="222567"/>
                </a:moveTo>
                <a:lnTo>
                  <a:pt x="159867" y="214172"/>
                </a:lnTo>
                <a:lnTo>
                  <a:pt x="153047" y="208927"/>
                </a:lnTo>
                <a:lnTo>
                  <a:pt x="147294" y="205955"/>
                </a:lnTo>
                <a:lnTo>
                  <a:pt x="140779" y="204927"/>
                </a:lnTo>
                <a:lnTo>
                  <a:pt x="134289" y="205828"/>
                </a:lnTo>
                <a:lnTo>
                  <a:pt x="128612" y="208686"/>
                </a:lnTo>
                <a:lnTo>
                  <a:pt x="121970" y="213817"/>
                </a:lnTo>
                <a:lnTo>
                  <a:pt x="122110" y="222224"/>
                </a:lnTo>
                <a:lnTo>
                  <a:pt x="128917" y="227469"/>
                </a:lnTo>
                <a:lnTo>
                  <a:pt x="134683" y="230454"/>
                </a:lnTo>
                <a:lnTo>
                  <a:pt x="141185" y="231495"/>
                </a:lnTo>
                <a:lnTo>
                  <a:pt x="147675" y="230581"/>
                </a:lnTo>
                <a:lnTo>
                  <a:pt x="153352" y="227711"/>
                </a:lnTo>
                <a:lnTo>
                  <a:pt x="159994" y="222567"/>
                </a:lnTo>
                <a:close/>
              </a:path>
              <a:path w="287020" h="2118360">
                <a:moveTo>
                  <a:pt x="160426" y="290283"/>
                </a:moveTo>
                <a:lnTo>
                  <a:pt x="160286" y="282155"/>
                </a:lnTo>
                <a:lnTo>
                  <a:pt x="153708" y="277075"/>
                </a:lnTo>
                <a:lnTo>
                  <a:pt x="148158" y="274218"/>
                </a:lnTo>
                <a:lnTo>
                  <a:pt x="141871" y="273227"/>
                </a:lnTo>
                <a:lnTo>
                  <a:pt x="135610" y="274104"/>
                </a:lnTo>
                <a:lnTo>
                  <a:pt x="130136" y="276860"/>
                </a:lnTo>
                <a:lnTo>
                  <a:pt x="123710" y="281813"/>
                </a:lnTo>
                <a:lnTo>
                  <a:pt x="123837" y="289928"/>
                </a:lnTo>
                <a:lnTo>
                  <a:pt x="130429" y="294995"/>
                </a:lnTo>
                <a:lnTo>
                  <a:pt x="135978" y="297878"/>
                </a:lnTo>
                <a:lnTo>
                  <a:pt x="142265" y="298869"/>
                </a:lnTo>
                <a:lnTo>
                  <a:pt x="148526" y="297992"/>
                </a:lnTo>
                <a:lnTo>
                  <a:pt x="153987" y="295224"/>
                </a:lnTo>
                <a:lnTo>
                  <a:pt x="160426" y="290283"/>
                </a:lnTo>
                <a:close/>
              </a:path>
              <a:path w="287020" h="2118360">
                <a:moveTo>
                  <a:pt x="160832" y="357974"/>
                </a:moveTo>
                <a:lnTo>
                  <a:pt x="160731" y="350151"/>
                </a:lnTo>
                <a:lnTo>
                  <a:pt x="148005" y="340360"/>
                </a:lnTo>
                <a:lnTo>
                  <a:pt x="137820" y="340271"/>
                </a:lnTo>
                <a:lnTo>
                  <a:pt x="125437" y="349808"/>
                </a:lnTo>
                <a:lnTo>
                  <a:pt x="125577" y="357644"/>
                </a:lnTo>
                <a:lnTo>
                  <a:pt x="138290" y="367423"/>
                </a:lnTo>
                <a:lnTo>
                  <a:pt x="148450" y="367499"/>
                </a:lnTo>
                <a:lnTo>
                  <a:pt x="154647" y="362737"/>
                </a:lnTo>
                <a:lnTo>
                  <a:pt x="160832" y="357974"/>
                </a:lnTo>
                <a:close/>
              </a:path>
              <a:path w="287020" h="2118360">
                <a:moveTo>
                  <a:pt x="161251" y="425653"/>
                </a:moveTo>
                <a:lnTo>
                  <a:pt x="161137" y="418122"/>
                </a:lnTo>
                <a:lnTo>
                  <a:pt x="148882" y="408698"/>
                </a:lnTo>
                <a:lnTo>
                  <a:pt x="139128" y="408622"/>
                </a:lnTo>
                <a:lnTo>
                  <a:pt x="127177" y="417804"/>
                </a:lnTo>
                <a:lnTo>
                  <a:pt x="127266" y="425335"/>
                </a:lnTo>
                <a:lnTo>
                  <a:pt x="139522" y="434759"/>
                </a:lnTo>
                <a:lnTo>
                  <a:pt x="149301" y="434835"/>
                </a:lnTo>
                <a:lnTo>
                  <a:pt x="155295" y="430263"/>
                </a:lnTo>
                <a:lnTo>
                  <a:pt x="161251" y="425653"/>
                </a:lnTo>
                <a:close/>
              </a:path>
              <a:path w="287020" h="2118360">
                <a:moveTo>
                  <a:pt x="161658" y="493344"/>
                </a:moveTo>
                <a:lnTo>
                  <a:pt x="161544" y="486105"/>
                </a:lnTo>
                <a:lnTo>
                  <a:pt x="149796" y="477050"/>
                </a:lnTo>
                <a:lnTo>
                  <a:pt x="140373" y="476973"/>
                </a:lnTo>
                <a:lnTo>
                  <a:pt x="128892" y="485800"/>
                </a:lnTo>
                <a:lnTo>
                  <a:pt x="128993" y="493039"/>
                </a:lnTo>
                <a:lnTo>
                  <a:pt x="140766" y="502094"/>
                </a:lnTo>
                <a:lnTo>
                  <a:pt x="150202" y="502183"/>
                </a:lnTo>
                <a:lnTo>
                  <a:pt x="155943" y="497776"/>
                </a:lnTo>
                <a:lnTo>
                  <a:pt x="161658" y="493344"/>
                </a:lnTo>
                <a:close/>
              </a:path>
              <a:path w="287020" h="2118360">
                <a:moveTo>
                  <a:pt x="162077" y="561047"/>
                </a:moveTo>
                <a:lnTo>
                  <a:pt x="161975" y="554088"/>
                </a:lnTo>
                <a:lnTo>
                  <a:pt x="150698" y="545401"/>
                </a:lnTo>
                <a:lnTo>
                  <a:pt x="141655" y="545325"/>
                </a:lnTo>
                <a:lnTo>
                  <a:pt x="130619" y="553796"/>
                </a:lnTo>
                <a:lnTo>
                  <a:pt x="130733" y="560755"/>
                </a:lnTo>
                <a:lnTo>
                  <a:pt x="142036" y="569429"/>
                </a:lnTo>
                <a:lnTo>
                  <a:pt x="151066" y="569506"/>
                </a:lnTo>
                <a:lnTo>
                  <a:pt x="156578" y="565277"/>
                </a:lnTo>
                <a:lnTo>
                  <a:pt x="162077" y="561047"/>
                </a:lnTo>
                <a:close/>
              </a:path>
              <a:path w="287020" h="2118360">
                <a:moveTo>
                  <a:pt x="162483" y="628738"/>
                </a:moveTo>
                <a:lnTo>
                  <a:pt x="162382" y="622084"/>
                </a:lnTo>
                <a:lnTo>
                  <a:pt x="151599" y="613752"/>
                </a:lnTo>
                <a:lnTo>
                  <a:pt x="142913" y="613664"/>
                </a:lnTo>
                <a:lnTo>
                  <a:pt x="132359" y="621779"/>
                </a:lnTo>
                <a:lnTo>
                  <a:pt x="132461" y="628446"/>
                </a:lnTo>
                <a:lnTo>
                  <a:pt x="143294" y="636765"/>
                </a:lnTo>
                <a:lnTo>
                  <a:pt x="151942" y="636854"/>
                </a:lnTo>
                <a:lnTo>
                  <a:pt x="157226" y="632802"/>
                </a:lnTo>
                <a:lnTo>
                  <a:pt x="162483" y="628738"/>
                </a:lnTo>
                <a:close/>
              </a:path>
              <a:path w="287020" h="2118360">
                <a:moveTo>
                  <a:pt x="162941" y="696417"/>
                </a:moveTo>
                <a:lnTo>
                  <a:pt x="162852" y="690054"/>
                </a:lnTo>
                <a:lnTo>
                  <a:pt x="152501" y="682091"/>
                </a:lnTo>
                <a:lnTo>
                  <a:pt x="144183" y="682028"/>
                </a:lnTo>
                <a:lnTo>
                  <a:pt x="134099" y="689787"/>
                </a:lnTo>
                <a:lnTo>
                  <a:pt x="134188" y="696150"/>
                </a:lnTo>
                <a:lnTo>
                  <a:pt x="144551" y="704100"/>
                </a:lnTo>
                <a:lnTo>
                  <a:pt x="152831" y="704189"/>
                </a:lnTo>
                <a:lnTo>
                  <a:pt x="157886" y="700303"/>
                </a:lnTo>
                <a:lnTo>
                  <a:pt x="162941" y="696417"/>
                </a:lnTo>
                <a:close/>
              </a:path>
              <a:path w="287020" h="2118360">
                <a:moveTo>
                  <a:pt x="163372" y="764133"/>
                </a:moveTo>
                <a:lnTo>
                  <a:pt x="163271" y="758037"/>
                </a:lnTo>
                <a:lnTo>
                  <a:pt x="153390" y="750455"/>
                </a:lnTo>
                <a:lnTo>
                  <a:pt x="145478" y="750366"/>
                </a:lnTo>
                <a:lnTo>
                  <a:pt x="135826" y="757783"/>
                </a:lnTo>
                <a:lnTo>
                  <a:pt x="135928" y="763866"/>
                </a:lnTo>
                <a:lnTo>
                  <a:pt x="145821" y="771461"/>
                </a:lnTo>
                <a:lnTo>
                  <a:pt x="153708" y="771537"/>
                </a:lnTo>
                <a:lnTo>
                  <a:pt x="158521" y="767829"/>
                </a:lnTo>
                <a:lnTo>
                  <a:pt x="163372" y="764133"/>
                </a:lnTo>
                <a:close/>
              </a:path>
              <a:path w="287020" h="2118360">
                <a:moveTo>
                  <a:pt x="163753" y="831811"/>
                </a:moveTo>
                <a:lnTo>
                  <a:pt x="163677" y="826020"/>
                </a:lnTo>
                <a:lnTo>
                  <a:pt x="154254" y="818781"/>
                </a:lnTo>
                <a:lnTo>
                  <a:pt x="146748" y="818718"/>
                </a:lnTo>
                <a:lnTo>
                  <a:pt x="137591" y="825779"/>
                </a:lnTo>
                <a:lnTo>
                  <a:pt x="137655" y="831583"/>
                </a:lnTo>
                <a:lnTo>
                  <a:pt x="147053" y="838784"/>
                </a:lnTo>
                <a:lnTo>
                  <a:pt x="154571" y="838873"/>
                </a:lnTo>
                <a:lnTo>
                  <a:pt x="159181" y="835342"/>
                </a:lnTo>
                <a:lnTo>
                  <a:pt x="163753" y="831811"/>
                </a:lnTo>
                <a:close/>
              </a:path>
              <a:path w="287020" h="2118360">
                <a:moveTo>
                  <a:pt x="164198" y="899502"/>
                </a:moveTo>
                <a:lnTo>
                  <a:pt x="164096" y="894003"/>
                </a:lnTo>
                <a:lnTo>
                  <a:pt x="155168" y="887133"/>
                </a:lnTo>
                <a:lnTo>
                  <a:pt x="148031" y="887069"/>
                </a:lnTo>
                <a:lnTo>
                  <a:pt x="139306" y="893775"/>
                </a:lnTo>
                <a:lnTo>
                  <a:pt x="139395" y="899274"/>
                </a:lnTo>
                <a:lnTo>
                  <a:pt x="148297" y="906145"/>
                </a:lnTo>
                <a:lnTo>
                  <a:pt x="155486" y="906208"/>
                </a:lnTo>
                <a:lnTo>
                  <a:pt x="159829" y="902855"/>
                </a:lnTo>
                <a:lnTo>
                  <a:pt x="164198" y="899502"/>
                </a:lnTo>
                <a:close/>
              </a:path>
              <a:path w="287020" h="2118360">
                <a:moveTo>
                  <a:pt x="164604" y="967206"/>
                </a:moveTo>
                <a:lnTo>
                  <a:pt x="164490" y="961999"/>
                </a:lnTo>
                <a:lnTo>
                  <a:pt x="156057" y="955484"/>
                </a:lnTo>
                <a:lnTo>
                  <a:pt x="149275" y="955433"/>
                </a:lnTo>
                <a:lnTo>
                  <a:pt x="141058" y="961771"/>
                </a:lnTo>
                <a:lnTo>
                  <a:pt x="141109" y="966978"/>
                </a:lnTo>
                <a:lnTo>
                  <a:pt x="149606" y="973480"/>
                </a:lnTo>
                <a:lnTo>
                  <a:pt x="156337" y="973556"/>
                </a:lnTo>
                <a:lnTo>
                  <a:pt x="160489" y="970381"/>
                </a:lnTo>
                <a:lnTo>
                  <a:pt x="164604" y="967206"/>
                </a:lnTo>
                <a:close/>
              </a:path>
              <a:path w="287020" h="2118360">
                <a:moveTo>
                  <a:pt x="165036" y="1034897"/>
                </a:moveTo>
                <a:lnTo>
                  <a:pt x="164960" y="1029970"/>
                </a:lnTo>
                <a:lnTo>
                  <a:pt x="156946" y="1023823"/>
                </a:lnTo>
                <a:lnTo>
                  <a:pt x="150558" y="1023772"/>
                </a:lnTo>
                <a:lnTo>
                  <a:pt x="142786" y="1029754"/>
                </a:lnTo>
                <a:lnTo>
                  <a:pt x="142849" y="1034681"/>
                </a:lnTo>
                <a:lnTo>
                  <a:pt x="150837" y="1040828"/>
                </a:lnTo>
                <a:lnTo>
                  <a:pt x="157226" y="1040879"/>
                </a:lnTo>
                <a:lnTo>
                  <a:pt x="161124" y="1037869"/>
                </a:lnTo>
                <a:lnTo>
                  <a:pt x="165036" y="1034897"/>
                </a:lnTo>
                <a:close/>
              </a:path>
              <a:path w="287020" h="2118360">
                <a:moveTo>
                  <a:pt x="165430" y="1102588"/>
                </a:moveTo>
                <a:lnTo>
                  <a:pt x="165354" y="1097953"/>
                </a:lnTo>
                <a:lnTo>
                  <a:pt x="161569" y="1095070"/>
                </a:lnTo>
                <a:lnTo>
                  <a:pt x="157848" y="1092174"/>
                </a:lnTo>
                <a:lnTo>
                  <a:pt x="151841" y="1092123"/>
                </a:lnTo>
                <a:lnTo>
                  <a:pt x="144487" y="1097775"/>
                </a:lnTo>
                <a:lnTo>
                  <a:pt x="144564" y="1102385"/>
                </a:lnTo>
                <a:lnTo>
                  <a:pt x="152069" y="1108176"/>
                </a:lnTo>
                <a:lnTo>
                  <a:pt x="158102" y="1108227"/>
                </a:lnTo>
                <a:lnTo>
                  <a:pt x="161759" y="1105408"/>
                </a:lnTo>
                <a:lnTo>
                  <a:pt x="165430" y="1102588"/>
                </a:lnTo>
                <a:close/>
              </a:path>
              <a:path w="287020" h="2118360">
                <a:moveTo>
                  <a:pt x="165862" y="1170266"/>
                </a:moveTo>
                <a:lnTo>
                  <a:pt x="165785" y="1165923"/>
                </a:lnTo>
                <a:lnTo>
                  <a:pt x="162229" y="1163231"/>
                </a:lnTo>
                <a:lnTo>
                  <a:pt x="158711" y="1160513"/>
                </a:lnTo>
                <a:lnTo>
                  <a:pt x="153111" y="1160462"/>
                </a:lnTo>
                <a:lnTo>
                  <a:pt x="146240" y="1165758"/>
                </a:lnTo>
                <a:lnTo>
                  <a:pt x="146291" y="1170076"/>
                </a:lnTo>
                <a:lnTo>
                  <a:pt x="153327" y="1175512"/>
                </a:lnTo>
                <a:lnTo>
                  <a:pt x="158965" y="1175562"/>
                </a:lnTo>
                <a:lnTo>
                  <a:pt x="162420" y="1172908"/>
                </a:lnTo>
                <a:lnTo>
                  <a:pt x="165862" y="1170266"/>
                </a:lnTo>
                <a:close/>
              </a:path>
              <a:path w="287020" h="2118360">
                <a:moveTo>
                  <a:pt x="166268" y="1237970"/>
                </a:moveTo>
                <a:lnTo>
                  <a:pt x="166192" y="1233919"/>
                </a:lnTo>
                <a:lnTo>
                  <a:pt x="159613" y="1228877"/>
                </a:lnTo>
                <a:lnTo>
                  <a:pt x="154355" y="1228826"/>
                </a:lnTo>
                <a:lnTo>
                  <a:pt x="147980" y="1233741"/>
                </a:lnTo>
                <a:lnTo>
                  <a:pt x="148031" y="1237780"/>
                </a:lnTo>
                <a:lnTo>
                  <a:pt x="154609" y="1242847"/>
                </a:lnTo>
                <a:lnTo>
                  <a:pt x="159867" y="1242898"/>
                </a:lnTo>
                <a:lnTo>
                  <a:pt x="163055" y="1240421"/>
                </a:lnTo>
                <a:lnTo>
                  <a:pt x="166268" y="1237970"/>
                </a:lnTo>
                <a:close/>
              </a:path>
              <a:path w="287020" h="2118360">
                <a:moveTo>
                  <a:pt x="166687" y="1305661"/>
                </a:moveTo>
                <a:lnTo>
                  <a:pt x="166611" y="1301915"/>
                </a:lnTo>
                <a:lnTo>
                  <a:pt x="160540" y="1297241"/>
                </a:lnTo>
                <a:lnTo>
                  <a:pt x="155638" y="1297178"/>
                </a:lnTo>
                <a:lnTo>
                  <a:pt x="149682" y="1301762"/>
                </a:lnTo>
                <a:lnTo>
                  <a:pt x="149758" y="1305509"/>
                </a:lnTo>
                <a:lnTo>
                  <a:pt x="155854" y="1310195"/>
                </a:lnTo>
                <a:lnTo>
                  <a:pt x="160743" y="1310259"/>
                </a:lnTo>
                <a:lnTo>
                  <a:pt x="163703" y="1307960"/>
                </a:lnTo>
                <a:lnTo>
                  <a:pt x="166687" y="1305661"/>
                </a:lnTo>
                <a:close/>
              </a:path>
              <a:path w="287020" h="2118360">
                <a:moveTo>
                  <a:pt x="167106" y="1373352"/>
                </a:moveTo>
                <a:lnTo>
                  <a:pt x="167017" y="1369898"/>
                </a:lnTo>
                <a:lnTo>
                  <a:pt x="161429" y="1365567"/>
                </a:lnTo>
                <a:lnTo>
                  <a:pt x="156921" y="1365529"/>
                </a:lnTo>
                <a:lnTo>
                  <a:pt x="151422" y="1369745"/>
                </a:lnTo>
                <a:lnTo>
                  <a:pt x="151485" y="1373200"/>
                </a:lnTo>
                <a:lnTo>
                  <a:pt x="157111" y="1377530"/>
                </a:lnTo>
                <a:lnTo>
                  <a:pt x="161582" y="1377569"/>
                </a:lnTo>
                <a:lnTo>
                  <a:pt x="164376" y="1375460"/>
                </a:lnTo>
                <a:lnTo>
                  <a:pt x="167106" y="1373352"/>
                </a:lnTo>
                <a:close/>
              </a:path>
              <a:path w="287020" h="2118360">
                <a:moveTo>
                  <a:pt x="167513" y="1441030"/>
                </a:moveTo>
                <a:lnTo>
                  <a:pt x="167487" y="1437855"/>
                </a:lnTo>
                <a:lnTo>
                  <a:pt x="164871" y="1435887"/>
                </a:lnTo>
                <a:lnTo>
                  <a:pt x="162318" y="1433918"/>
                </a:lnTo>
                <a:lnTo>
                  <a:pt x="158203" y="1433868"/>
                </a:lnTo>
                <a:lnTo>
                  <a:pt x="153149" y="1437728"/>
                </a:lnTo>
                <a:lnTo>
                  <a:pt x="153225" y="1440891"/>
                </a:lnTo>
                <a:lnTo>
                  <a:pt x="155778" y="1442897"/>
                </a:lnTo>
                <a:lnTo>
                  <a:pt x="158369" y="1444866"/>
                </a:lnTo>
                <a:lnTo>
                  <a:pt x="162483" y="1444891"/>
                </a:lnTo>
                <a:lnTo>
                  <a:pt x="164985" y="1442974"/>
                </a:lnTo>
                <a:lnTo>
                  <a:pt x="167513" y="1441030"/>
                </a:lnTo>
                <a:close/>
              </a:path>
              <a:path w="287020" h="2118360">
                <a:moveTo>
                  <a:pt x="167932" y="1508747"/>
                </a:moveTo>
                <a:lnTo>
                  <a:pt x="167894" y="1505864"/>
                </a:lnTo>
                <a:lnTo>
                  <a:pt x="165544" y="1504061"/>
                </a:lnTo>
                <a:lnTo>
                  <a:pt x="163233" y="1502244"/>
                </a:lnTo>
                <a:lnTo>
                  <a:pt x="159448" y="1502219"/>
                </a:lnTo>
                <a:lnTo>
                  <a:pt x="154927" y="1505737"/>
                </a:lnTo>
                <a:lnTo>
                  <a:pt x="154952" y="1508607"/>
                </a:lnTo>
                <a:lnTo>
                  <a:pt x="157264" y="1510411"/>
                </a:lnTo>
                <a:lnTo>
                  <a:pt x="159613" y="1512201"/>
                </a:lnTo>
                <a:lnTo>
                  <a:pt x="163360" y="1512239"/>
                </a:lnTo>
                <a:lnTo>
                  <a:pt x="165633" y="1510487"/>
                </a:lnTo>
                <a:lnTo>
                  <a:pt x="167932" y="1508747"/>
                </a:lnTo>
                <a:close/>
              </a:path>
              <a:path w="287020" h="2118360">
                <a:moveTo>
                  <a:pt x="168338" y="1576425"/>
                </a:moveTo>
                <a:lnTo>
                  <a:pt x="168313" y="1573834"/>
                </a:lnTo>
                <a:lnTo>
                  <a:pt x="166192" y="1572221"/>
                </a:lnTo>
                <a:lnTo>
                  <a:pt x="164122" y="1570596"/>
                </a:lnTo>
                <a:lnTo>
                  <a:pt x="160743" y="1570583"/>
                </a:lnTo>
                <a:lnTo>
                  <a:pt x="158673" y="1572145"/>
                </a:lnTo>
                <a:lnTo>
                  <a:pt x="156641" y="1573733"/>
                </a:lnTo>
                <a:lnTo>
                  <a:pt x="156679" y="1576324"/>
                </a:lnTo>
                <a:lnTo>
                  <a:pt x="158800" y="1577936"/>
                </a:lnTo>
                <a:lnTo>
                  <a:pt x="160858" y="1579549"/>
                </a:lnTo>
                <a:lnTo>
                  <a:pt x="164261" y="1579587"/>
                </a:lnTo>
                <a:lnTo>
                  <a:pt x="166306" y="1578000"/>
                </a:lnTo>
                <a:lnTo>
                  <a:pt x="168338" y="1576425"/>
                </a:lnTo>
                <a:close/>
              </a:path>
              <a:path w="287020" h="2118360">
                <a:moveTo>
                  <a:pt x="168770" y="1644116"/>
                </a:moveTo>
                <a:lnTo>
                  <a:pt x="168744" y="1641817"/>
                </a:lnTo>
                <a:lnTo>
                  <a:pt x="164998" y="1638947"/>
                </a:lnTo>
                <a:lnTo>
                  <a:pt x="162001" y="1638922"/>
                </a:lnTo>
                <a:lnTo>
                  <a:pt x="158369" y="1641716"/>
                </a:lnTo>
                <a:lnTo>
                  <a:pt x="158419" y="1644015"/>
                </a:lnTo>
                <a:lnTo>
                  <a:pt x="162140" y="1646897"/>
                </a:lnTo>
                <a:lnTo>
                  <a:pt x="165112" y="1646923"/>
                </a:lnTo>
                <a:lnTo>
                  <a:pt x="166954" y="1645526"/>
                </a:lnTo>
                <a:lnTo>
                  <a:pt x="168770" y="1644116"/>
                </a:lnTo>
                <a:close/>
              </a:path>
              <a:path w="287020" h="2118360">
                <a:moveTo>
                  <a:pt x="169164" y="1711820"/>
                </a:moveTo>
                <a:lnTo>
                  <a:pt x="169138" y="1709801"/>
                </a:lnTo>
                <a:lnTo>
                  <a:pt x="165874" y="1707299"/>
                </a:lnTo>
                <a:lnTo>
                  <a:pt x="163296" y="1707273"/>
                </a:lnTo>
                <a:lnTo>
                  <a:pt x="160108" y="1709724"/>
                </a:lnTo>
                <a:lnTo>
                  <a:pt x="160134" y="1711718"/>
                </a:lnTo>
                <a:lnTo>
                  <a:pt x="163385" y="1714233"/>
                </a:lnTo>
                <a:lnTo>
                  <a:pt x="165989" y="1714258"/>
                </a:lnTo>
                <a:lnTo>
                  <a:pt x="167563" y="1713039"/>
                </a:lnTo>
                <a:lnTo>
                  <a:pt x="169164" y="1711820"/>
                </a:lnTo>
                <a:close/>
              </a:path>
              <a:path w="287020" h="2118360">
                <a:moveTo>
                  <a:pt x="169570" y="1777784"/>
                </a:moveTo>
                <a:lnTo>
                  <a:pt x="166776" y="1775650"/>
                </a:lnTo>
                <a:lnTo>
                  <a:pt x="164566" y="1775625"/>
                </a:lnTo>
                <a:lnTo>
                  <a:pt x="163182" y="1776666"/>
                </a:lnTo>
                <a:lnTo>
                  <a:pt x="161823" y="1777720"/>
                </a:lnTo>
                <a:lnTo>
                  <a:pt x="161861" y="1779435"/>
                </a:lnTo>
                <a:lnTo>
                  <a:pt x="163258" y="1780501"/>
                </a:lnTo>
                <a:lnTo>
                  <a:pt x="164642" y="1781581"/>
                </a:lnTo>
                <a:lnTo>
                  <a:pt x="166890" y="1781594"/>
                </a:lnTo>
                <a:lnTo>
                  <a:pt x="168236" y="1780552"/>
                </a:lnTo>
                <a:lnTo>
                  <a:pt x="169570" y="1779511"/>
                </a:lnTo>
                <a:lnTo>
                  <a:pt x="169570" y="1777784"/>
                </a:lnTo>
                <a:close/>
              </a:path>
              <a:path w="287020" h="2118360">
                <a:moveTo>
                  <a:pt x="170002" y="1845767"/>
                </a:moveTo>
                <a:lnTo>
                  <a:pt x="168821" y="1844878"/>
                </a:lnTo>
                <a:lnTo>
                  <a:pt x="167678" y="1843989"/>
                </a:lnTo>
                <a:lnTo>
                  <a:pt x="165811" y="1843976"/>
                </a:lnTo>
                <a:lnTo>
                  <a:pt x="164706" y="1844840"/>
                </a:lnTo>
                <a:lnTo>
                  <a:pt x="163576" y="1845703"/>
                </a:lnTo>
                <a:lnTo>
                  <a:pt x="163601" y="1847138"/>
                </a:lnTo>
                <a:lnTo>
                  <a:pt x="165925" y="1848916"/>
                </a:lnTo>
                <a:lnTo>
                  <a:pt x="167767" y="1848929"/>
                </a:lnTo>
                <a:lnTo>
                  <a:pt x="168884" y="1848078"/>
                </a:lnTo>
                <a:lnTo>
                  <a:pt x="170002" y="1847202"/>
                </a:lnTo>
                <a:lnTo>
                  <a:pt x="170002" y="1845767"/>
                </a:lnTo>
                <a:close/>
              </a:path>
              <a:path w="287020" h="2118360">
                <a:moveTo>
                  <a:pt x="170421" y="1913763"/>
                </a:moveTo>
                <a:lnTo>
                  <a:pt x="169481" y="1913051"/>
                </a:lnTo>
                <a:lnTo>
                  <a:pt x="168592" y="1912340"/>
                </a:lnTo>
                <a:lnTo>
                  <a:pt x="167106" y="1912327"/>
                </a:lnTo>
                <a:lnTo>
                  <a:pt x="166192" y="1913013"/>
                </a:lnTo>
                <a:lnTo>
                  <a:pt x="165303" y="1913712"/>
                </a:lnTo>
                <a:lnTo>
                  <a:pt x="165328" y="1914842"/>
                </a:lnTo>
                <a:lnTo>
                  <a:pt x="166230" y="1915553"/>
                </a:lnTo>
                <a:lnTo>
                  <a:pt x="167170" y="1916264"/>
                </a:lnTo>
                <a:lnTo>
                  <a:pt x="168656" y="1916264"/>
                </a:lnTo>
                <a:lnTo>
                  <a:pt x="169506" y="1915579"/>
                </a:lnTo>
                <a:lnTo>
                  <a:pt x="170421" y="1914880"/>
                </a:lnTo>
                <a:lnTo>
                  <a:pt x="170421" y="1913763"/>
                </a:lnTo>
                <a:close/>
              </a:path>
              <a:path w="287020" h="2118360">
                <a:moveTo>
                  <a:pt x="170878" y="1982571"/>
                </a:moveTo>
                <a:lnTo>
                  <a:pt x="170840" y="1981746"/>
                </a:lnTo>
                <a:lnTo>
                  <a:pt x="170141" y="1981212"/>
                </a:lnTo>
                <a:lnTo>
                  <a:pt x="169481" y="1980679"/>
                </a:lnTo>
                <a:lnTo>
                  <a:pt x="168363" y="1980679"/>
                </a:lnTo>
                <a:lnTo>
                  <a:pt x="167728" y="1981187"/>
                </a:lnTo>
                <a:lnTo>
                  <a:pt x="167017" y="1981708"/>
                </a:lnTo>
                <a:lnTo>
                  <a:pt x="167055" y="1982546"/>
                </a:lnTo>
                <a:lnTo>
                  <a:pt x="167728" y="1983079"/>
                </a:lnTo>
                <a:lnTo>
                  <a:pt x="168414" y="1983613"/>
                </a:lnTo>
                <a:lnTo>
                  <a:pt x="169506" y="1983613"/>
                </a:lnTo>
                <a:lnTo>
                  <a:pt x="170180" y="1983105"/>
                </a:lnTo>
                <a:lnTo>
                  <a:pt x="170878" y="1982571"/>
                </a:lnTo>
                <a:close/>
              </a:path>
              <a:path w="287020" h="2118360">
                <a:moveTo>
                  <a:pt x="171259" y="2050275"/>
                </a:moveTo>
                <a:lnTo>
                  <a:pt x="171234" y="2049729"/>
                </a:lnTo>
                <a:lnTo>
                  <a:pt x="170802" y="2049373"/>
                </a:lnTo>
                <a:lnTo>
                  <a:pt x="170357" y="2049030"/>
                </a:lnTo>
                <a:lnTo>
                  <a:pt x="169633" y="2049030"/>
                </a:lnTo>
                <a:lnTo>
                  <a:pt x="169189" y="2049360"/>
                </a:lnTo>
                <a:lnTo>
                  <a:pt x="168757" y="2049691"/>
                </a:lnTo>
                <a:lnTo>
                  <a:pt x="168795" y="2050262"/>
                </a:lnTo>
                <a:lnTo>
                  <a:pt x="169227" y="2050605"/>
                </a:lnTo>
                <a:lnTo>
                  <a:pt x="169633" y="2050948"/>
                </a:lnTo>
                <a:lnTo>
                  <a:pt x="170383" y="2050948"/>
                </a:lnTo>
                <a:lnTo>
                  <a:pt x="170827" y="2050618"/>
                </a:lnTo>
                <a:lnTo>
                  <a:pt x="171259" y="2050275"/>
                </a:lnTo>
                <a:close/>
              </a:path>
              <a:path w="287020" h="2118360">
                <a:moveTo>
                  <a:pt x="171704" y="2117966"/>
                </a:moveTo>
                <a:lnTo>
                  <a:pt x="171678" y="2117699"/>
                </a:lnTo>
                <a:lnTo>
                  <a:pt x="171450" y="2117547"/>
                </a:lnTo>
                <a:lnTo>
                  <a:pt x="171234" y="2117382"/>
                </a:lnTo>
                <a:lnTo>
                  <a:pt x="170903" y="2117382"/>
                </a:lnTo>
                <a:lnTo>
                  <a:pt x="170700" y="2117547"/>
                </a:lnTo>
                <a:lnTo>
                  <a:pt x="170497" y="2117699"/>
                </a:lnTo>
                <a:lnTo>
                  <a:pt x="170522" y="2117966"/>
                </a:lnTo>
                <a:lnTo>
                  <a:pt x="170929" y="2118296"/>
                </a:lnTo>
                <a:lnTo>
                  <a:pt x="171259" y="2118296"/>
                </a:lnTo>
                <a:lnTo>
                  <a:pt x="171488" y="2118131"/>
                </a:lnTo>
                <a:lnTo>
                  <a:pt x="171704" y="2117966"/>
                </a:lnTo>
                <a:close/>
              </a:path>
              <a:path w="287020" h="2118360">
                <a:moveTo>
                  <a:pt x="280517" y="16002"/>
                </a:moveTo>
                <a:lnTo>
                  <a:pt x="279031" y="10477"/>
                </a:lnTo>
                <a:lnTo>
                  <a:pt x="274764" y="5588"/>
                </a:lnTo>
                <a:lnTo>
                  <a:pt x="268414" y="2311"/>
                </a:lnTo>
                <a:lnTo>
                  <a:pt x="261239" y="1168"/>
                </a:lnTo>
                <a:lnTo>
                  <a:pt x="254088" y="2171"/>
                </a:lnTo>
                <a:lnTo>
                  <a:pt x="247827" y="5334"/>
                </a:lnTo>
                <a:lnTo>
                  <a:pt x="243713" y="10147"/>
                </a:lnTo>
                <a:lnTo>
                  <a:pt x="242404" y="15659"/>
                </a:lnTo>
                <a:lnTo>
                  <a:pt x="243890" y="21183"/>
                </a:lnTo>
                <a:lnTo>
                  <a:pt x="248158" y="26073"/>
                </a:lnTo>
                <a:lnTo>
                  <a:pt x="254508" y="29349"/>
                </a:lnTo>
                <a:lnTo>
                  <a:pt x="261696" y="30492"/>
                </a:lnTo>
                <a:lnTo>
                  <a:pt x="268859" y="29489"/>
                </a:lnTo>
                <a:lnTo>
                  <a:pt x="275120" y="26339"/>
                </a:lnTo>
                <a:lnTo>
                  <a:pt x="279222" y="21513"/>
                </a:lnTo>
                <a:lnTo>
                  <a:pt x="280517" y="16002"/>
                </a:lnTo>
                <a:close/>
              </a:path>
              <a:path w="287020" h="2118360">
                <a:moveTo>
                  <a:pt x="282867" y="88353"/>
                </a:moveTo>
                <a:lnTo>
                  <a:pt x="282727" y="79362"/>
                </a:lnTo>
                <a:lnTo>
                  <a:pt x="275450" y="73748"/>
                </a:lnTo>
                <a:lnTo>
                  <a:pt x="269278" y="70586"/>
                </a:lnTo>
                <a:lnTo>
                  <a:pt x="262305" y="69469"/>
                </a:lnTo>
                <a:lnTo>
                  <a:pt x="255384" y="70446"/>
                </a:lnTo>
                <a:lnTo>
                  <a:pt x="249351" y="73494"/>
                </a:lnTo>
                <a:lnTo>
                  <a:pt x="242201" y="78981"/>
                </a:lnTo>
                <a:lnTo>
                  <a:pt x="242366" y="87972"/>
                </a:lnTo>
                <a:lnTo>
                  <a:pt x="249643" y="93586"/>
                </a:lnTo>
                <a:lnTo>
                  <a:pt x="255803" y="96774"/>
                </a:lnTo>
                <a:lnTo>
                  <a:pt x="262775" y="97866"/>
                </a:lnTo>
                <a:lnTo>
                  <a:pt x="269697" y="96901"/>
                </a:lnTo>
                <a:lnTo>
                  <a:pt x="275742" y="93827"/>
                </a:lnTo>
                <a:lnTo>
                  <a:pt x="282867" y="88353"/>
                </a:lnTo>
                <a:close/>
              </a:path>
              <a:path w="287020" h="2118360">
                <a:moveTo>
                  <a:pt x="283286" y="156057"/>
                </a:moveTo>
                <a:lnTo>
                  <a:pt x="283133" y="147358"/>
                </a:lnTo>
                <a:lnTo>
                  <a:pt x="276098" y="141922"/>
                </a:lnTo>
                <a:lnTo>
                  <a:pt x="270141" y="138849"/>
                </a:lnTo>
                <a:lnTo>
                  <a:pt x="263398" y="137782"/>
                </a:lnTo>
                <a:lnTo>
                  <a:pt x="256679" y="138722"/>
                </a:lnTo>
                <a:lnTo>
                  <a:pt x="250825" y="141681"/>
                </a:lnTo>
                <a:lnTo>
                  <a:pt x="243941" y="146989"/>
                </a:lnTo>
                <a:lnTo>
                  <a:pt x="244081" y="155689"/>
                </a:lnTo>
                <a:lnTo>
                  <a:pt x="251142" y="161112"/>
                </a:lnTo>
                <a:lnTo>
                  <a:pt x="257098" y="164198"/>
                </a:lnTo>
                <a:lnTo>
                  <a:pt x="263829" y="165265"/>
                </a:lnTo>
                <a:lnTo>
                  <a:pt x="270535" y="164325"/>
                </a:lnTo>
                <a:lnTo>
                  <a:pt x="276390" y="161353"/>
                </a:lnTo>
                <a:lnTo>
                  <a:pt x="283286" y="156057"/>
                </a:lnTo>
                <a:close/>
              </a:path>
              <a:path w="287020" h="2118360">
                <a:moveTo>
                  <a:pt x="283692" y="223748"/>
                </a:moveTo>
                <a:lnTo>
                  <a:pt x="283616" y="215328"/>
                </a:lnTo>
                <a:lnTo>
                  <a:pt x="276771" y="210083"/>
                </a:lnTo>
                <a:lnTo>
                  <a:pt x="270992" y="207111"/>
                </a:lnTo>
                <a:lnTo>
                  <a:pt x="264477" y="206070"/>
                </a:lnTo>
                <a:lnTo>
                  <a:pt x="258000" y="206984"/>
                </a:lnTo>
                <a:lnTo>
                  <a:pt x="252336" y="209842"/>
                </a:lnTo>
                <a:lnTo>
                  <a:pt x="245681" y="214972"/>
                </a:lnTo>
                <a:lnTo>
                  <a:pt x="245821" y="223393"/>
                </a:lnTo>
                <a:lnTo>
                  <a:pt x="252641" y="228638"/>
                </a:lnTo>
                <a:lnTo>
                  <a:pt x="258381" y="231609"/>
                </a:lnTo>
                <a:lnTo>
                  <a:pt x="264896" y="232638"/>
                </a:lnTo>
                <a:lnTo>
                  <a:pt x="271386" y="231736"/>
                </a:lnTo>
                <a:lnTo>
                  <a:pt x="277063" y="228866"/>
                </a:lnTo>
                <a:lnTo>
                  <a:pt x="283692" y="223748"/>
                </a:lnTo>
                <a:close/>
              </a:path>
              <a:path w="287020" h="2118360">
                <a:moveTo>
                  <a:pt x="284124" y="291439"/>
                </a:moveTo>
                <a:lnTo>
                  <a:pt x="284010" y="283311"/>
                </a:lnTo>
                <a:lnTo>
                  <a:pt x="277406" y="278257"/>
                </a:lnTo>
                <a:lnTo>
                  <a:pt x="271843" y="275386"/>
                </a:lnTo>
                <a:lnTo>
                  <a:pt x="265557" y="274383"/>
                </a:lnTo>
                <a:lnTo>
                  <a:pt x="259308" y="275272"/>
                </a:lnTo>
                <a:lnTo>
                  <a:pt x="253834" y="278041"/>
                </a:lnTo>
                <a:lnTo>
                  <a:pt x="247408" y="282968"/>
                </a:lnTo>
                <a:lnTo>
                  <a:pt x="247548" y="291084"/>
                </a:lnTo>
                <a:lnTo>
                  <a:pt x="254114" y="296164"/>
                </a:lnTo>
                <a:lnTo>
                  <a:pt x="259689" y="299034"/>
                </a:lnTo>
                <a:lnTo>
                  <a:pt x="265988" y="300024"/>
                </a:lnTo>
                <a:lnTo>
                  <a:pt x="272249" y="299148"/>
                </a:lnTo>
                <a:lnTo>
                  <a:pt x="277723" y="296379"/>
                </a:lnTo>
                <a:lnTo>
                  <a:pt x="284124" y="291439"/>
                </a:lnTo>
                <a:close/>
              </a:path>
              <a:path w="287020" h="2118360">
                <a:moveTo>
                  <a:pt x="284568" y="359130"/>
                </a:moveTo>
                <a:lnTo>
                  <a:pt x="284416" y="351307"/>
                </a:lnTo>
                <a:lnTo>
                  <a:pt x="271716" y="341528"/>
                </a:lnTo>
                <a:lnTo>
                  <a:pt x="261556" y="341439"/>
                </a:lnTo>
                <a:lnTo>
                  <a:pt x="249123" y="350964"/>
                </a:lnTo>
                <a:lnTo>
                  <a:pt x="249262" y="358800"/>
                </a:lnTo>
                <a:lnTo>
                  <a:pt x="261962" y="368566"/>
                </a:lnTo>
                <a:lnTo>
                  <a:pt x="272148" y="368668"/>
                </a:lnTo>
                <a:lnTo>
                  <a:pt x="278320" y="363905"/>
                </a:lnTo>
                <a:lnTo>
                  <a:pt x="284568" y="359130"/>
                </a:lnTo>
                <a:close/>
              </a:path>
              <a:path w="287020" h="2118360">
                <a:moveTo>
                  <a:pt x="284975" y="426834"/>
                </a:moveTo>
                <a:lnTo>
                  <a:pt x="284848" y="419303"/>
                </a:lnTo>
                <a:lnTo>
                  <a:pt x="272592" y="409879"/>
                </a:lnTo>
                <a:lnTo>
                  <a:pt x="262813" y="409778"/>
                </a:lnTo>
                <a:lnTo>
                  <a:pt x="250863" y="418985"/>
                </a:lnTo>
                <a:lnTo>
                  <a:pt x="251015" y="426516"/>
                </a:lnTo>
                <a:lnTo>
                  <a:pt x="263232" y="435914"/>
                </a:lnTo>
                <a:lnTo>
                  <a:pt x="272999" y="436016"/>
                </a:lnTo>
                <a:lnTo>
                  <a:pt x="278993" y="431406"/>
                </a:lnTo>
                <a:lnTo>
                  <a:pt x="284975" y="426834"/>
                </a:lnTo>
                <a:close/>
              </a:path>
              <a:path w="287020" h="2118360">
                <a:moveTo>
                  <a:pt x="285394" y="494512"/>
                </a:moveTo>
                <a:lnTo>
                  <a:pt x="285254" y="487273"/>
                </a:lnTo>
                <a:lnTo>
                  <a:pt x="273519" y="478231"/>
                </a:lnTo>
                <a:lnTo>
                  <a:pt x="264083" y="478129"/>
                </a:lnTo>
                <a:lnTo>
                  <a:pt x="252603" y="486956"/>
                </a:lnTo>
                <a:lnTo>
                  <a:pt x="252742" y="494207"/>
                </a:lnTo>
                <a:lnTo>
                  <a:pt x="264515" y="503250"/>
                </a:lnTo>
                <a:lnTo>
                  <a:pt x="273913" y="503351"/>
                </a:lnTo>
                <a:lnTo>
                  <a:pt x="279666" y="498932"/>
                </a:lnTo>
                <a:lnTo>
                  <a:pt x="285394" y="494512"/>
                </a:lnTo>
                <a:close/>
              </a:path>
              <a:path w="287020" h="2118360">
                <a:moveTo>
                  <a:pt x="285826" y="562203"/>
                </a:moveTo>
                <a:lnTo>
                  <a:pt x="285673" y="555244"/>
                </a:lnTo>
                <a:lnTo>
                  <a:pt x="274396" y="546569"/>
                </a:lnTo>
                <a:lnTo>
                  <a:pt x="265366" y="546468"/>
                </a:lnTo>
                <a:lnTo>
                  <a:pt x="254330" y="554951"/>
                </a:lnTo>
                <a:lnTo>
                  <a:pt x="254457" y="561898"/>
                </a:lnTo>
                <a:lnTo>
                  <a:pt x="265747" y="570585"/>
                </a:lnTo>
                <a:lnTo>
                  <a:pt x="274764" y="570674"/>
                </a:lnTo>
                <a:lnTo>
                  <a:pt x="280263" y="566432"/>
                </a:lnTo>
                <a:lnTo>
                  <a:pt x="285826" y="562203"/>
                </a:lnTo>
                <a:close/>
              </a:path>
              <a:path w="287020" h="2118360">
                <a:moveTo>
                  <a:pt x="286219" y="629907"/>
                </a:moveTo>
                <a:lnTo>
                  <a:pt x="286118" y="623227"/>
                </a:lnTo>
                <a:lnTo>
                  <a:pt x="275285" y="614908"/>
                </a:lnTo>
                <a:lnTo>
                  <a:pt x="266636" y="614832"/>
                </a:lnTo>
                <a:lnTo>
                  <a:pt x="256044" y="622947"/>
                </a:lnTo>
                <a:lnTo>
                  <a:pt x="256197" y="629615"/>
                </a:lnTo>
                <a:lnTo>
                  <a:pt x="266979" y="637946"/>
                </a:lnTo>
                <a:lnTo>
                  <a:pt x="275678" y="638022"/>
                </a:lnTo>
                <a:lnTo>
                  <a:pt x="280924" y="633958"/>
                </a:lnTo>
                <a:lnTo>
                  <a:pt x="286219" y="629907"/>
                </a:lnTo>
                <a:close/>
              </a:path>
              <a:path w="287020" h="2118360">
                <a:moveTo>
                  <a:pt x="286639" y="697598"/>
                </a:moveTo>
                <a:lnTo>
                  <a:pt x="286537" y="691222"/>
                </a:lnTo>
                <a:lnTo>
                  <a:pt x="276199" y="683260"/>
                </a:lnTo>
                <a:lnTo>
                  <a:pt x="267893" y="683183"/>
                </a:lnTo>
                <a:lnTo>
                  <a:pt x="257822" y="690943"/>
                </a:lnTo>
                <a:lnTo>
                  <a:pt x="257898" y="697331"/>
                </a:lnTo>
                <a:lnTo>
                  <a:pt x="268274" y="705294"/>
                </a:lnTo>
                <a:lnTo>
                  <a:pt x="276542" y="705370"/>
                </a:lnTo>
                <a:lnTo>
                  <a:pt x="281597" y="701484"/>
                </a:lnTo>
                <a:lnTo>
                  <a:pt x="286639" y="697598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6922364" y="31419"/>
            <a:ext cx="278765" cy="2118360"/>
          </a:xfrm>
          <a:custGeom>
            <a:avLst/>
            <a:gdLst/>
            <a:ahLst/>
            <a:cxnLst/>
            <a:rect l="l" t="t" r="r" b="b"/>
            <a:pathLst>
              <a:path w="278765" h="2118360">
                <a:moveTo>
                  <a:pt x="28816" y="695261"/>
                </a:moveTo>
                <a:lnTo>
                  <a:pt x="28714" y="688886"/>
                </a:lnTo>
                <a:lnTo>
                  <a:pt x="18376" y="680923"/>
                </a:lnTo>
                <a:lnTo>
                  <a:pt x="10071" y="680847"/>
                </a:lnTo>
                <a:lnTo>
                  <a:pt x="0" y="688606"/>
                </a:lnTo>
                <a:lnTo>
                  <a:pt x="76" y="694994"/>
                </a:lnTo>
                <a:lnTo>
                  <a:pt x="10452" y="702957"/>
                </a:lnTo>
                <a:lnTo>
                  <a:pt x="18719" y="703033"/>
                </a:lnTo>
                <a:lnTo>
                  <a:pt x="23774" y="699147"/>
                </a:lnTo>
                <a:lnTo>
                  <a:pt x="28816" y="695261"/>
                </a:lnTo>
                <a:close/>
              </a:path>
              <a:path w="278765" h="2118360">
                <a:moveTo>
                  <a:pt x="29235" y="762939"/>
                </a:moveTo>
                <a:lnTo>
                  <a:pt x="29121" y="756869"/>
                </a:lnTo>
                <a:lnTo>
                  <a:pt x="19278" y="749261"/>
                </a:lnTo>
                <a:lnTo>
                  <a:pt x="11341" y="749185"/>
                </a:lnTo>
                <a:lnTo>
                  <a:pt x="1739" y="756602"/>
                </a:lnTo>
                <a:lnTo>
                  <a:pt x="1803" y="762685"/>
                </a:lnTo>
                <a:lnTo>
                  <a:pt x="11696" y="770293"/>
                </a:lnTo>
                <a:lnTo>
                  <a:pt x="19583" y="770369"/>
                </a:lnTo>
                <a:lnTo>
                  <a:pt x="24434" y="766635"/>
                </a:lnTo>
                <a:lnTo>
                  <a:pt x="29235" y="762939"/>
                </a:lnTo>
                <a:close/>
              </a:path>
              <a:path w="278765" h="2118360">
                <a:moveTo>
                  <a:pt x="29654" y="830643"/>
                </a:moveTo>
                <a:lnTo>
                  <a:pt x="29552" y="824865"/>
                </a:lnTo>
                <a:lnTo>
                  <a:pt x="20180" y="817613"/>
                </a:lnTo>
                <a:lnTo>
                  <a:pt x="12623" y="817549"/>
                </a:lnTo>
                <a:lnTo>
                  <a:pt x="3467" y="824623"/>
                </a:lnTo>
                <a:lnTo>
                  <a:pt x="3530" y="830402"/>
                </a:lnTo>
                <a:lnTo>
                  <a:pt x="12954" y="837628"/>
                </a:lnTo>
                <a:lnTo>
                  <a:pt x="20497" y="837704"/>
                </a:lnTo>
                <a:lnTo>
                  <a:pt x="25044" y="834174"/>
                </a:lnTo>
                <a:lnTo>
                  <a:pt x="29654" y="830643"/>
                </a:lnTo>
                <a:close/>
              </a:path>
              <a:path w="278765" h="2118360">
                <a:moveTo>
                  <a:pt x="30060" y="898334"/>
                </a:moveTo>
                <a:lnTo>
                  <a:pt x="29959" y="892822"/>
                </a:lnTo>
                <a:lnTo>
                  <a:pt x="21031" y="885952"/>
                </a:lnTo>
                <a:lnTo>
                  <a:pt x="13893" y="885888"/>
                </a:lnTo>
                <a:lnTo>
                  <a:pt x="5181" y="892581"/>
                </a:lnTo>
                <a:lnTo>
                  <a:pt x="5257" y="898093"/>
                </a:lnTo>
                <a:lnTo>
                  <a:pt x="14185" y="904951"/>
                </a:lnTo>
                <a:lnTo>
                  <a:pt x="21323" y="905027"/>
                </a:lnTo>
                <a:lnTo>
                  <a:pt x="25704" y="901674"/>
                </a:lnTo>
                <a:lnTo>
                  <a:pt x="30060" y="898334"/>
                </a:lnTo>
                <a:close/>
              </a:path>
              <a:path w="278765" h="2118360">
                <a:moveTo>
                  <a:pt x="30467" y="966025"/>
                </a:moveTo>
                <a:lnTo>
                  <a:pt x="30416" y="960805"/>
                </a:lnTo>
                <a:lnTo>
                  <a:pt x="21932" y="954316"/>
                </a:lnTo>
                <a:lnTo>
                  <a:pt x="15151" y="954252"/>
                </a:lnTo>
                <a:lnTo>
                  <a:pt x="6921" y="960602"/>
                </a:lnTo>
                <a:lnTo>
                  <a:pt x="6985" y="965809"/>
                </a:lnTo>
                <a:lnTo>
                  <a:pt x="15468" y="972299"/>
                </a:lnTo>
                <a:lnTo>
                  <a:pt x="22212" y="972375"/>
                </a:lnTo>
                <a:lnTo>
                  <a:pt x="26365" y="969187"/>
                </a:lnTo>
                <a:lnTo>
                  <a:pt x="30467" y="966025"/>
                </a:lnTo>
                <a:close/>
              </a:path>
              <a:path w="278765" h="2118360">
                <a:moveTo>
                  <a:pt x="30899" y="1033703"/>
                </a:moveTo>
                <a:lnTo>
                  <a:pt x="30822" y="1028788"/>
                </a:lnTo>
                <a:lnTo>
                  <a:pt x="22834" y="1022654"/>
                </a:lnTo>
                <a:lnTo>
                  <a:pt x="16433" y="1022591"/>
                </a:lnTo>
                <a:lnTo>
                  <a:pt x="8648" y="1028585"/>
                </a:lnTo>
                <a:lnTo>
                  <a:pt x="8724" y="1033513"/>
                </a:lnTo>
                <a:lnTo>
                  <a:pt x="16700" y="1039634"/>
                </a:lnTo>
                <a:lnTo>
                  <a:pt x="23101" y="1039710"/>
                </a:lnTo>
                <a:lnTo>
                  <a:pt x="27000" y="1036713"/>
                </a:lnTo>
                <a:lnTo>
                  <a:pt x="30899" y="1033703"/>
                </a:lnTo>
                <a:close/>
              </a:path>
              <a:path w="278765" h="2118360">
                <a:moveTo>
                  <a:pt x="31318" y="1101394"/>
                </a:moveTo>
                <a:lnTo>
                  <a:pt x="31254" y="1096784"/>
                </a:lnTo>
                <a:lnTo>
                  <a:pt x="27457" y="1093889"/>
                </a:lnTo>
                <a:lnTo>
                  <a:pt x="23749" y="1091006"/>
                </a:lnTo>
                <a:lnTo>
                  <a:pt x="17716" y="1090942"/>
                </a:lnTo>
                <a:lnTo>
                  <a:pt x="10388" y="1096568"/>
                </a:lnTo>
                <a:lnTo>
                  <a:pt x="10452" y="1101204"/>
                </a:lnTo>
                <a:lnTo>
                  <a:pt x="17945" y="1106982"/>
                </a:lnTo>
                <a:lnTo>
                  <a:pt x="23990" y="1107033"/>
                </a:lnTo>
                <a:lnTo>
                  <a:pt x="27647" y="1104226"/>
                </a:lnTo>
                <a:lnTo>
                  <a:pt x="31318" y="1101394"/>
                </a:lnTo>
                <a:close/>
              </a:path>
              <a:path w="278765" h="2118360">
                <a:moveTo>
                  <a:pt x="31711" y="1169098"/>
                </a:moveTo>
                <a:lnTo>
                  <a:pt x="31648" y="1164767"/>
                </a:lnTo>
                <a:lnTo>
                  <a:pt x="24625" y="1159344"/>
                </a:lnTo>
                <a:lnTo>
                  <a:pt x="18999" y="1159294"/>
                </a:lnTo>
                <a:lnTo>
                  <a:pt x="12103" y="1164590"/>
                </a:lnTo>
                <a:lnTo>
                  <a:pt x="12166" y="1168920"/>
                </a:lnTo>
                <a:lnTo>
                  <a:pt x="19227" y="1174343"/>
                </a:lnTo>
                <a:lnTo>
                  <a:pt x="24866" y="1174381"/>
                </a:lnTo>
                <a:lnTo>
                  <a:pt x="28295" y="1171740"/>
                </a:lnTo>
                <a:lnTo>
                  <a:pt x="31711" y="1169098"/>
                </a:lnTo>
                <a:close/>
              </a:path>
              <a:path w="278765" h="2118360">
                <a:moveTo>
                  <a:pt x="32131" y="1236789"/>
                </a:moveTo>
                <a:lnTo>
                  <a:pt x="32067" y="1232738"/>
                </a:lnTo>
                <a:lnTo>
                  <a:pt x="25501" y="1227683"/>
                </a:lnTo>
                <a:lnTo>
                  <a:pt x="20256" y="1227645"/>
                </a:lnTo>
                <a:lnTo>
                  <a:pt x="13830" y="1232585"/>
                </a:lnTo>
                <a:lnTo>
                  <a:pt x="13893" y="1236624"/>
                </a:lnTo>
                <a:lnTo>
                  <a:pt x="20485" y="1241679"/>
                </a:lnTo>
                <a:lnTo>
                  <a:pt x="25755" y="1241717"/>
                </a:lnTo>
                <a:lnTo>
                  <a:pt x="28956" y="1239266"/>
                </a:lnTo>
                <a:lnTo>
                  <a:pt x="32131" y="1236789"/>
                </a:lnTo>
                <a:close/>
              </a:path>
              <a:path w="278765" h="2118360">
                <a:moveTo>
                  <a:pt x="32550" y="1304467"/>
                </a:moveTo>
                <a:lnTo>
                  <a:pt x="32499" y="1300721"/>
                </a:lnTo>
                <a:lnTo>
                  <a:pt x="26390" y="1296035"/>
                </a:lnTo>
                <a:lnTo>
                  <a:pt x="21526" y="1295996"/>
                </a:lnTo>
                <a:lnTo>
                  <a:pt x="15570" y="1300568"/>
                </a:lnTo>
                <a:lnTo>
                  <a:pt x="15633" y="1304328"/>
                </a:lnTo>
                <a:lnTo>
                  <a:pt x="21729" y="1309014"/>
                </a:lnTo>
                <a:lnTo>
                  <a:pt x="26606" y="1309052"/>
                </a:lnTo>
                <a:lnTo>
                  <a:pt x="29591" y="1306766"/>
                </a:lnTo>
                <a:lnTo>
                  <a:pt x="32550" y="1304467"/>
                </a:lnTo>
                <a:close/>
              </a:path>
              <a:path w="278765" h="2118360">
                <a:moveTo>
                  <a:pt x="32969" y="1372171"/>
                </a:moveTo>
                <a:lnTo>
                  <a:pt x="32943" y="1368704"/>
                </a:lnTo>
                <a:lnTo>
                  <a:pt x="27305" y="1364386"/>
                </a:lnTo>
                <a:lnTo>
                  <a:pt x="22809" y="1364335"/>
                </a:lnTo>
                <a:lnTo>
                  <a:pt x="17335" y="1368564"/>
                </a:lnTo>
                <a:lnTo>
                  <a:pt x="17373" y="1372019"/>
                </a:lnTo>
                <a:lnTo>
                  <a:pt x="22999" y="1376349"/>
                </a:lnTo>
                <a:lnTo>
                  <a:pt x="27495" y="1376387"/>
                </a:lnTo>
                <a:lnTo>
                  <a:pt x="30251" y="1374279"/>
                </a:lnTo>
                <a:lnTo>
                  <a:pt x="32969" y="1372171"/>
                </a:lnTo>
                <a:close/>
              </a:path>
              <a:path w="278765" h="2118360">
                <a:moveTo>
                  <a:pt x="33388" y="1439875"/>
                </a:moveTo>
                <a:lnTo>
                  <a:pt x="33337" y="1436712"/>
                </a:lnTo>
                <a:lnTo>
                  <a:pt x="28206" y="1432737"/>
                </a:lnTo>
                <a:lnTo>
                  <a:pt x="24079" y="1432699"/>
                </a:lnTo>
                <a:lnTo>
                  <a:pt x="19075" y="1436573"/>
                </a:lnTo>
                <a:lnTo>
                  <a:pt x="19100" y="1439735"/>
                </a:lnTo>
                <a:lnTo>
                  <a:pt x="24269" y="1443697"/>
                </a:lnTo>
                <a:lnTo>
                  <a:pt x="28384" y="1443723"/>
                </a:lnTo>
                <a:lnTo>
                  <a:pt x="30899" y="1441805"/>
                </a:lnTo>
                <a:lnTo>
                  <a:pt x="33388" y="1439875"/>
                </a:lnTo>
                <a:close/>
              </a:path>
              <a:path w="278765" h="2118360">
                <a:moveTo>
                  <a:pt x="33820" y="1507553"/>
                </a:moveTo>
                <a:lnTo>
                  <a:pt x="33769" y="1504683"/>
                </a:lnTo>
                <a:lnTo>
                  <a:pt x="31407" y="1502892"/>
                </a:lnTo>
                <a:lnTo>
                  <a:pt x="29083" y="1501089"/>
                </a:lnTo>
                <a:lnTo>
                  <a:pt x="25361" y="1501051"/>
                </a:lnTo>
                <a:lnTo>
                  <a:pt x="20777" y="1504556"/>
                </a:lnTo>
                <a:lnTo>
                  <a:pt x="20815" y="1507451"/>
                </a:lnTo>
                <a:lnTo>
                  <a:pt x="23190" y="1509242"/>
                </a:lnTo>
                <a:lnTo>
                  <a:pt x="25488" y="1511046"/>
                </a:lnTo>
                <a:lnTo>
                  <a:pt x="29222" y="1511071"/>
                </a:lnTo>
                <a:lnTo>
                  <a:pt x="31521" y="1509318"/>
                </a:lnTo>
                <a:lnTo>
                  <a:pt x="33820" y="1507553"/>
                </a:lnTo>
                <a:close/>
              </a:path>
              <a:path w="278765" h="2118360">
                <a:moveTo>
                  <a:pt x="34213" y="1575244"/>
                </a:moveTo>
                <a:lnTo>
                  <a:pt x="34175" y="1572653"/>
                </a:lnTo>
                <a:lnTo>
                  <a:pt x="29997" y="1569440"/>
                </a:lnTo>
                <a:lnTo>
                  <a:pt x="26606" y="1569402"/>
                </a:lnTo>
                <a:lnTo>
                  <a:pt x="22517" y="1572552"/>
                </a:lnTo>
                <a:lnTo>
                  <a:pt x="22555" y="1575142"/>
                </a:lnTo>
                <a:lnTo>
                  <a:pt x="26771" y="1578381"/>
                </a:lnTo>
                <a:lnTo>
                  <a:pt x="30137" y="1578406"/>
                </a:lnTo>
                <a:lnTo>
                  <a:pt x="32181" y="1576832"/>
                </a:lnTo>
                <a:lnTo>
                  <a:pt x="34213" y="1575244"/>
                </a:lnTo>
                <a:close/>
              </a:path>
              <a:path w="278765" h="2118360">
                <a:moveTo>
                  <a:pt x="34645" y="1642948"/>
                </a:moveTo>
                <a:lnTo>
                  <a:pt x="34594" y="1640636"/>
                </a:lnTo>
                <a:lnTo>
                  <a:pt x="30899" y="1637766"/>
                </a:lnTo>
                <a:lnTo>
                  <a:pt x="27876" y="1637741"/>
                </a:lnTo>
                <a:lnTo>
                  <a:pt x="24257" y="1640547"/>
                </a:lnTo>
                <a:lnTo>
                  <a:pt x="24295" y="1642833"/>
                </a:lnTo>
                <a:lnTo>
                  <a:pt x="28016" y="1645716"/>
                </a:lnTo>
                <a:lnTo>
                  <a:pt x="31000" y="1645742"/>
                </a:lnTo>
                <a:lnTo>
                  <a:pt x="32829" y="1644345"/>
                </a:lnTo>
                <a:lnTo>
                  <a:pt x="34645" y="1642948"/>
                </a:lnTo>
                <a:close/>
              </a:path>
              <a:path w="278765" h="2118360">
                <a:moveTo>
                  <a:pt x="35090" y="1710626"/>
                </a:moveTo>
                <a:lnTo>
                  <a:pt x="35064" y="1708619"/>
                </a:lnTo>
                <a:lnTo>
                  <a:pt x="33388" y="1707362"/>
                </a:lnTo>
                <a:lnTo>
                  <a:pt x="31762" y="1706118"/>
                </a:lnTo>
                <a:lnTo>
                  <a:pt x="29171" y="1706092"/>
                </a:lnTo>
                <a:lnTo>
                  <a:pt x="25984" y="1708543"/>
                </a:lnTo>
                <a:lnTo>
                  <a:pt x="26035" y="1710550"/>
                </a:lnTo>
                <a:lnTo>
                  <a:pt x="29273" y="1713052"/>
                </a:lnTo>
                <a:lnTo>
                  <a:pt x="31902" y="1713077"/>
                </a:lnTo>
                <a:lnTo>
                  <a:pt x="33502" y="1711858"/>
                </a:lnTo>
                <a:lnTo>
                  <a:pt x="35090" y="1710626"/>
                </a:lnTo>
                <a:close/>
              </a:path>
              <a:path w="278765" h="2118360">
                <a:moveTo>
                  <a:pt x="35496" y="1778317"/>
                </a:moveTo>
                <a:lnTo>
                  <a:pt x="35458" y="1776615"/>
                </a:lnTo>
                <a:lnTo>
                  <a:pt x="34023" y="1775536"/>
                </a:lnTo>
                <a:lnTo>
                  <a:pt x="32651" y="1774456"/>
                </a:lnTo>
                <a:lnTo>
                  <a:pt x="30441" y="1774444"/>
                </a:lnTo>
                <a:lnTo>
                  <a:pt x="27711" y="1776526"/>
                </a:lnTo>
                <a:lnTo>
                  <a:pt x="27736" y="1778254"/>
                </a:lnTo>
                <a:lnTo>
                  <a:pt x="29108" y="1779333"/>
                </a:lnTo>
                <a:lnTo>
                  <a:pt x="30492" y="1780400"/>
                </a:lnTo>
                <a:lnTo>
                  <a:pt x="32753" y="1780413"/>
                </a:lnTo>
                <a:lnTo>
                  <a:pt x="34112" y="1779384"/>
                </a:lnTo>
                <a:lnTo>
                  <a:pt x="35496" y="1778317"/>
                </a:lnTo>
                <a:close/>
              </a:path>
              <a:path w="278765" h="2118360">
                <a:moveTo>
                  <a:pt x="35902" y="1846021"/>
                </a:moveTo>
                <a:lnTo>
                  <a:pt x="35877" y="1844586"/>
                </a:lnTo>
                <a:lnTo>
                  <a:pt x="34734" y="1843697"/>
                </a:lnTo>
                <a:lnTo>
                  <a:pt x="33566" y="1842808"/>
                </a:lnTo>
                <a:lnTo>
                  <a:pt x="31686" y="1842795"/>
                </a:lnTo>
                <a:lnTo>
                  <a:pt x="30581" y="1843659"/>
                </a:lnTo>
                <a:lnTo>
                  <a:pt x="29438" y="1844535"/>
                </a:lnTo>
                <a:lnTo>
                  <a:pt x="29476" y="1845957"/>
                </a:lnTo>
                <a:lnTo>
                  <a:pt x="30619" y="1846846"/>
                </a:lnTo>
                <a:lnTo>
                  <a:pt x="31813" y="1847735"/>
                </a:lnTo>
                <a:lnTo>
                  <a:pt x="33616" y="1847761"/>
                </a:lnTo>
                <a:lnTo>
                  <a:pt x="34772" y="1846884"/>
                </a:lnTo>
                <a:lnTo>
                  <a:pt x="35902" y="1846021"/>
                </a:lnTo>
                <a:close/>
              </a:path>
              <a:path w="278765" h="2118360">
                <a:moveTo>
                  <a:pt x="36322" y="1913724"/>
                </a:moveTo>
                <a:lnTo>
                  <a:pt x="36296" y="1912569"/>
                </a:lnTo>
                <a:lnTo>
                  <a:pt x="35356" y="1911870"/>
                </a:lnTo>
                <a:lnTo>
                  <a:pt x="34455" y="1911159"/>
                </a:lnTo>
                <a:lnTo>
                  <a:pt x="32969" y="1911146"/>
                </a:lnTo>
                <a:lnTo>
                  <a:pt x="31165" y="1912531"/>
                </a:lnTo>
                <a:lnTo>
                  <a:pt x="31216" y="1913661"/>
                </a:lnTo>
                <a:lnTo>
                  <a:pt x="32105" y="1914372"/>
                </a:lnTo>
                <a:lnTo>
                  <a:pt x="33045" y="1915083"/>
                </a:lnTo>
                <a:lnTo>
                  <a:pt x="34531" y="1915109"/>
                </a:lnTo>
                <a:lnTo>
                  <a:pt x="35433" y="1914410"/>
                </a:lnTo>
                <a:lnTo>
                  <a:pt x="36322" y="1913724"/>
                </a:lnTo>
                <a:close/>
              </a:path>
              <a:path w="278765" h="2118360">
                <a:moveTo>
                  <a:pt x="36753" y="1981403"/>
                </a:moveTo>
                <a:lnTo>
                  <a:pt x="36715" y="1980565"/>
                </a:lnTo>
                <a:lnTo>
                  <a:pt x="35356" y="1979523"/>
                </a:lnTo>
                <a:lnTo>
                  <a:pt x="34251" y="1979510"/>
                </a:lnTo>
                <a:lnTo>
                  <a:pt x="33591" y="1980018"/>
                </a:lnTo>
                <a:lnTo>
                  <a:pt x="32905" y="1980526"/>
                </a:lnTo>
                <a:lnTo>
                  <a:pt x="32943" y="1981377"/>
                </a:lnTo>
                <a:lnTo>
                  <a:pt x="33629" y="1981898"/>
                </a:lnTo>
                <a:lnTo>
                  <a:pt x="34277" y="1982431"/>
                </a:lnTo>
                <a:lnTo>
                  <a:pt x="35394" y="1982444"/>
                </a:lnTo>
                <a:lnTo>
                  <a:pt x="36055" y="1981923"/>
                </a:lnTo>
                <a:lnTo>
                  <a:pt x="36753" y="1981403"/>
                </a:lnTo>
                <a:close/>
              </a:path>
              <a:path w="278765" h="2118360">
                <a:moveTo>
                  <a:pt x="37160" y="2048548"/>
                </a:moveTo>
                <a:lnTo>
                  <a:pt x="36715" y="2048205"/>
                </a:lnTo>
                <a:lnTo>
                  <a:pt x="36271" y="2047849"/>
                </a:lnTo>
                <a:lnTo>
                  <a:pt x="35534" y="2047836"/>
                </a:lnTo>
                <a:lnTo>
                  <a:pt x="35090" y="2048167"/>
                </a:lnTo>
                <a:lnTo>
                  <a:pt x="34645" y="2048522"/>
                </a:lnTo>
                <a:lnTo>
                  <a:pt x="34683" y="2049068"/>
                </a:lnTo>
                <a:lnTo>
                  <a:pt x="35128" y="2049411"/>
                </a:lnTo>
                <a:lnTo>
                  <a:pt x="35560" y="2049754"/>
                </a:lnTo>
                <a:lnTo>
                  <a:pt x="36271" y="2049767"/>
                </a:lnTo>
                <a:lnTo>
                  <a:pt x="36715" y="2049424"/>
                </a:lnTo>
                <a:lnTo>
                  <a:pt x="37160" y="2049094"/>
                </a:lnTo>
                <a:lnTo>
                  <a:pt x="37160" y="2048548"/>
                </a:lnTo>
                <a:close/>
              </a:path>
              <a:path w="278765" h="2118360">
                <a:moveTo>
                  <a:pt x="37566" y="2116531"/>
                </a:moveTo>
                <a:lnTo>
                  <a:pt x="37376" y="2116366"/>
                </a:lnTo>
                <a:lnTo>
                  <a:pt x="37122" y="2116201"/>
                </a:lnTo>
                <a:lnTo>
                  <a:pt x="36817" y="2116201"/>
                </a:lnTo>
                <a:lnTo>
                  <a:pt x="36601" y="2116353"/>
                </a:lnTo>
                <a:lnTo>
                  <a:pt x="36398" y="2116518"/>
                </a:lnTo>
                <a:lnTo>
                  <a:pt x="36398" y="2116759"/>
                </a:lnTo>
                <a:lnTo>
                  <a:pt x="36601" y="2116937"/>
                </a:lnTo>
                <a:lnTo>
                  <a:pt x="36817" y="2117102"/>
                </a:lnTo>
                <a:lnTo>
                  <a:pt x="37147" y="2117102"/>
                </a:lnTo>
                <a:lnTo>
                  <a:pt x="37376" y="2116950"/>
                </a:lnTo>
                <a:lnTo>
                  <a:pt x="37566" y="2116785"/>
                </a:lnTo>
                <a:lnTo>
                  <a:pt x="37566" y="2116531"/>
                </a:lnTo>
                <a:close/>
              </a:path>
              <a:path w="278765" h="2118360">
                <a:moveTo>
                  <a:pt x="146405" y="14833"/>
                </a:moveTo>
                <a:lnTo>
                  <a:pt x="144919" y="9296"/>
                </a:lnTo>
                <a:lnTo>
                  <a:pt x="140652" y="4406"/>
                </a:lnTo>
                <a:lnTo>
                  <a:pt x="134315" y="1130"/>
                </a:lnTo>
                <a:lnTo>
                  <a:pt x="127127" y="0"/>
                </a:lnTo>
                <a:lnTo>
                  <a:pt x="119976" y="1003"/>
                </a:lnTo>
                <a:lnTo>
                  <a:pt x="113715" y="4165"/>
                </a:lnTo>
                <a:lnTo>
                  <a:pt x="109601" y="8978"/>
                </a:lnTo>
                <a:lnTo>
                  <a:pt x="108292" y="14478"/>
                </a:lnTo>
                <a:lnTo>
                  <a:pt x="109766" y="20015"/>
                </a:lnTo>
                <a:lnTo>
                  <a:pt x="114033" y="24904"/>
                </a:lnTo>
                <a:lnTo>
                  <a:pt x="120396" y="28181"/>
                </a:lnTo>
                <a:lnTo>
                  <a:pt x="127571" y="29324"/>
                </a:lnTo>
                <a:lnTo>
                  <a:pt x="134721" y="28308"/>
                </a:lnTo>
                <a:lnTo>
                  <a:pt x="140982" y="25146"/>
                </a:lnTo>
                <a:lnTo>
                  <a:pt x="145097" y="20332"/>
                </a:lnTo>
                <a:lnTo>
                  <a:pt x="146405" y="14833"/>
                </a:lnTo>
                <a:close/>
              </a:path>
              <a:path w="278765" h="2118360">
                <a:moveTo>
                  <a:pt x="148742" y="87185"/>
                </a:moveTo>
                <a:lnTo>
                  <a:pt x="148602" y="78181"/>
                </a:lnTo>
                <a:lnTo>
                  <a:pt x="141312" y="72567"/>
                </a:lnTo>
                <a:lnTo>
                  <a:pt x="135153" y="69392"/>
                </a:lnTo>
                <a:lnTo>
                  <a:pt x="128193" y="68287"/>
                </a:lnTo>
                <a:lnTo>
                  <a:pt x="121272" y="69265"/>
                </a:lnTo>
                <a:lnTo>
                  <a:pt x="115214" y="72326"/>
                </a:lnTo>
                <a:lnTo>
                  <a:pt x="108077" y="77812"/>
                </a:lnTo>
                <a:lnTo>
                  <a:pt x="108229" y="86804"/>
                </a:lnTo>
                <a:lnTo>
                  <a:pt x="115519" y="92417"/>
                </a:lnTo>
                <a:lnTo>
                  <a:pt x="121691" y="95592"/>
                </a:lnTo>
                <a:lnTo>
                  <a:pt x="128651" y="96697"/>
                </a:lnTo>
                <a:lnTo>
                  <a:pt x="135585" y="95732"/>
                </a:lnTo>
                <a:lnTo>
                  <a:pt x="141643" y="92659"/>
                </a:lnTo>
                <a:lnTo>
                  <a:pt x="148742" y="87185"/>
                </a:lnTo>
                <a:close/>
              </a:path>
              <a:path w="278765" h="2118360">
                <a:moveTo>
                  <a:pt x="149186" y="154863"/>
                </a:moveTo>
                <a:lnTo>
                  <a:pt x="149047" y="146164"/>
                </a:lnTo>
                <a:lnTo>
                  <a:pt x="141960" y="140728"/>
                </a:lnTo>
                <a:lnTo>
                  <a:pt x="136004" y="137668"/>
                </a:lnTo>
                <a:lnTo>
                  <a:pt x="129260" y="136601"/>
                </a:lnTo>
                <a:lnTo>
                  <a:pt x="122567" y="137541"/>
                </a:lnTo>
                <a:lnTo>
                  <a:pt x="116713" y="140500"/>
                </a:lnTo>
                <a:lnTo>
                  <a:pt x="109816" y="145808"/>
                </a:lnTo>
                <a:lnTo>
                  <a:pt x="109956" y="154508"/>
                </a:lnTo>
                <a:lnTo>
                  <a:pt x="117030" y="159931"/>
                </a:lnTo>
                <a:lnTo>
                  <a:pt x="122986" y="163017"/>
                </a:lnTo>
                <a:lnTo>
                  <a:pt x="129717" y="164084"/>
                </a:lnTo>
                <a:lnTo>
                  <a:pt x="136423" y="163144"/>
                </a:lnTo>
                <a:lnTo>
                  <a:pt x="142278" y="160172"/>
                </a:lnTo>
                <a:lnTo>
                  <a:pt x="149186" y="154863"/>
                </a:lnTo>
                <a:close/>
              </a:path>
              <a:path w="278765" h="2118360">
                <a:moveTo>
                  <a:pt x="149606" y="222580"/>
                </a:moveTo>
                <a:lnTo>
                  <a:pt x="149479" y="214160"/>
                </a:lnTo>
                <a:lnTo>
                  <a:pt x="142621" y="208902"/>
                </a:lnTo>
                <a:lnTo>
                  <a:pt x="136867" y="205930"/>
                </a:lnTo>
                <a:lnTo>
                  <a:pt x="130352" y="204901"/>
                </a:lnTo>
                <a:lnTo>
                  <a:pt x="123875" y="205816"/>
                </a:lnTo>
                <a:lnTo>
                  <a:pt x="118237" y="208686"/>
                </a:lnTo>
                <a:lnTo>
                  <a:pt x="111544" y="213804"/>
                </a:lnTo>
                <a:lnTo>
                  <a:pt x="111696" y="222211"/>
                </a:lnTo>
                <a:lnTo>
                  <a:pt x="118503" y="227469"/>
                </a:lnTo>
                <a:lnTo>
                  <a:pt x="124256" y="230441"/>
                </a:lnTo>
                <a:lnTo>
                  <a:pt x="130784" y="231470"/>
                </a:lnTo>
                <a:lnTo>
                  <a:pt x="137274" y="230555"/>
                </a:lnTo>
                <a:lnTo>
                  <a:pt x="142951" y="227698"/>
                </a:lnTo>
                <a:lnTo>
                  <a:pt x="149606" y="222580"/>
                </a:lnTo>
                <a:close/>
              </a:path>
              <a:path w="278765" h="2118360">
                <a:moveTo>
                  <a:pt x="150037" y="290271"/>
                </a:moveTo>
                <a:lnTo>
                  <a:pt x="149898" y="282143"/>
                </a:lnTo>
                <a:lnTo>
                  <a:pt x="143281" y="277063"/>
                </a:lnTo>
                <a:lnTo>
                  <a:pt x="137731" y="274205"/>
                </a:lnTo>
                <a:lnTo>
                  <a:pt x="131445" y="273202"/>
                </a:lnTo>
                <a:lnTo>
                  <a:pt x="125196" y="274078"/>
                </a:lnTo>
                <a:lnTo>
                  <a:pt x="119722" y="276847"/>
                </a:lnTo>
                <a:lnTo>
                  <a:pt x="113271" y="281800"/>
                </a:lnTo>
                <a:lnTo>
                  <a:pt x="113436" y="289915"/>
                </a:lnTo>
                <a:lnTo>
                  <a:pt x="120015" y="294982"/>
                </a:lnTo>
                <a:lnTo>
                  <a:pt x="125564" y="297853"/>
                </a:lnTo>
                <a:lnTo>
                  <a:pt x="131851" y="298856"/>
                </a:lnTo>
                <a:lnTo>
                  <a:pt x="138099" y="297980"/>
                </a:lnTo>
                <a:lnTo>
                  <a:pt x="143586" y="295211"/>
                </a:lnTo>
                <a:lnTo>
                  <a:pt x="150037" y="290271"/>
                </a:lnTo>
                <a:close/>
              </a:path>
              <a:path w="278765" h="2118360">
                <a:moveTo>
                  <a:pt x="150444" y="357949"/>
                </a:moveTo>
                <a:lnTo>
                  <a:pt x="150291" y="350126"/>
                </a:lnTo>
                <a:lnTo>
                  <a:pt x="137604" y="340360"/>
                </a:lnTo>
                <a:lnTo>
                  <a:pt x="127419" y="340258"/>
                </a:lnTo>
                <a:lnTo>
                  <a:pt x="114998" y="349783"/>
                </a:lnTo>
                <a:lnTo>
                  <a:pt x="115138" y="357632"/>
                </a:lnTo>
                <a:lnTo>
                  <a:pt x="127838" y="367398"/>
                </a:lnTo>
                <a:lnTo>
                  <a:pt x="138023" y="367487"/>
                </a:lnTo>
                <a:lnTo>
                  <a:pt x="144208" y="362712"/>
                </a:lnTo>
                <a:lnTo>
                  <a:pt x="150444" y="357949"/>
                </a:lnTo>
                <a:close/>
              </a:path>
              <a:path w="278765" h="2118360">
                <a:moveTo>
                  <a:pt x="150863" y="425640"/>
                </a:moveTo>
                <a:lnTo>
                  <a:pt x="150723" y="418096"/>
                </a:lnTo>
                <a:lnTo>
                  <a:pt x="138506" y="408686"/>
                </a:lnTo>
                <a:lnTo>
                  <a:pt x="128676" y="408597"/>
                </a:lnTo>
                <a:lnTo>
                  <a:pt x="116751" y="417791"/>
                </a:lnTo>
                <a:lnTo>
                  <a:pt x="116878" y="425323"/>
                </a:lnTo>
                <a:lnTo>
                  <a:pt x="129082" y="434733"/>
                </a:lnTo>
                <a:lnTo>
                  <a:pt x="138912" y="434822"/>
                </a:lnTo>
                <a:lnTo>
                  <a:pt x="144881" y="430237"/>
                </a:lnTo>
                <a:lnTo>
                  <a:pt x="150863" y="425640"/>
                </a:lnTo>
                <a:close/>
              </a:path>
              <a:path w="278765" h="2118360">
                <a:moveTo>
                  <a:pt x="151282" y="493344"/>
                </a:moveTo>
                <a:lnTo>
                  <a:pt x="151142" y="486092"/>
                </a:lnTo>
                <a:lnTo>
                  <a:pt x="139382" y="477050"/>
                </a:lnTo>
                <a:lnTo>
                  <a:pt x="129959" y="476961"/>
                </a:lnTo>
                <a:lnTo>
                  <a:pt x="118465" y="485787"/>
                </a:lnTo>
                <a:lnTo>
                  <a:pt x="118630" y="493026"/>
                </a:lnTo>
                <a:lnTo>
                  <a:pt x="130390" y="502081"/>
                </a:lnTo>
                <a:lnTo>
                  <a:pt x="139788" y="502170"/>
                </a:lnTo>
                <a:lnTo>
                  <a:pt x="145529" y="497751"/>
                </a:lnTo>
                <a:lnTo>
                  <a:pt x="151282" y="493344"/>
                </a:lnTo>
                <a:close/>
              </a:path>
              <a:path w="278765" h="2118360">
                <a:moveTo>
                  <a:pt x="151701" y="561035"/>
                </a:moveTo>
                <a:lnTo>
                  <a:pt x="151599" y="554088"/>
                </a:lnTo>
                <a:lnTo>
                  <a:pt x="140271" y="545388"/>
                </a:lnTo>
                <a:lnTo>
                  <a:pt x="131241" y="545299"/>
                </a:lnTo>
                <a:lnTo>
                  <a:pt x="120230" y="553783"/>
                </a:lnTo>
                <a:lnTo>
                  <a:pt x="120345" y="560743"/>
                </a:lnTo>
                <a:lnTo>
                  <a:pt x="131622" y="569417"/>
                </a:lnTo>
                <a:lnTo>
                  <a:pt x="140652" y="569493"/>
                </a:lnTo>
                <a:lnTo>
                  <a:pt x="146177" y="565264"/>
                </a:lnTo>
                <a:lnTo>
                  <a:pt x="151701" y="561035"/>
                </a:lnTo>
                <a:close/>
              </a:path>
              <a:path w="278765" h="2118360">
                <a:moveTo>
                  <a:pt x="152107" y="628713"/>
                </a:moveTo>
                <a:lnTo>
                  <a:pt x="151993" y="622071"/>
                </a:lnTo>
                <a:lnTo>
                  <a:pt x="141173" y="613740"/>
                </a:lnTo>
                <a:lnTo>
                  <a:pt x="132511" y="613651"/>
                </a:lnTo>
                <a:lnTo>
                  <a:pt x="121958" y="621766"/>
                </a:lnTo>
                <a:lnTo>
                  <a:pt x="122072" y="628434"/>
                </a:lnTo>
                <a:lnTo>
                  <a:pt x="132854" y="636752"/>
                </a:lnTo>
                <a:lnTo>
                  <a:pt x="141541" y="636828"/>
                </a:lnTo>
                <a:lnTo>
                  <a:pt x="146799" y="632790"/>
                </a:lnTo>
                <a:lnTo>
                  <a:pt x="152107" y="628713"/>
                </a:lnTo>
                <a:close/>
              </a:path>
              <a:path w="278765" h="2118360">
                <a:moveTo>
                  <a:pt x="152514" y="696404"/>
                </a:moveTo>
                <a:lnTo>
                  <a:pt x="152412" y="690029"/>
                </a:lnTo>
                <a:lnTo>
                  <a:pt x="142062" y="682066"/>
                </a:lnTo>
                <a:lnTo>
                  <a:pt x="133794" y="682002"/>
                </a:lnTo>
                <a:lnTo>
                  <a:pt x="123710" y="689775"/>
                </a:lnTo>
                <a:lnTo>
                  <a:pt x="123812" y="696137"/>
                </a:lnTo>
                <a:lnTo>
                  <a:pt x="134137" y="704088"/>
                </a:lnTo>
                <a:lnTo>
                  <a:pt x="142417" y="704164"/>
                </a:lnTo>
                <a:lnTo>
                  <a:pt x="147459" y="700290"/>
                </a:lnTo>
                <a:lnTo>
                  <a:pt x="152514" y="696404"/>
                </a:lnTo>
                <a:close/>
              </a:path>
              <a:path w="278765" h="2118360">
                <a:moveTo>
                  <a:pt x="152946" y="764095"/>
                </a:moveTo>
                <a:lnTo>
                  <a:pt x="152831" y="758012"/>
                </a:lnTo>
                <a:lnTo>
                  <a:pt x="142976" y="750417"/>
                </a:lnTo>
                <a:lnTo>
                  <a:pt x="135051" y="750341"/>
                </a:lnTo>
                <a:lnTo>
                  <a:pt x="125412" y="757758"/>
                </a:lnTo>
                <a:lnTo>
                  <a:pt x="125526" y="763841"/>
                </a:lnTo>
                <a:lnTo>
                  <a:pt x="135394" y="771436"/>
                </a:lnTo>
                <a:lnTo>
                  <a:pt x="143268" y="771512"/>
                </a:lnTo>
                <a:lnTo>
                  <a:pt x="148132" y="767803"/>
                </a:lnTo>
                <a:lnTo>
                  <a:pt x="152946" y="764095"/>
                </a:lnTo>
                <a:close/>
              </a:path>
              <a:path w="278765" h="2118360">
                <a:moveTo>
                  <a:pt x="153339" y="831799"/>
                </a:moveTo>
                <a:lnTo>
                  <a:pt x="153238" y="826008"/>
                </a:lnTo>
                <a:lnTo>
                  <a:pt x="143852" y="818781"/>
                </a:lnTo>
                <a:lnTo>
                  <a:pt x="136321" y="818692"/>
                </a:lnTo>
                <a:lnTo>
                  <a:pt x="131775" y="822248"/>
                </a:lnTo>
                <a:lnTo>
                  <a:pt x="127152" y="825754"/>
                </a:lnTo>
                <a:lnTo>
                  <a:pt x="127266" y="831557"/>
                </a:lnTo>
                <a:lnTo>
                  <a:pt x="136652" y="838784"/>
                </a:lnTo>
                <a:lnTo>
                  <a:pt x="144183" y="838847"/>
                </a:lnTo>
                <a:lnTo>
                  <a:pt x="148742" y="835329"/>
                </a:lnTo>
                <a:lnTo>
                  <a:pt x="153339" y="831799"/>
                </a:lnTo>
                <a:close/>
              </a:path>
              <a:path w="278765" h="2118360">
                <a:moveTo>
                  <a:pt x="153784" y="899477"/>
                </a:moveTo>
                <a:lnTo>
                  <a:pt x="153708" y="894003"/>
                </a:lnTo>
                <a:lnTo>
                  <a:pt x="149186" y="890562"/>
                </a:lnTo>
                <a:lnTo>
                  <a:pt x="144780" y="887133"/>
                </a:lnTo>
                <a:lnTo>
                  <a:pt x="137617" y="887044"/>
                </a:lnTo>
                <a:lnTo>
                  <a:pt x="128905" y="893762"/>
                </a:lnTo>
                <a:lnTo>
                  <a:pt x="129019" y="899248"/>
                </a:lnTo>
                <a:lnTo>
                  <a:pt x="137934" y="906132"/>
                </a:lnTo>
                <a:lnTo>
                  <a:pt x="145046" y="906183"/>
                </a:lnTo>
                <a:lnTo>
                  <a:pt x="149402" y="902830"/>
                </a:lnTo>
                <a:lnTo>
                  <a:pt x="153784" y="899477"/>
                </a:lnTo>
                <a:close/>
              </a:path>
              <a:path w="278765" h="2118360">
                <a:moveTo>
                  <a:pt x="154165" y="967181"/>
                </a:moveTo>
                <a:lnTo>
                  <a:pt x="154089" y="961974"/>
                </a:lnTo>
                <a:lnTo>
                  <a:pt x="145630" y="955471"/>
                </a:lnTo>
                <a:lnTo>
                  <a:pt x="138887" y="955395"/>
                </a:lnTo>
                <a:lnTo>
                  <a:pt x="130606" y="961745"/>
                </a:lnTo>
                <a:lnTo>
                  <a:pt x="130695" y="966952"/>
                </a:lnTo>
                <a:lnTo>
                  <a:pt x="139153" y="973480"/>
                </a:lnTo>
                <a:lnTo>
                  <a:pt x="145961" y="973531"/>
                </a:lnTo>
                <a:lnTo>
                  <a:pt x="150063" y="970356"/>
                </a:lnTo>
                <a:lnTo>
                  <a:pt x="154165" y="967181"/>
                </a:lnTo>
                <a:close/>
              </a:path>
              <a:path w="278765" h="2118360">
                <a:moveTo>
                  <a:pt x="154597" y="1034884"/>
                </a:moveTo>
                <a:lnTo>
                  <a:pt x="154520" y="1029957"/>
                </a:lnTo>
                <a:lnTo>
                  <a:pt x="146532" y="1023823"/>
                </a:lnTo>
                <a:lnTo>
                  <a:pt x="140131" y="1023759"/>
                </a:lnTo>
                <a:lnTo>
                  <a:pt x="136258" y="1026769"/>
                </a:lnTo>
                <a:lnTo>
                  <a:pt x="132346" y="1029741"/>
                </a:lnTo>
                <a:lnTo>
                  <a:pt x="132461" y="1034681"/>
                </a:lnTo>
                <a:lnTo>
                  <a:pt x="140411" y="1040815"/>
                </a:lnTo>
                <a:lnTo>
                  <a:pt x="146799" y="1040879"/>
                </a:lnTo>
                <a:lnTo>
                  <a:pt x="150723" y="1037882"/>
                </a:lnTo>
                <a:lnTo>
                  <a:pt x="154597" y="1034884"/>
                </a:lnTo>
                <a:close/>
              </a:path>
              <a:path w="278765" h="2118360">
                <a:moveTo>
                  <a:pt x="155016" y="1102563"/>
                </a:moveTo>
                <a:lnTo>
                  <a:pt x="154940" y="1097940"/>
                </a:lnTo>
                <a:lnTo>
                  <a:pt x="147434" y="1092149"/>
                </a:lnTo>
                <a:lnTo>
                  <a:pt x="141401" y="1092111"/>
                </a:lnTo>
                <a:lnTo>
                  <a:pt x="134086" y="1097737"/>
                </a:lnTo>
                <a:lnTo>
                  <a:pt x="134137" y="1102385"/>
                </a:lnTo>
                <a:lnTo>
                  <a:pt x="137922" y="1105255"/>
                </a:lnTo>
                <a:lnTo>
                  <a:pt x="141668" y="1108151"/>
                </a:lnTo>
                <a:lnTo>
                  <a:pt x="147675" y="1108214"/>
                </a:lnTo>
                <a:lnTo>
                  <a:pt x="151333" y="1105382"/>
                </a:lnTo>
                <a:lnTo>
                  <a:pt x="155016" y="1102563"/>
                </a:lnTo>
                <a:close/>
              </a:path>
              <a:path w="278765" h="2118360">
                <a:moveTo>
                  <a:pt x="155435" y="1170241"/>
                </a:moveTo>
                <a:lnTo>
                  <a:pt x="155371" y="1165923"/>
                </a:lnTo>
                <a:lnTo>
                  <a:pt x="148336" y="1160500"/>
                </a:lnTo>
                <a:lnTo>
                  <a:pt x="142697" y="1160449"/>
                </a:lnTo>
                <a:lnTo>
                  <a:pt x="135801" y="1165745"/>
                </a:lnTo>
                <a:lnTo>
                  <a:pt x="135877" y="1170076"/>
                </a:lnTo>
                <a:lnTo>
                  <a:pt x="142951" y="1175499"/>
                </a:lnTo>
                <a:lnTo>
                  <a:pt x="148577" y="1175550"/>
                </a:lnTo>
                <a:lnTo>
                  <a:pt x="152006" y="1172908"/>
                </a:lnTo>
                <a:lnTo>
                  <a:pt x="155435" y="1170241"/>
                </a:lnTo>
                <a:close/>
              </a:path>
              <a:path w="278765" h="2118360">
                <a:moveTo>
                  <a:pt x="155829" y="1237957"/>
                </a:moveTo>
                <a:lnTo>
                  <a:pt x="155765" y="1233906"/>
                </a:lnTo>
                <a:lnTo>
                  <a:pt x="149225" y="1228852"/>
                </a:lnTo>
                <a:lnTo>
                  <a:pt x="143954" y="1228801"/>
                </a:lnTo>
                <a:lnTo>
                  <a:pt x="137579" y="1233728"/>
                </a:lnTo>
                <a:lnTo>
                  <a:pt x="137604" y="1237767"/>
                </a:lnTo>
                <a:lnTo>
                  <a:pt x="144170" y="1242822"/>
                </a:lnTo>
                <a:lnTo>
                  <a:pt x="149428" y="1242872"/>
                </a:lnTo>
                <a:lnTo>
                  <a:pt x="152654" y="1240409"/>
                </a:lnTo>
                <a:lnTo>
                  <a:pt x="155829" y="1237957"/>
                </a:lnTo>
                <a:close/>
              </a:path>
              <a:path w="278765" h="2118360">
                <a:moveTo>
                  <a:pt x="156248" y="1305648"/>
                </a:moveTo>
                <a:lnTo>
                  <a:pt x="156210" y="1301877"/>
                </a:lnTo>
                <a:lnTo>
                  <a:pt x="150126" y="1297203"/>
                </a:lnTo>
                <a:lnTo>
                  <a:pt x="145199" y="1297152"/>
                </a:lnTo>
                <a:lnTo>
                  <a:pt x="142278" y="1299438"/>
                </a:lnTo>
                <a:lnTo>
                  <a:pt x="139293" y="1301724"/>
                </a:lnTo>
                <a:lnTo>
                  <a:pt x="139331" y="1305483"/>
                </a:lnTo>
                <a:lnTo>
                  <a:pt x="145427" y="1310170"/>
                </a:lnTo>
                <a:lnTo>
                  <a:pt x="150342" y="1310220"/>
                </a:lnTo>
                <a:lnTo>
                  <a:pt x="153263" y="1307934"/>
                </a:lnTo>
                <a:lnTo>
                  <a:pt x="156248" y="1305648"/>
                </a:lnTo>
                <a:close/>
              </a:path>
              <a:path w="278765" h="2118360">
                <a:moveTo>
                  <a:pt x="156667" y="1373327"/>
                </a:moveTo>
                <a:lnTo>
                  <a:pt x="156641" y="1369872"/>
                </a:lnTo>
                <a:lnTo>
                  <a:pt x="151015" y="1365567"/>
                </a:lnTo>
                <a:lnTo>
                  <a:pt x="146507" y="1365504"/>
                </a:lnTo>
                <a:lnTo>
                  <a:pt x="141020" y="1369720"/>
                </a:lnTo>
                <a:lnTo>
                  <a:pt x="141058" y="1373200"/>
                </a:lnTo>
                <a:lnTo>
                  <a:pt x="146710" y="1377518"/>
                </a:lnTo>
                <a:lnTo>
                  <a:pt x="151206" y="1377569"/>
                </a:lnTo>
                <a:lnTo>
                  <a:pt x="153924" y="1375448"/>
                </a:lnTo>
                <a:lnTo>
                  <a:pt x="156667" y="1373327"/>
                </a:lnTo>
                <a:close/>
              </a:path>
              <a:path w="278765" h="2118360">
                <a:moveTo>
                  <a:pt x="157086" y="1441030"/>
                </a:moveTo>
                <a:lnTo>
                  <a:pt x="157048" y="1437843"/>
                </a:lnTo>
                <a:lnTo>
                  <a:pt x="151892" y="1433893"/>
                </a:lnTo>
                <a:lnTo>
                  <a:pt x="147777" y="1433855"/>
                </a:lnTo>
                <a:lnTo>
                  <a:pt x="142760" y="1437716"/>
                </a:lnTo>
                <a:lnTo>
                  <a:pt x="142798" y="1440891"/>
                </a:lnTo>
                <a:lnTo>
                  <a:pt x="147967" y="1444840"/>
                </a:lnTo>
                <a:lnTo>
                  <a:pt x="152057" y="1444904"/>
                </a:lnTo>
                <a:lnTo>
                  <a:pt x="154597" y="1442961"/>
                </a:lnTo>
                <a:lnTo>
                  <a:pt x="157086" y="1441030"/>
                </a:lnTo>
                <a:close/>
              </a:path>
              <a:path w="278765" h="2118360">
                <a:moveTo>
                  <a:pt x="157492" y="1508721"/>
                </a:moveTo>
                <a:lnTo>
                  <a:pt x="157467" y="1505839"/>
                </a:lnTo>
                <a:lnTo>
                  <a:pt x="152806" y="1502244"/>
                </a:lnTo>
                <a:lnTo>
                  <a:pt x="149059" y="1502206"/>
                </a:lnTo>
                <a:lnTo>
                  <a:pt x="144487" y="1505724"/>
                </a:lnTo>
                <a:lnTo>
                  <a:pt x="144526" y="1508594"/>
                </a:lnTo>
                <a:lnTo>
                  <a:pt x="149186" y="1512189"/>
                </a:lnTo>
                <a:lnTo>
                  <a:pt x="152958" y="1512239"/>
                </a:lnTo>
                <a:lnTo>
                  <a:pt x="155257" y="1510487"/>
                </a:lnTo>
                <a:lnTo>
                  <a:pt x="157492" y="1508721"/>
                </a:lnTo>
                <a:close/>
              </a:path>
              <a:path w="278765" h="2118360">
                <a:moveTo>
                  <a:pt x="157962" y="1576400"/>
                </a:moveTo>
                <a:lnTo>
                  <a:pt x="157886" y="1573834"/>
                </a:lnTo>
                <a:lnTo>
                  <a:pt x="153695" y="1570570"/>
                </a:lnTo>
                <a:lnTo>
                  <a:pt x="150329" y="1570558"/>
                </a:lnTo>
                <a:lnTo>
                  <a:pt x="146215" y="1573733"/>
                </a:lnTo>
                <a:lnTo>
                  <a:pt x="146253" y="1576298"/>
                </a:lnTo>
                <a:lnTo>
                  <a:pt x="150469" y="1579549"/>
                </a:lnTo>
                <a:lnTo>
                  <a:pt x="153822" y="1579575"/>
                </a:lnTo>
                <a:lnTo>
                  <a:pt x="155854" y="1577975"/>
                </a:lnTo>
                <a:lnTo>
                  <a:pt x="157962" y="1576400"/>
                </a:lnTo>
                <a:close/>
              </a:path>
              <a:path w="278765" h="2118360">
                <a:moveTo>
                  <a:pt x="158369" y="1644103"/>
                </a:moveTo>
                <a:lnTo>
                  <a:pt x="158330" y="1641792"/>
                </a:lnTo>
                <a:lnTo>
                  <a:pt x="154597" y="1638935"/>
                </a:lnTo>
                <a:lnTo>
                  <a:pt x="151587" y="1638896"/>
                </a:lnTo>
                <a:lnTo>
                  <a:pt x="149783" y="1640306"/>
                </a:lnTo>
                <a:lnTo>
                  <a:pt x="147955" y="1641690"/>
                </a:lnTo>
                <a:lnTo>
                  <a:pt x="147980" y="1644002"/>
                </a:lnTo>
                <a:lnTo>
                  <a:pt x="151714" y="1646872"/>
                </a:lnTo>
                <a:lnTo>
                  <a:pt x="154698" y="1646897"/>
                </a:lnTo>
                <a:lnTo>
                  <a:pt x="156527" y="1645500"/>
                </a:lnTo>
                <a:lnTo>
                  <a:pt x="158369" y="1644103"/>
                </a:lnTo>
                <a:close/>
              </a:path>
              <a:path w="278765" h="2118360">
                <a:moveTo>
                  <a:pt x="158788" y="1711807"/>
                </a:moveTo>
                <a:lnTo>
                  <a:pt x="158737" y="1709775"/>
                </a:lnTo>
                <a:lnTo>
                  <a:pt x="155498" y="1707273"/>
                </a:lnTo>
                <a:lnTo>
                  <a:pt x="152857" y="1707248"/>
                </a:lnTo>
                <a:lnTo>
                  <a:pt x="151282" y="1708480"/>
                </a:lnTo>
                <a:lnTo>
                  <a:pt x="149669" y="1709699"/>
                </a:lnTo>
                <a:lnTo>
                  <a:pt x="149707" y="1711706"/>
                </a:lnTo>
                <a:lnTo>
                  <a:pt x="152958" y="1714207"/>
                </a:lnTo>
                <a:lnTo>
                  <a:pt x="155587" y="1714233"/>
                </a:lnTo>
                <a:lnTo>
                  <a:pt x="157187" y="1713014"/>
                </a:lnTo>
                <a:lnTo>
                  <a:pt x="158788" y="1711807"/>
                </a:lnTo>
                <a:close/>
              </a:path>
              <a:path w="278765" h="2118360">
                <a:moveTo>
                  <a:pt x="159207" y="1779498"/>
                </a:moveTo>
                <a:lnTo>
                  <a:pt x="159143" y="1777771"/>
                </a:lnTo>
                <a:lnTo>
                  <a:pt x="157772" y="1776704"/>
                </a:lnTo>
                <a:lnTo>
                  <a:pt x="156362" y="1775637"/>
                </a:lnTo>
                <a:lnTo>
                  <a:pt x="154152" y="1775612"/>
                </a:lnTo>
                <a:lnTo>
                  <a:pt x="151409" y="1777707"/>
                </a:lnTo>
                <a:lnTo>
                  <a:pt x="151447" y="1779422"/>
                </a:lnTo>
                <a:lnTo>
                  <a:pt x="152831" y="1780501"/>
                </a:lnTo>
                <a:lnTo>
                  <a:pt x="154241" y="1781568"/>
                </a:lnTo>
                <a:lnTo>
                  <a:pt x="156476" y="1781581"/>
                </a:lnTo>
                <a:lnTo>
                  <a:pt x="157822" y="1780527"/>
                </a:lnTo>
                <a:lnTo>
                  <a:pt x="159207" y="1779498"/>
                </a:lnTo>
                <a:close/>
              </a:path>
              <a:path w="278765" h="2118360">
                <a:moveTo>
                  <a:pt x="159613" y="1847176"/>
                </a:moveTo>
                <a:lnTo>
                  <a:pt x="159575" y="1845754"/>
                </a:lnTo>
                <a:lnTo>
                  <a:pt x="158419" y="1844865"/>
                </a:lnTo>
                <a:lnTo>
                  <a:pt x="157238" y="1843989"/>
                </a:lnTo>
                <a:lnTo>
                  <a:pt x="155422" y="1843951"/>
                </a:lnTo>
                <a:lnTo>
                  <a:pt x="154279" y="1844840"/>
                </a:lnTo>
                <a:lnTo>
                  <a:pt x="153136" y="1845703"/>
                </a:lnTo>
                <a:lnTo>
                  <a:pt x="153174" y="1847126"/>
                </a:lnTo>
                <a:lnTo>
                  <a:pt x="154317" y="1848015"/>
                </a:lnTo>
                <a:lnTo>
                  <a:pt x="155498" y="1848904"/>
                </a:lnTo>
                <a:lnTo>
                  <a:pt x="157327" y="1848916"/>
                </a:lnTo>
                <a:lnTo>
                  <a:pt x="158457" y="1848053"/>
                </a:lnTo>
                <a:lnTo>
                  <a:pt x="159613" y="1847176"/>
                </a:lnTo>
                <a:close/>
              </a:path>
              <a:path w="278765" h="2118360">
                <a:moveTo>
                  <a:pt x="160020" y="1914880"/>
                </a:moveTo>
                <a:lnTo>
                  <a:pt x="159969" y="1913737"/>
                </a:lnTo>
                <a:lnTo>
                  <a:pt x="159092" y="1913026"/>
                </a:lnTo>
                <a:lnTo>
                  <a:pt x="158153" y="1912315"/>
                </a:lnTo>
                <a:lnTo>
                  <a:pt x="156667" y="1912302"/>
                </a:lnTo>
                <a:lnTo>
                  <a:pt x="155765" y="1912988"/>
                </a:lnTo>
                <a:lnTo>
                  <a:pt x="154901" y="1913686"/>
                </a:lnTo>
                <a:lnTo>
                  <a:pt x="154901" y="1914829"/>
                </a:lnTo>
                <a:lnTo>
                  <a:pt x="155829" y="1915528"/>
                </a:lnTo>
                <a:lnTo>
                  <a:pt x="156743" y="1916252"/>
                </a:lnTo>
                <a:lnTo>
                  <a:pt x="158242" y="1916252"/>
                </a:lnTo>
                <a:lnTo>
                  <a:pt x="159118" y="1915566"/>
                </a:lnTo>
                <a:lnTo>
                  <a:pt x="160020" y="1914880"/>
                </a:lnTo>
                <a:close/>
              </a:path>
              <a:path w="278765" h="2118360">
                <a:moveTo>
                  <a:pt x="160451" y="1982571"/>
                </a:moveTo>
                <a:lnTo>
                  <a:pt x="160413" y="1981720"/>
                </a:lnTo>
                <a:lnTo>
                  <a:pt x="159753" y="1981187"/>
                </a:lnTo>
                <a:lnTo>
                  <a:pt x="159054" y="1980666"/>
                </a:lnTo>
                <a:lnTo>
                  <a:pt x="157962" y="1980653"/>
                </a:lnTo>
                <a:lnTo>
                  <a:pt x="157302" y="1981174"/>
                </a:lnTo>
                <a:lnTo>
                  <a:pt x="156641" y="1981682"/>
                </a:lnTo>
                <a:lnTo>
                  <a:pt x="156641" y="1982533"/>
                </a:lnTo>
                <a:lnTo>
                  <a:pt x="157340" y="1983054"/>
                </a:lnTo>
                <a:lnTo>
                  <a:pt x="158013" y="1983587"/>
                </a:lnTo>
                <a:lnTo>
                  <a:pt x="159092" y="1983587"/>
                </a:lnTo>
                <a:lnTo>
                  <a:pt x="159778" y="1983066"/>
                </a:lnTo>
                <a:lnTo>
                  <a:pt x="160451" y="1982571"/>
                </a:lnTo>
                <a:close/>
              </a:path>
              <a:path w="278765" h="2118360">
                <a:moveTo>
                  <a:pt x="160858" y="2049703"/>
                </a:moveTo>
                <a:lnTo>
                  <a:pt x="160413" y="2049348"/>
                </a:lnTo>
                <a:lnTo>
                  <a:pt x="159956" y="2049018"/>
                </a:lnTo>
                <a:lnTo>
                  <a:pt x="159232" y="2049018"/>
                </a:lnTo>
                <a:lnTo>
                  <a:pt x="158788" y="2049348"/>
                </a:lnTo>
                <a:lnTo>
                  <a:pt x="158369" y="2049678"/>
                </a:lnTo>
                <a:lnTo>
                  <a:pt x="158369" y="2050237"/>
                </a:lnTo>
                <a:lnTo>
                  <a:pt x="158813" y="2050580"/>
                </a:lnTo>
                <a:lnTo>
                  <a:pt x="159270" y="2050923"/>
                </a:lnTo>
                <a:lnTo>
                  <a:pt x="159981" y="2050923"/>
                </a:lnTo>
                <a:lnTo>
                  <a:pt x="160413" y="2050605"/>
                </a:lnTo>
                <a:lnTo>
                  <a:pt x="160858" y="2050262"/>
                </a:lnTo>
                <a:lnTo>
                  <a:pt x="160858" y="2049703"/>
                </a:lnTo>
                <a:close/>
              </a:path>
              <a:path w="278765" h="2118360">
                <a:moveTo>
                  <a:pt x="161290" y="2117687"/>
                </a:moveTo>
                <a:lnTo>
                  <a:pt x="161061" y="2117521"/>
                </a:lnTo>
                <a:lnTo>
                  <a:pt x="160858" y="2117356"/>
                </a:lnTo>
                <a:lnTo>
                  <a:pt x="160515" y="2117356"/>
                </a:lnTo>
                <a:lnTo>
                  <a:pt x="160299" y="2117521"/>
                </a:lnTo>
                <a:lnTo>
                  <a:pt x="160096" y="2117687"/>
                </a:lnTo>
                <a:lnTo>
                  <a:pt x="160096" y="2117941"/>
                </a:lnTo>
                <a:lnTo>
                  <a:pt x="160299" y="2118106"/>
                </a:lnTo>
                <a:lnTo>
                  <a:pt x="160515" y="2118258"/>
                </a:lnTo>
                <a:lnTo>
                  <a:pt x="160858" y="2118258"/>
                </a:lnTo>
                <a:lnTo>
                  <a:pt x="161061" y="2118106"/>
                </a:lnTo>
                <a:lnTo>
                  <a:pt x="161290" y="2117941"/>
                </a:lnTo>
                <a:lnTo>
                  <a:pt x="161290" y="2117687"/>
                </a:lnTo>
                <a:close/>
              </a:path>
              <a:path w="278765" h="2118360">
                <a:moveTo>
                  <a:pt x="270116" y="15989"/>
                </a:moveTo>
                <a:lnTo>
                  <a:pt x="268630" y="10464"/>
                </a:lnTo>
                <a:lnTo>
                  <a:pt x="264388" y="5588"/>
                </a:lnTo>
                <a:lnTo>
                  <a:pt x="258025" y="2298"/>
                </a:lnTo>
                <a:lnTo>
                  <a:pt x="250825" y="1155"/>
                </a:lnTo>
                <a:lnTo>
                  <a:pt x="243674" y="2159"/>
                </a:lnTo>
                <a:lnTo>
                  <a:pt x="237439" y="5321"/>
                </a:lnTo>
                <a:lnTo>
                  <a:pt x="233311" y="10134"/>
                </a:lnTo>
                <a:lnTo>
                  <a:pt x="231990" y="15633"/>
                </a:lnTo>
                <a:lnTo>
                  <a:pt x="233476" y="21158"/>
                </a:lnTo>
                <a:lnTo>
                  <a:pt x="237744" y="26047"/>
                </a:lnTo>
                <a:lnTo>
                  <a:pt x="244106" y="29324"/>
                </a:lnTo>
                <a:lnTo>
                  <a:pt x="251294" y="30467"/>
                </a:lnTo>
                <a:lnTo>
                  <a:pt x="258445" y="29464"/>
                </a:lnTo>
                <a:lnTo>
                  <a:pt x="264693" y="26314"/>
                </a:lnTo>
                <a:lnTo>
                  <a:pt x="268808" y="21501"/>
                </a:lnTo>
                <a:lnTo>
                  <a:pt x="270116" y="15989"/>
                </a:lnTo>
                <a:close/>
              </a:path>
              <a:path w="278765" h="2118360">
                <a:moveTo>
                  <a:pt x="272478" y="88341"/>
                </a:moveTo>
                <a:lnTo>
                  <a:pt x="272338" y="79362"/>
                </a:lnTo>
                <a:lnTo>
                  <a:pt x="265049" y="73748"/>
                </a:lnTo>
                <a:lnTo>
                  <a:pt x="258876" y="70561"/>
                </a:lnTo>
                <a:lnTo>
                  <a:pt x="251904" y="69456"/>
                </a:lnTo>
                <a:lnTo>
                  <a:pt x="244970" y="70434"/>
                </a:lnTo>
                <a:lnTo>
                  <a:pt x="238912" y="73494"/>
                </a:lnTo>
                <a:lnTo>
                  <a:pt x="231775" y="78981"/>
                </a:lnTo>
                <a:lnTo>
                  <a:pt x="231914" y="87960"/>
                </a:lnTo>
                <a:lnTo>
                  <a:pt x="239229" y="93573"/>
                </a:lnTo>
                <a:lnTo>
                  <a:pt x="245389" y="96748"/>
                </a:lnTo>
                <a:lnTo>
                  <a:pt x="252349" y="97853"/>
                </a:lnTo>
                <a:lnTo>
                  <a:pt x="259295" y="96875"/>
                </a:lnTo>
                <a:lnTo>
                  <a:pt x="265353" y="93827"/>
                </a:lnTo>
                <a:lnTo>
                  <a:pt x="272478" y="88341"/>
                </a:lnTo>
                <a:close/>
              </a:path>
              <a:path w="278765" h="2118360">
                <a:moveTo>
                  <a:pt x="272884" y="156032"/>
                </a:moveTo>
                <a:lnTo>
                  <a:pt x="272745" y="147320"/>
                </a:lnTo>
                <a:lnTo>
                  <a:pt x="265696" y="141909"/>
                </a:lnTo>
                <a:lnTo>
                  <a:pt x="259727" y="138836"/>
                </a:lnTo>
                <a:lnTo>
                  <a:pt x="252984" y="137769"/>
                </a:lnTo>
                <a:lnTo>
                  <a:pt x="246265" y="138709"/>
                </a:lnTo>
                <a:lnTo>
                  <a:pt x="240385" y="141655"/>
                </a:lnTo>
                <a:lnTo>
                  <a:pt x="233514" y="146964"/>
                </a:lnTo>
                <a:lnTo>
                  <a:pt x="233667" y="155663"/>
                </a:lnTo>
                <a:lnTo>
                  <a:pt x="240715" y="161086"/>
                </a:lnTo>
                <a:lnTo>
                  <a:pt x="246672" y="164172"/>
                </a:lnTo>
                <a:lnTo>
                  <a:pt x="253403" y="165239"/>
                </a:lnTo>
                <a:lnTo>
                  <a:pt x="260108" y="164299"/>
                </a:lnTo>
                <a:lnTo>
                  <a:pt x="265976" y="161328"/>
                </a:lnTo>
                <a:lnTo>
                  <a:pt x="272884" y="156032"/>
                </a:lnTo>
                <a:close/>
              </a:path>
              <a:path w="278765" h="2118360">
                <a:moveTo>
                  <a:pt x="273291" y="223723"/>
                </a:moveTo>
                <a:lnTo>
                  <a:pt x="273177" y="215315"/>
                </a:lnTo>
                <a:lnTo>
                  <a:pt x="266357" y="210070"/>
                </a:lnTo>
                <a:lnTo>
                  <a:pt x="260578" y="207098"/>
                </a:lnTo>
                <a:lnTo>
                  <a:pt x="254063" y="206057"/>
                </a:lnTo>
                <a:lnTo>
                  <a:pt x="247573" y="206971"/>
                </a:lnTo>
                <a:lnTo>
                  <a:pt x="241922" y="209829"/>
                </a:lnTo>
                <a:lnTo>
                  <a:pt x="235242" y="214960"/>
                </a:lnTo>
                <a:lnTo>
                  <a:pt x="235394" y="223367"/>
                </a:lnTo>
                <a:lnTo>
                  <a:pt x="242189" y="228612"/>
                </a:lnTo>
                <a:lnTo>
                  <a:pt x="247967" y="231597"/>
                </a:lnTo>
                <a:lnTo>
                  <a:pt x="254495" y="232625"/>
                </a:lnTo>
                <a:lnTo>
                  <a:pt x="260972" y="231724"/>
                </a:lnTo>
                <a:lnTo>
                  <a:pt x="266623" y="228854"/>
                </a:lnTo>
                <a:lnTo>
                  <a:pt x="273291" y="223723"/>
                </a:lnTo>
                <a:close/>
              </a:path>
              <a:path w="278765" h="2118360">
                <a:moveTo>
                  <a:pt x="273735" y="291414"/>
                </a:moveTo>
                <a:lnTo>
                  <a:pt x="273570" y="283286"/>
                </a:lnTo>
                <a:lnTo>
                  <a:pt x="267017" y="278231"/>
                </a:lnTo>
                <a:lnTo>
                  <a:pt x="261442" y="275361"/>
                </a:lnTo>
                <a:lnTo>
                  <a:pt x="255143" y="274370"/>
                </a:lnTo>
                <a:lnTo>
                  <a:pt x="248894" y="275247"/>
                </a:lnTo>
                <a:lnTo>
                  <a:pt x="243420" y="278003"/>
                </a:lnTo>
                <a:lnTo>
                  <a:pt x="236982" y="282956"/>
                </a:lnTo>
                <a:lnTo>
                  <a:pt x="237109" y="291071"/>
                </a:lnTo>
                <a:lnTo>
                  <a:pt x="243751" y="296138"/>
                </a:lnTo>
                <a:lnTo>
                  <a:pt x="249288" y="299008"/>
                </a:lnTo>
                <a:lnTo>
                  <a:pt x="255562" y="300012"/>
                </a:lnTo>
                <a:lnTo>
                  <a:pt x="261823" y="299123"/>
                </a:lnTo>
                <a:lnTo>
                  <a:pt x="267296" y="296354"/>
                </a:lnTo>
                <a:lnTo>
                  <a:pt x="273735" y="291414"/>
                </a:lnTo>
                <a:close/>
              </a:path>
              <a:path w="278765" h="2118360">
                <a:moveTo>
                  <a:pt x="274129" y="359130"/>
                </a:moveTo>
                <a:lnTo>
                  <a:pt x="274015" y="351282"/>
                </a:lnTo>
                <a:lnTo>
                  <a:pt x="261302" y="341503"/>
                </a:lnTo>
                <a:lnTo>
                  <a:pt x="251142" y="341426"/>
                </a:lnTo>
                <a:lnTo>
                  <a:pt x="238709" y="350951"/>
                </a:lnTo>
                <a:lnTo>
                  <a:pt x="238861" y="358775"/>
                </a:lnTo>
                <a:lnTo>
                  <a:pt x="251548" y="368554"/>
                </a:lnTo>
                <a:lnTo>
                  <a:pt x="261734" y="368655"/>
                </a:lnTo>
                <a:lnTo>
                  <a:pt x="267944" y="363893"/>
                </a:lnTo>
                <a:lnTo>
                  <a:pt x="274129" y="359130"/>
                </a:lnTo>
                <a:close/>
              </a:path>
              <a:path w="278765" h="2118360">
                <a:moveTo>
                  <a:pt x="274548" y="426808"/>
                </a:moveTo>
                <a:lnTo>
                  <a:pt x="274408" y="419277"/>
                </a:lnTo>
                <a:lnTo>
                  <a:pt x="262191" y="409854"/>
                </a:lnTo>
                <a:lnTo>
                  <a:pt x="252412" y="409778"/>
                </a:lnTo>
                <a:lnTo>
                  <a:pt x="240474" y="418960"/>
                </a:lnTo>
                <a:lnTo>
                  <a:pt x="240588" y="426491"/>
                </a:lnTo>
                <a:lnTo>
                  <a:pt x="252818" y="435902"/>
                </a:lnTo>
                <a:lnTo>
                  <a:pt x="262610" y="435991"/>
                </a:lnTo>
                <a:lnTo>
                  <a:pt x="268566" y="431406"/>
                </a:lnTo>
                <a:lnTo>
                  <a:pt x="274548" y="426808"/>
                </a:lnTo>
                <a:close/>
              </a:path>
              <a:path w="278765" h="2118360">
                <a:moveTo>
                  <a:pt x="274967" y="494487"/>
                </a:moveTo>
                <a:lnTo>
                  <a:pt x="274866" y="487248"/>
                </a:lnTo>
                <a:lnTo>
                  <a:pt x="263118" y="478205"/>
                </a:lnTo>
                <a:lnTo>
                  <a:pt x="253657" y="478116"/>
                </a:lnTo>
                <a:lnTo>
                  <a:pt x="242189" y="486943"/>
                </a:lnTo>
                <a:lnTo>
                  <a:pt x="242303" y="494195"/>
                </a:lnTo>
                <a:lnTo>
                  <a:pt x="254063" y="503250"/>
                </a:lnTo>
                <a:lnTo>
                  <a:pt x="263474" y="503326"/>
                </a:lnTo>
                <a:lnTo>
                  <a:pt x="269227" y="498906"/>
                </a:lnTo>
                <a:lnTo>
                  <a:pt x="274967" y="494487"/>
                </a:lnTo>
                <a:close/>
              </a:path>
              <a:path w="278765" h="2118360">
                <a:moveTo>
                  <a:pt x="275386" y="562190"/>
                </a:moveTo>
                <a:lnTo>
                  <a:pt x="275297" y="555218"/>
                </a:lnTo>
                <a:lnTo>
                  <a:pt x="263982" y="546544"/>
                </a:lnTo>
                <a:lnTo>
                  <a:pt x="254927" y="546468"/>
                </a:lnTo>
                <a:lnTo>
                  <a:pt x="243928" y="554939"/>
                </a:lnTo>
                <a:lnTo>
                  <a:pt x="244043" y="561898"/>
                </a:lnTo>
                <a:lnTo>
                  <a:pt x="255320" y="570585"/>
                </a:lnTo>
                <a:lnTo>
                  <a:pt x="264375" y="570661"/>
                </a:lnTo>
                <a:lnTo>
                  <a:pt x="269875" y="566432"/>
                </a:lnTo>
                <a:lnTo>
                  <a:pt x="275386" y="562190"/>
                </a:lnTo>
                <a:close/>
              </a:path>
              <a:path w="278765" h="2118360">
                <a:moveTo>
                  <a:pt x="275793" y="629881"/>
                </a:moveTo>
                <a:lnTo>
                  <a:pt x="275704" y="623214"/>
                </a:lnTo>
                <a:lnTo>
                  <a:pt x="264871" y="614895"/>
                </a:lnTo>
                <a:lnTo>
                  <a:pt x="256222" y="614819"/>
                </a:lnTo>
                <a:lnTo>
                  <a:pt x="250926" y="618858"/>
                </a:lnTo>
                <a:lnTo>
                  <a:pt x="245681" y="622935"/>
                </a:lnTo>
                <a:lnTo>
                  <a:pt x="245783" y="629589"/>
                </a:lnTo>
                <a:lnTo>
                  <a:pt x="256565" y="637921"/>
                </a:lnTo>
                <a:lnTo>
                  <a:pt x="265239" y="637997"/>
                </a:lnTo>
                <a:lnTo>
                  <a:pt x="270510" y="633933"/>
                </a:lnTo>
                <a:lnTo>
                  <a:pt x="275793" y="629881"/>
                </a:lnTo>
                <a:close/>
              </a:path>
              <a:path w="278765" h="2118360">
                <a:moveTo>
                  <a:pt x="276225" y="697572"/>
                </a:moveTo>
                <a:lnTo>
                  <a:pt x="276110" y="691210"/>
                </a:lnTo>
                <a:lnTo>
                  <a:pt x="265747" y="683234"/>
                </a:lnTo>
                <a:lnTo>
                  <a:pt x="257479" y="683171"/>
                </a:lnTo>
                <a:lnTo>
                  <a:pt x="247370" y="690930"/>
                </a:lnTo>
                <a:lnTo>
                  <a:pt x="247484" y="697306"/>
                </a:lnTo>
                <a:lnTo>
                  <a:pt x="257848" y="705269"/>
                </a:lnTo>
                <a:lnTo>
                  <a:pt x="266115" y="705345"/>
                </a:lnTo>
                <a:lnTo>
                  <a:pt x="271170" y="701459"/>
                </a:lnTo>
                <a:lnTo>
                  <a:pt x="276225" y="697572"/>
                </a:lnTo>
                <a:close/>
              </a:path>
              <a:path w="278765" h="2118360">
                <a:moveTo>
                  <a:pt x="276631" y="765263"/>
                </a:moveTo>
                <a:lnTo>
                  <a:pt x="276529" y="759193"/>
                </a:lnTo>
                <a:lnTo>
                  <a:pt x="266674" y="751598"/>
                </a:lnTo>
                <a:lnTo>
                  <a:pt x="258775" y="751522"/>
                </a:lnTo>
                <a:lnTo>
                  <a:pt x="249110" y="758926"/>
                </a:lnTo>
                <a:lnTo>
                  <a:pt x="249237" y="765022"/>
                </a:lnTo>
                <a:lnTo>
                  <a:pt x="259080" y="772604"/>
                </a:lnTo>
                <a:lnTo>
                  <a:pt x="267004" y="772680"/>
                </a:lnTo>
                <a:lnTo>
                  <a:pt x="271805" y="768972"/>
                </a:lnTo>
                <a:lnTo>
                  <a:pt x="276631" y="765263"/>
                </a:lnTo>
                <a:close/>
              </a:path>
              <a:path w="278765" h="2118360">
                <a:moveTo>
                  <a:pt x="277050" y="832954"/>
                </a:moveTo>
                <a:lnTo>
                  <a:pt x="276974" y="827163"/>
                </a:lnTo>
                <a:lnTo>
                  <a:pt x="267563" y="819937"/>
                </a:lnTo>
                <a:lnTo>
                  <a:pt x="260032" y="819873"/>
                </a:lnTo>
                <a:lnTo>
                  <a:pt x="250863" y="826922"/>
                </a:lnTo>
                <a:lnTo>
                  <a:pt x="250964" y="832713"/>
                </a:lnTo>
                <a:lnTo>
                  <a:pt x="260337" y="839939"/>
                </a:lnTo>
                <a:lnTo>
                  <a:pt x="267881" y="840016"/>
                </a:lnTo>
                <a:lnTo>
                  <a:pt x="272478" y="836485"/>
                </a:lnTo>
                <a:lnTo>
                  <a:pt x="277050" y="832954"/>
                </a:lnTo>
                <a:close/>
              </a:path>
              <a:path w="278765" h="2118360">
                <a:moveTo>
                  <a:pt x="277469" y="900658"/>
                </a:moveTo>
                <a:lnTo>
                  <a:pt x="277380" y="895159"/>
                </a:lnTo>
                <a:lnTo>
                  <a:pt x="268478" y="888288"/>
                </a:lnTo>
                <a:lnTo>
                  <a:pt x="261289" y="888225"/>
                </a:lnTo>
                <a:lnTo>
                  <a:pt x="252577" y="894918"/>
                </a:lnTo>
                <a:lnTo>
                  <a:pt x="252679" y="900417"/>
                </a:lnTo>
                <a:lnTo>
                  <a:pt x="261620" y="907288"/>
                </a:lnTo>
                <a:lnTo>
                  <a:pt x="268744" y="907364"/>
                </a:lnTo>
                <a:lnTo>
                  <a:pt x="273113" y="904011"/>
                </a:lnTo>
                <a:lnTo>
                  <a:pt x="277469" y="900658"/>
                </a:lnTo>
                <a:close/>
              </a:path>
              <a:path w="278765" h="2118360">
                <a:moveTo>
                  <a:pt x="277888" y="968336"/>
                </a:moveTo>
                <a:lnTo>
                  <a:pt x="277799" y="963129"/>
                </a:lnTo>
                <a:lnTo>
                  <a:pt x="269328" y="956627"/>
                </a:lnTo>
                <a:lnTo>
                  <a:pt x="262597" y="956576"/>
                </a:lnTo>
                <a:lnTo>
                  <a:pt x="254317" y="962914"/>
                </a:lnTo>
                <a:lnTo>
                  <a:pt x="254431" y="968121"/>
                </a:lnTo>
                <a:lnTo>
                  <a:pt x="262877" y="974623"/>
                </a:lnTo>
                <a:lnTo>
                  <a:pt x="269633" y="974699"/>
                </a:lnTo>
                <a:lnTo>
                  <a:pt x="273773" y="971524"/>
                </a:lnTo>
                <a:lnTo>
                  <a:pt x="277888" y="968336"/>
                </a:lnTo>
                <a:close/>
              </a:path>
              <a:path w="278765" h="2118360">
                <a:moveTo>
                  <a:pt x="278295" y="1036040"/>
                </a:moveTo>
                <a:lnTo>
                  <a:pt x="278231" y="1031125"/>
                </a:lnTo>
                <a:lnTo>
                  <a:pt x="270230" y="1024978"/>
                </a:lnTo>
                <a:lnTo>
                  <a:pt x="263855" y="1024928"/>
                </a:lnTo>
                <a:lnTo>
                  <a:pt x="256044" y="1030909"/>
                </a:lnTo>
                <a:lnTo>
                  <a:pt x="256159" y="1035837"/>
                </a:lnTo>
                <a:lnTo>
                  <a:pt x="264096" y="1041958"/>
                </a:lnTo>
                <a:lnTo>
                  <a:pt x="270497" y="1042022"/>
                </a:lnTo>
                <a:lnTo>
                  <a:pt x="274408" y="1039037"/>
                </a:lnTo>
                <a:lnTo>
                  <a:pt x="278295" y="1036040"/>
                </a:lnTo>
                <a:close/>
              </a:path>
              <a:path w="278765" h="2118360">
                <a:moveTo>
                  <a:pt x="278714" y="1103731"/>
                </a:moveTo>
                <a:lnTo>
                  <a:pt x="278625" y="1099096"/>
                </a:lnTo>
                <a:lnTo>
                  <a:pt x="271119" y="1093317"/>
                </a:lnTo>
                <a:lnTo>
                  <a:pt x="265112" y="1093266"/>
                </a:lnTo>
                <a:lnTo>
                  <a:pt x="257810" y="1098892"/>
                </a:lnTo>
                <a:lnTo>
                  <a:pt x="257873" y="1103515"/>
                </a:lnTo>
                <a:lnTo>
                  <a:pt x="265379" y="1109306"/>
                </a:lnTo>
                <a:lnTo>
                  <a:pt x="271399" y="1109370"/>
                </a:lnTo>
                <a:lnTo>
                  <a:pt x="275043" y="1106551"/>
                </a:lnTo>
                <a:lnTo>
                  <a:pt x="278714" y="1103731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7180173" y="33731"/>
            <a:ext cx="271145" cy="2118360"/>
          </a:xfrm>
          <a:custGeom>
            <a:avLst/>
            <a:gdLst/>
            <a:ahLst/>
            <a:cxnLst/>
            <a:rect l="l" t="t" r="r" b="b"/>
            <a:pathLst>
              <a:path w="271145" h="2118360">
                <a:moveTo>
                  <a:pt x="20904" y="1101420"/>
                </a:moveTo>
                <a:lnTo>
                  <a:pt x="20815" y="1096784"/>
                </a:lnTo>
                <a:lnTo>
                  <a:pt x="13309" y="1091006"/>
                </a:lnTo>
                <a:lnTo>
                  <a:pt x="7302" y="1090955"/>
                </a:lnTo>
                <a:lnTo>
                  <a:pt x="0" y="1096581"/>
                </a:lnTo>
                <a:lnTo>
                  <a:pt x="63" y="1101204"/>
                </a:lnTo>
                <a:lnTo>
                  <a:pt x="7569" y="1106995"/>
                </a:lnTo>
                <a:lnTo>
                  <a:pt x="13589" y="1107059"/>
                </a:lnTo>
                <a:lnTo>
                  <a:pt x="17233" y="1104239"/>
                </a:lnTo>
                <a:lnTo>
                  <a:pt x="20904" y="1101420"/>
                </a:lnTo>
                <a:close/>
              </a:path>
              <a:path w="271145" h="2118360">
                <a:moveTo>
                  <a:pt x="21310" y="1169098"/>
                </a:moveTo>
                <a:lnTo>
                  <a:pt x="21247" y="1164767"/>
                </a:lnTo>
                <a:lnTo>
                  <a:pt x="14236" y="1159370"/>
                </a:lnTo>
                <a:lnTo>
                  <a:pt x="8597" y="1159306"/>
                </a:lnTo>
                <a:lnTo>
                  <a:pt x="5130" y="1161948"/>
                </a:lnTo>
                <a:lnTo>
                  <a:pt x="1739" y="1164590"/>
                </a:lnTo>
                <a:lnTo>
                  <a:pt x="1790" y="1168920"/>
                </a:lnTo>
                <a:lnTo>
                  <a:pt x="8813" y="1174330"/>
                </a:lnTo>
                <a:lnTo>
                  <a:pt x="14465" y="1174381"/>
                </a:lnTo>
                <a:lnTo>
                  <a:pt x="17894" y="1171740"/>
                </a:lnTo>
                <a:lnTo>
                  <a:pt x="21310" y="1169098"/>
                </a:lnTo>
                <a:close/>
              </a:path>
              <a:path w="271145" h="2118360">
                <a:moveTo>
                  <a:pt x="21742" y="1236789"/>
                </a:moveTo>
                <a:lnTo>
                  <a:pt x="21704" y="1232750"/>
                </a:lnTo>
                <a:lnTo>
                  <a:pt x="15113" y="1227696"/>
                </a:lnTo>
                <a:lnTo>
                  <a:pt x="9855" y="1227658"/>
                </a:lnTo>
                <a:lnTo>
                  <a:pt x="3454" y="1232585"/>
                </a:lnTo>
                <a:lnTo>
                  <a:pt x="3530" y="1236637"/>
                </a:lnTo>
                <a:lnTo>
                  <a:pt x="6769" y="1239164"/>
                </a:lnTo>
                <a:lnTo>
                  <a:pt x="10071" y="1241691"/>
                </a:lnTo>
                <a:lnTo>
                  <a:pt x="15328" y="1241729"/>
                </a:lnTo>
                <a:lnTo>
                  <a:pt x="18554" y="1239266"/>
                </a:lnTo>
                <a:lnTo>
                  <a:pt x="21742" y="1236789"/>
                </a:lnTo>
                <a:close/>
              </a:path>
              <a:path w="271145" h="2118360">
                <a:moveTo>
                  <a:pt x="22161" y="1304493"/>
                </a:moveTo>
                <a:lnTo>
                  <a:pt x="22098" y="1300734"/>
                </a:lnTo>
                <a:lnTo>
                  <a:pt x="19037" y="1298409"/>
                </a:lnTo>
                <a:lnTo>
                  <a:pt x="16002" y="1296047"/>
                </a:lnTo>
                <a:lnTo>
                  <a:pt x="11125" y="1296022"/>
                </a:lnTo>
                <a:lnTo>
                  <a:pt x="5168" y="1300581"/>
                </a:lnTo>
                <a:lnTo>
                  <a:pt x="5245" y="1304340"/>
                </a:lnTo>
                <a:lnTo>
                  <a:pt x="11353" y="1309039"/>
                </a:lnTo>
                <a:lnTo>
                  <a:pt x="16243" y="1309077"/>
                </a:lnTo>
                <a:lnTo>
                  <a:pt x="19189" y="1306779"/>
                </a:lnTo>
                <a:lnTo>
                  <a:pt x="22161" y="1304493"/>
                </a:lnTo>
                <a:close/>
              </a:path>
              <a:path w="271145" h="2118360">
                <a:moveTo>
                  <a:pt x="22593" y="1372184"/>
                </a:moveTo>
                <a:lnTo>
                  <a:pt x="22529" y="1368729"/>
                </a:lnTo>
                <a:lnTo>
                  <a:pt x="16916" y="1364386"/>
                </a:lnTo>
                <a:lnTo>
                  <a:pt x="12369" y="1364348"/>
                </a:lnTo>
                <a:lnTo>
                  <a:pt x="6908" y="1368552"/>
                </a:lnTo>
                <a:lnTo>
                  <a:pt x="6959" y="1372019"/>
                </a:lnTo>
                <a:lnTo>
                  <a:pt x="12598" y="1376362"/>
                </a:lnTo>
                <a:lnTo>
                  <a:pt x="17081" y="1376400"/>
                </a:lnTo>
                <a:lnTo>
                  <a:pt x="19824" y="1374279"/>
                </a:lnTo>
                <a:lnTo>
                  <a:pt x="22593" y="1372184"/>
                </a:lnTo>
                <a:close/>
              </a:path>
              <a:path w="271145" h="2118360">
                <a:moveTo>
                  <a:pt x="22999" y="1439875"/>
                </a:moveTo>
                <a:lnTo>
                  <a:pt x="22936" y="1436712"/>
                </a:lnTo>
                <a:lnTo>
                  <a:pt x="20383" y="1434719"/>
                </a:lnTo>
                <a:lnTo>
                  <a:pt x="17780" y="1432737"/>
                </a:lnTo>
                <a:lnTo>
                  <a:pt x="13677" y="1432712"/>
                </a:lnTo>
                <a:lnTo>
                  <a:pt x="8636" y="1436573"/>
                </a:lnTo>
                <a:lnTo>
                  <a:pt x="8674" y="1439735"/>
                </a:lnTo>
                <a:lnTo>
                  <a:pt x="13843" y="1443710"/>
                </a:lnTo>
                <a:lnTo>
                  <a:pt x="17945" y="1443736"/>
                </a:lnTo>
                <a:lnTo>
                  <a:pt x="20485" y="1441818"/>
                </a:lnTo>
                <a:lnTo>
                  <a:pt x="22999" y="1439875"/>
                </a:lnTo>
                <a:close/>
              </a:path>
              <a:path w="271145" h="2118360">
                <a:moveTo>
                  <a:pt x="23431" y="1507566"/>
                </a:moveTo>
                <a:lnTo>
                  <a:pt x="23368" y="1504683"/>
                </a:lnTo>
                <a:lnTo>
                  <a:pt x="18694" y="1501089"/>
                </a:lnTo>
                <a:lnTo>
                  <a:pt x="14947" y="1501063"/>
                </a:lnTo>
                <a:lnTo>
                  <a:pt x="10388" y="1504556"/>
                </a:lnTo>
                <a:lnTo>
                  <a:pt x="10414" y="1507451"/>
                </a:lnTo>
                <a:lnTo>
                  <a:pt x="12763" y="1509229"/>
                </a:lnTo>
                <a:lnTo>
                  <a:pt x="15113" y="1511046"/>
                </a:lnTo>
                <a:lnTo>
                  <a:pt x="18859" y="1511071"/>
                </a:lnTo>
                <a:lnTo>
                  <a:pt x="21145" y="1509306"/>
                </a:lnTo>
                <a:lnTo>
                  <a:pt x="23431" y="1507566"/>
                </a:lnTo>
                <a:close/>
              </a:path>
              <a:path w="271145" h="2118360">
                <a:moveTo>
                  <a:pt x="23825" y="1575269"/>
                </a:moveTo>
                <a:lnTo>
                  <a:pt x="23799" y="1572666"/>
                </a:lnTo>
                <a:lnTo>
                  <a:pt x="19570" y="1569440"/>
                </a:lnTo>
                <a:lnTo>
                  <a:pt x="16243" y="1569415"/>
                </a:lnTo>
                <a:lnTo>
                  <a:pt x="14135" y="1570990"/>
                </a:lnTo>
                <a:lnTo>
                  <a:pt x="12103" y="1572564"/>
                </a:lnTo>
                <a:lnTo>
                  <a:pt x="12153" y="1575155"/>
                </a:lnTo>
                <a:lnTo>
                  <a:pt x="16370" y="1578394"/>
                </a:lnTo>
                <a:lnTo>
                  <a:pt x="19723" y="1578406"/>
                </a:lnTo>
                <a:lnTo>
                  <a:pt x="21767" y="1576844"/>
                </a:lnTo>
                <a:lnTo>
                  <a:pt x="23825" y="1575269"/>
                </a:lnTo>
                <a:close/>
              </a:path>
              <a:path w="271145" h="2118360">
                <a:moveTo>
                  <a:pt x="24257" y="1642960"/>
                </a:moveTo>
                <a:lnTo>
                  <a:pt x="24231" y="1640649"/>
                </a:lnTo>
                <a:lnTo>
                  <a:pt x="22352" y="1639239"/>
                </a:lnTo>
                <a:lnTo>
                  <a:pt x="20485" y="1637792"/>
                </a:lnTo>
                <a:lnTo>
                  <a:pt x="17500" y="1637766"/>
                </a:lnTo>
                <a:lnTo>
                  <a:pt x="15671" y="1639150"/>
                </a:lnTo>
                <a:lnTo>
                  <a:pt x="13830" y="1640573"/>
                </a:lnTo>
                <a:lnTo>
                  <a:pt x="13855" y="1642846"/>
                </a:lnTo>
                <a:lnTo>
                  <a:pt x="17614" y="1645729"/>
                </a:lnTo>
                <a:lnTo>
                  <a:pt x="20612" y="1645754"/>
                </a:lnTo>
                <a:lnTo>
                  <a:pt x="22415" y="1644357"/>
                </a:lnTo>
                <a:lnTo>
                  <a:pt x="24257" y="1642960"/>
                </a:lnTo>
                <a:close/>
              </a:path>
              <a:path w="271145" h="2118360">
                <a:moveTo>
                  <a:pt x="24663" y="1710626"/>
                </a:moveTo>
                <a:lnTo>
                  <a:pt x="24625" y="1708645"/>
                </a:lnTo>
                <a:lnTo>
                  <a:pt x="21374" y="1706118"/>
                </a:lnTo>
                <a:lnTo>
                  <a:pt x="18745" y="1706105"/>
                </a:lnTo>
                <a:lnTo>
                  <a:pt x="15570" y="1708543"/>
                </a:lnTo>
                <a:lnTo>
                  <a:pt x="15608" y="1710550"/>
                </a:lnTo>
                <a:lnTo>
                  <a:pt x="17233" y="1711807"/>
                </a:lnTo>
                <a:lnTo>
                  <a:pt x="18884" y="1713052"/>
                </a:lnTo>
                <a:lnTo>
                  <a:pt x="21488" y="1713077"/>
                </a:lnTo>
                <a:lnTo>
                  <a:pt x="23075" y="1711858"/>
                </a:lnTo>
                <a:lnTo>
                  <a:pt x="24663" y="1710626"/>
                </a:lnTo>
                <a:close/>
              </a:path>
              <a:path w="271145" h="2118360">
                <a:moveTo>
                  <a:pt x="25069" y="1778330"/>
                </a:moveTo>
                <a:lnTo>
                  <a:pt x="25057" y="1776615"/>
                </a:lnTo>
                <a:lnTo>
                  <a:pt x="23672" y="1775548"/>
                </a:lnTo>
                <a:lnTo>
                  <a:pt x="22301" y="1774469"/>
                </a:lnTo>
                <a:lnTo>
                  <a:pt x="20040" y="1774456"/>
                </a:lnTo>
                <a:lnTo>
                  <a:pt x="17348" y="1776526"/>
                </a:lnTo>
                <a:lnTo>
                  <a:pt x="17348" y="1778266"/>
                </a:lnTo>
                <a:lnTo>
                  <a:pt x="20142" y="1780400"/>
                </a:lnTo>
                <a:lnTo>
                  <a:pt x="22364" y="1780425"/>
                </a:lnTo>
                <a:lnTo>
                  <a:pt x="23749" y="1779384"/>
                </a:lnTo>
                <a:lnTo>
                  <a:pt x="25069" y="1778330"/>
                </a:lnTo>
                <a:close/>
              </a:path>
              <a:path w="271145" h="2118360">
                <a:moveTo>
                  <a:pt x="25488" y="1846033"/>
                </a:moveTo>
                <a:lnTo>
                  <a:pt x="25450" y="1844598"/>
                </a:lnTo>
                <a:lnTo>
                  <a:pt x="23139" y="1842808"/>
                </a:lnTo>
                <a:lnTo>
                  <a:pt x="21310" y="1842808"/>
                </a:lnTo>
                <a:lnTo>
                  <a:pt x="20167" y="1843659"/>
                </a:lnTo>
                <a:lnTo>
                  <a:pt x="19050" y="1844535"/>
                </a:lnTo>
                <a:lnTo>
                  <a:pt x="19050" y="1845957"/>
                </a:lnTo>
                <a:lnTo>
                  <a:pt x="20243" y="1846859"/>
                </a:lnTo>
                <a:lnTo>
                  <a:pt x="21386" y="1847748"/>
                </a:lnTo>
                <a:lnTo>
                  <a:pt x="23241" y="1847761"/>
                </a:lnTo>
                <a:lnTo>
                  <a:pt x="24358" y="1846897"/>
                </a:lnTo>
                <a:lnTo>
                  <a:pt x="25488" y="1846033"/>
                </a:lnTo>
                <a:close/>
              </a:path>
              <a:path w="271145" h="2118360">
                <a:moveTo>
                  <a:pt x="25908" y="1912581"/>
                </a:moveTo>
                <a:lnTo>
                  <a:pt x="24980" y="1911883"/>
                </a:lnTo>
                <a:lnTo>
                  <a:pt x="24053" y="1911159"/>
                </a:lnTo>
                <a:lnTo>
                  <a:pt x="22593" y="1911159"/>
                </a:lnTo>
                <a:lnTo>
                  <a:pt x="21691" y="1911858"/>
                </a:lnTo>
                <a:lnTo>
                  <a:pt x="20789" y="1912531"/>
                </a:lnTo>
                <a:lnTo>
                  <a:pt x="20789" y="1913661"/>
                </a:lnTo>
                <a:lnTo>
                  <a:pt x="21729" y="1914385"/>
                </a:lnTo>
                <a:lnTo>
                  <a:pt x="22618" y="1915096"/>
                </a:lnTo>
                <a:lnTo>
                  <a:pt x="24104" y="1915109"/>
                </a:lnTo>
                <a:lnTo>
                  <a:pt x="25006" y="1914410"/>
                </a:lnTo>
                <a:lnTo>
                  <a:pt x="25908" y="1913724"/>
                </a:lnTo>
                <a:lnTo>
                  <a:pt x="25908" y="1912581"/>
                </a:lnTo>
                <a:close/>
              </a:path>
              <a:path w="271145" h="2118360">
                <a:moveTo>
                  <a:pt x="26339" y="1980565"/>
                </a:moveTo>
                <a:lnTo>
                  <a:pt x="25628" y="1980057"/>
                </a:lnTo>
                <a:lnTo>
                  <a:pt x="24930" y="1979510"/>
                </a:lnTo>
                <a:lnTo>
                  <a:pt x="23825" y="1979510"/>
                </a:lnTo>
                <a:lnTo>
                  <a:pt x="22529" y="1980526"/>
                </a:lnTo>
                <a:lnTo>
                  <a:pt x="22529" y="1981377"/>
                </a:lnTo>
                <a:lnTo>
                  <a:pt x="23215" y="1981911"/>
                </a:lnTo>
                <a:lnTo>
                  <a:pt x="23901" y="1982431"/>
                </a:lnTo>
                <a:lnTo>
                  <a:pt x="24980" y="1982444"/>
                </a:lnTo>
                <a:lnTo>
                  <a:pt x="25679" y="1981936"/>
                </a:lnTo>
                <a:lnTo>
                  <a:pt x="26339" y="1981403"/>
                </a:lnTo>
                <a:lnTo>
                  <a:pt x="26339" y="1980565"/>
                </a:lnTo>
                <a:close/>
              </a:path>
              <a:path w="271145" h="2118360">
                <a:moveTo>
                  <a:pt x="26746" y="2048560"/>
                </a:moveTo>
                <a:lnTo>
                  <a:pt x="25844" y="2047862"/>
                </a:lnTo>
                <a:lnTo>
                  <a:pt x="25120" y="2047862"/>
                </a:lnTo>
                <a:lnTo>
                  <a:pt x="24701" y="2048179"/>
                </a:lnTo>
                <a:lnTo>
                  <a:pt x="24257" y="2048535"/>
                </a:lnTo>
                <a:lnTo>
                  <a:pt x="24257" y="2049094"/>
                </a:lnTo>
                <a:lnTo>
                  <a:pt x="24701" y="2049437"/>
                </a:lnTo>
                <a:lnTo>
                  <a:pt x="25158" y="2049780"/>
                </a:lnTo>
                <a:lnTo>
                  <a:pt x="25882" y="2049780"/>
                </a:lnTo>
                <a:lnTo>
                  <a:pt x="26289" y="2049437"/>
                </a:lnTo>
                <a:lnTo>
                  <a:pt x="26746" y="2049106"/>
                </a:lnTo>
                <a:lnTo>
                  <a:pt x="26746" y="2048560"/>
                </a:lnTo>
                <a:close/>
              </a:path>
              <a:path w="271145" h="2118360">
                <a:moveTo>
                  <a:pt x="27178" y="2116531"/>
                </a:moveTo>
                <a:lnTo>
                  <a:pt x="26949" y="2116378"/>
                </a:lnTo>
                <a:lnTo>
                  <a:pt x="26746" y="2116213"/>
                </a:lnTo>
                <a:lnTo>
                  <a:pt x="26390" y="2116213"/>
                </a:lnTo>
                <a:lnTo>
                  <a:pt x="26200" y="2116378"/>
                </a:lnTo>
                <a:lnTo>
                  <a:pt x="25996" y="2116531"/>
                </a:lnTo>
                <a:lnTo>
                  <a:pt x="25996" y="2116785"/>
                </a:lnTo>
                <a:lnTo>
                  <a:pt x="26200" y="2116950"/>
                </a:lnTo>
                <a:lnTo>
                  <a:pt x="26390" y="2117115"/>
                </a:lnTo>
                <a:lnTo>
                  <a:pt x="26746" y="2117115"/>
                </a:lnTo>
                <a:lnTo>
                  <a:pt x="26949" y="2116963"/>
                </a:lnTo>
                <a:lnTo>
                  <a:pt x="27178" y="2116798"/>
                </a:lnTo>
                <a:lnTo>
                  <a:pt x="27178" y="2116531"/>
                </a:lnTo>
                <a:close/>
              </a:path>
              <a:path w="271145" h="2118360">
                <a:moveTo>
                  <a:pt x="136017" y="14846"/>
                </a:moveTo>
                <a:lnTo>
                  <a:pt x="134543" y="9309"/>
                </a:lnTo>
                <a:lnTo>
                  <a:pt x="130276" y="4419"/>
                </a:lnTo>
                <a:lnTo>
                  <a:pt x="123901" y="1143"/>
                </a:lnTo>
                <a:lnTo>
                  <a:pt x="116713" y="0"/>
                </a:lnTo>
                <a:lnTo>
                  <a:pt x="109562" y="1003"/>
                </a:lnTo>
                <a:lnTo>
                  <a:pt x="103327" y="4165"/>
                </a:lnTo>
                <a:lnTo>
                  <a:pt x="99187" y="8978"/>
                </a:lnTo>
                <a:lnTo>
                  <a:pt x="97878" y="14478"/>
                </a:lnTo>
                <a:lnTo>
                  <a:pt x="99364" y="20015"/>
                </a:lnTo>
                <a:lnTo>
                  <a:pt x="103644" y="24904"/>
                </a:lnTo>
                <a:lnTo>
                  <a:pt x="109994" y="28194"/>
                </a:lnTo>
                <a:lnTo>
                  <a:pt x="117182" y="29337"/>
                </a:lnTo>
                <a:lnTo>
                  <a:pt x="124333" y="28321"/>
                </a:lnTo>
                <a:lnTo>
                  <a:pt x="130581" y="25158"/>
                </a:lnTo>
                <a:lnTo>
                  <a:pt x="134696" y="20345"/>
                </a:lnTo>
                <a:lnTo>
                  <a:pt x="136017" y="14846"/>
                </a:lnTo>
                <a:close/>
              </a:path>
              <a:path w="271145" h="2118360">
                <a:moveTo>
                  <a:pt x="138379" y="87185"/>
                </a:moveTo>
                <a:lnTo>
                  <a:pt x="138226" y="78193"/>
                </a:lnTo>
                <a:lnTo>
                  <a:pt x="130937" y="72593"/>
                </a:lnTo>
                <a:lnTo>
                  <a:pt x="124764" y="69418"/>
                </a:lnTo>
                <a:lnTo>
                  <a:pt x="117805" y="68300"/>
                </a:lnTo>
                <a:lnTo>
                  <a:pt x="110858" y="69278"/>
                </a:lnTo>
                <a:lnTo>
                  <a:pt x="104800" y="72339"/>
                </a:lnTo>
                <a:lnTo>
                  <a:pt x="97675" y="77825"/>
                </a:lnTo>
                <a:lnTo>
                  <a:pt x="97815" y="86817"/>
                </a:lnTo>
                <a:lnTo>
                  <a:pt x="105105" y="92430"/>
                </a:lnTo>
                <a:lnTo>
                  <a:pt x="111277" y="95618"/>
                </a:lnTo>
                <a:lnTo>
                  <a:pt x="118249" y="96723"/>
                </a:lnTo>
                <a:lnTo>
                  <a:pt x="125183" y="95732"/>
                </a:lnTo>
                <a:lnTo>
                  <a:pt x="131241" y="92671"/>
                </a:lnTo>
                <a:lnTo>
                  <a:pt x="138379" y="87185"/>
                </a:lnTo>
                <a:close/>
              </a:path>
              <a:path w="271145" h="2118360">
                <a:moveTo>
                  <a:pt x="138772" y="154889"/>
                </a:moveTo>
                <a:lnTo>
                  <a:pt x="138633" y="146177"/>
                </a:lnTo>
                <a:lnTo>
                  <a:pt x="131572" y="140754"/>
                </a:lnTo>
                <a:lnTo>
                  <a:pt x="125628" y="137680"/>
                </a:lnTo>
                <a:lnTo>
                  <a:pt x="118884" y="136601"/>
                </a:lnTo>
                <a:lnTo>
                  <a:pt x="112166" y="137553"/>
                </a:lnTo>
                <a:lnTo>
                  <a:pt x="106286" y="140512"/>
                </a:lnTo>
                <a:lnTo>
                  <a:pt x="99415" y="145821"/>
                </a:lnTo>
                <a:lnTo>
                  <a:pt x="99542" y="154508"/>
                </a:lnTo>
                <a:lnTo>
                  <a:pt x="106591" y="159956"/>
                </a:lnTo>
                <a:lnTo>
                  <a:pt x="112560" y="163029"/>
                </a:lnTo>
                <a:lnTo>
                  <a:pt x="119303" y="164109"/>
                </a:lnTo>
                <a:lnTo>
                  <a:pt x="126009" y="163156"/>
                </a:lnTo>
                <a:lnTo>
                  <a:pt x="131876" y="160197"/>
                </a:lnTo>
                <a:lnTo>
                  <a:pt x="138772" y="154889"/>
                </a:lnTo>
                <a:close/>
              </a:path>
              <a:path w="271145" h="2118360">
                <a:moveTo>
                  <a:pt x="139192" y="222580"/>
                </a:moveTo>
                <a:lnTo>
                  <a:pt x="139065" y="214185"/>
                </a:lnTo>
                <a:lnTo>
                  <a:pt x="132245" y="208915"/>
                </a:lnTo>
                <a:lnTo>
                  <a:pt x="126466" y="205943"/>
                </a:lnTo>
                <a:lnTo>
                  <a:pt x="119964" y="204901"/>
                </a:lnTo>
                <a:lnTo>
                  <a:pt x="113487" y="205816"/>
                </a:lnTo>
                <a:lnTo>
                  <a:pt x="107823" y="208699"/>
                </a:lnTo>
                <a:lnTo>
                  <a:pt x="101130" y="213804"/>
                </a:lnTo>
                <a:lnTo>
                  <a:pt x="101257" y="222211"/>
                </a:lnTo>
                <a:lnTo>
                  <a:pt x="108115" y="227482"/>
                </a:lnTo>
                <a:lnTo>
                  <a:pt x="113868" y="230454"/>
                </a:lnTo>
                <a:lnTo>
                  <a:pt x="120383" y="231482"/>
                </a:lnTo>
                <a:lnTo>
                  <a:pt x="126860" y="230568"/>
                </a:lnTo>
                <a:lnTo>
                  <a:pt x="132511" y="227698"/>
                </a:lnTo>
                <a:lnTo>
                  <a:pt x="139192" y="222580"/>
                </a:lnTo>
                <a:close/>
              </a:path>
              <a:path w="271145" h="2118360">
                <a:moveTo>
                  <a:pt x="139611" y="290271"/>
                </a:moveTo>
                <a:lnTo>
                  <a:pt x="139471" y="282155"/>
                </a:lnTo>
                <a:lnTo>
                  <a:pt x="132905" y="277088"/>
                </a:lnTo>
                <a:lnTo>
                  <a:pt x="127330" y="274205"/>
                </a:lnTo>
                <a:lnTo>
                  <a:pt x="121031" y="273202"/>
                </a:lnTo>
                <a:lnTo>
                  <a:pt x="114769" y="274091"/>
                </a:lnTo>
                <a:lnTo>
                  <a:pt x="109296" y="276860"/>
                </a:lnTo>
                <a:lnTo>
                  <a:pt x="102882" y="281813"/>
                </a:lnTo>
                <a:lnTo>
                  <a:pt x="103009" y="289928"/>
                </a:lnTo>
                <a:lnTo>
                  <a:pt x="109613" y="294995"/>
                </a:lnTo>
                <a:lnTo>
                  <a:pt x="115163" y="297865"/>
                </a:lnTo>
                <a:lnTo>
                  <a:pt x="121450" y="298869"/>
                </a:lnTo>
                <a:lnTo>
                  <a:pt x="127711" y="297992"/>
                </a:lnTo>
                <a:lnTo>
                  <a:pt x="133172" y="295224"/>
                </a:lnTo>
                <a:lnTo>
                  <a:pt x="139611" y="290271"/>
                </a:lnTo>
                <a:close/>
              </a:path>
              <a:path w="271145" h="2118360">
                <a:moveTo>
                  <a:pt x="140030" y="357962"/>
                </a:moveTo>
                <a:lnTo>
                  <a:pt x="139890" y="350126"/>
                </a:lnTo>
                <a:lnTo>
                  <a:pt x="127203" y="340360"/>
                </a:lnTo>
                <a:lnTo>
                  <a:pt x="117030" y="340258"/>
                </a:lnTo>
                <a:lnTo>
                  <a:pt x="104635" y="349808"/>
                </a:lnTo>
                <a:lnTo>
                  <a:pt x="104749" y="357632"/>
                </a:lnTo>
                <a:lnTo>
                  <a:pt x="117449" y="367398"/>
                </a:lnTo>
                <a:lnTo>
                  <a:pt x="127635" y="367512"/>
                </a:lnTo>
                <a:lnTo>
                  <a:pt x="133832" y="362737"/>
                </a:lnTo>
                <a:lnTo>
                  <a:pt x="140030" y="357962"/>
                </a:lnTo>
                <a:close/>
              </a:path>
              <a:path w="271145" h="2118360">
                <a:moveTo>
                  <a:pt x="140449" y="425653"/>
                </a:moveTo>
                <a:lnTo>
                  <a:pt x="140347" y="418096"/>
                </a:lnTo>
                <a:lnTo>
                  <a:pt x="128104" y="408711"/>
                </a:lnTo>
                <a:lnTo>
                  <a:pt x="118313" y="408597"/>
                </a:lnTo>
                <a:lnTo>
                  <a:pt x="106375" y="417791"/>
                </a:lnTo>
                <a:lnTo>
                  <a:pt x="106464" y="425323"/>
                </a:lnTo>
                <a:lnTo>
                  <a:pt x="118719" y="434733"/>
                </a:lnTo>
                <a:lnTo>
                  <a:pt x="128511" y="434835"/>
                </a:lnTo>
                <a:lnTo>
                  <a:pt x="134518" y="430237"/>
                </a:lnTo>
                <a:lnTo>
                  <a:pt x="140449" y="425653"/>
                </a:lnTo>
                <a:close/>
              </a:path>
              <a:path w="271145" h="2118360">
                <a:moveTo>
                  <a:pt x="140843" y="493344"/>
                </a:moveTo>
                <a:lnTo>
                  <a:pt x="140741" y="486092"/>
                </a:lnTo>
                <a:lnTo>
                  <a:pt x="128993" y="477037"/>
                </a:lnTo>
                <a:lnTo>
                  <a:pt x="119557" y="476948"/>
                </a:lnTo>
                <a:lnTo>
                  <a:pt x="108064" y="485787"/>
                </a:lnTo>
                <a:lnTo>
                  <a:pt x="108191" y="493014"/>
                </a:lnTo>
                <a:lnTo>
                  <a:pt x="119951" y="502069"/>
                </a:lnTo>
                <a:lnTo>
                  <a:pt x="129374" y="502170"/>
                </a:lnTo>
                <a:lnTo>
                  <a:pt x="135102" y="497763"/>
                </a:lnTo>
                <a:lnTo>
                  <a:pt x="140843" y="493344"/>
                </a:lnTo>
                <a:close/>
              </a:path>
              <a:path w="271145" h="2118360">
                <a:moveTo>
                  <a:pt x="141262" y="561035"/>
                </a:moveTo>
                <a:lnTo>
                  <a:pt x="141160" y="554088"/>
                </a:lnTo>
                <a:lnTo>
                  <a:pt x="129882" y="545401"/>
                </a:lnTo>
                <a:lnTo>
                  <a:pt x="120815" y="545299"/>
                </a:lnTo>
                <a:lnTo>
                  <a:pt x="109816" y="553796"/>
                </a:lnTo>
                <a:lnTo>
                  <a:pt x="109931" y="560743"/>
                </a:lnTo>
                <a:lnTo>
                  <a:pt x="121196" y="569417"/>
                </a:lnTo>
                <a:lnTo>
                  <a:pt x="130263" y="569506"/>
                </a:lnTo>
                <a:lnTo>
                  <a:pt x="135763" y="565264"/>
                </a:lnTo>
                <a:lnTo>
                  <a:pt x="141262" y="561035"/>
                </a:lnTo>
                <a:close/>
              </a:path>
              <a:path w="271145" h="2118360">
                <a:moveTo>
                  <a:pt x="141693" y="628713"/>
                </a:moveTo>
                <a:lnTo>
                  <a:pt x="141566" y="622058"/>
                </a:lnTo>
                <a:lnTo>
                  <a:pt x="130784" y="613727"/>
                </a:lnTo>
                <a:lnTo>
                  <a:pt x="122110" y="613651"/>
                </a:lnTo>
                <a:lnTo>
                  <a:pt x="111556" y="621779"/>
                </a:lnTo>
                <a:lnTo>
                  <a:pt x="111658" y="628446"/>
                </a:lnTo>
                <a:lnTo>
                  <a:pt x="122491" y="636765"/>
                </a:lnTo>
                <a:lnTo>
                  <a:pt x="131140" y="636841"/>
                </a:lnTo>
                <a:lnTo>
                  <a:pt x="136448" y="632790"/>
                </a:lnTo>
                <a:lnTo>
                  <a:pt x="141693" y="628713"/>
                </a:lnTo>
                <a:close/>
              </a:path>
              <a:path w="271145" h="2118360">
                <a:moveTo>
                  <a:pt x="142087" y="696417"/>
                </a:moveTo>
                <a:lnTo>
                  <a:pt x="142011" y="690041"/>
                </a:lnTo>
                <a:lnTo>
                  <a:pt x="131660" y="682078"/>
                </a:lnTo>
                <a:lnTo>
                  <a:pt x="123393" y="682002"/>
                </a:lnTo>
                <a:lnTo>
                  <a:pt x="113284" y="689775"/>
                </a:lnTo>
                <a:lnTo>
                  <a:pt x="113398" y="696150"/>
                </a:lnTo>
                <a:lnTo>
                  <a:pt x="123736" y="704113"/>
                </a:lnTo>
                <a:lnTo>
                  <a:pt x="132016" y="704189"/>
                </a:lnTo>
                <a:lnTo>
                  <a:pt x="137045" y="700303"/>
                </a:lnTo>
                <a:lnTo>
                  <a:pt x="142087" y="696417"/>
                </a:lnTo>
                <a:close/>
              </a:path>
              <a:path w="271145" h="2118360">
                <a:moveTo>
                  <a:pt x="142506" y="764108"/>
                </a:moveTo>
                <a:lnTo>
                  <a:pt x="142443" y="758037"/>
                </a:lnTo>
                <a:lnTo>
                  <a:pt x="132549" y="750430"/>
                </a:lnTo>
                <a:lnTo>
                  <a:pt x="124675" y="750354"/>
                </a:lnTo>
                <a:lnTo>
                  <a:pt x="115011" y="757783"/>
                </a:lnTo>
                <a:lnTo>
                  <a:pt x="115112" y="763854"/>
                </a:lnTo>
                <a:lnTo>
                  <a:pt x="124968" y="771461"/>
                </a:lnTo>
                <a:lnTo>
                  <a:pt x="132892" y="771525"/>
                </a:lnTo>
                <a:lnTo>
                  <a:pt x="137693" y="767816"/>
                </a:lnTo>
                <a:lnTo>
                  <a:pt x="142506" y="764108"/>
                </a:lnTo>
                <a:close/>
              </a:path>
              <a:path w="271145" h="2118360">
                <a:moveTo>
                  <a:pt x="142925" y="831799"/>
                </a:moveTo>
                <a:lnTo>
                  <a:pt x="142875" y="826033"/>
                </a:lnTo>
                <a:lnTo>
                  <a:pt x="133438" y="818781"/>
                </a:lnTo>
                <a:lnTo>
                  <a:pt x="125907" y="818705"/>
                </a:lnTo>
                <a:lnTo>
                  <a:pt x="116738" y="825779"/>
                </a:lnTo>
                <a:lnTo>
                  <a:pt x="116840" y="831570"/>
                </a:lnTo>
                <a:lnTo>
                  <a:pt x="126250" y="838796"/>
                </a:lnTo>
                <a:lnTo>
                  <a:pt x="133756" y="838860"/>
                </a:lnTo>
                <a:lnTo>
                  <a:pt x="138379" y="835342"/>
                </a:lnTo>
                <a:lnTo>
                  <a:pt x="142925" y="831799"/>
                </a:lnTo>
                <a:close/>
              </a:path>
              <a:path w="271145" h="2118360">
                <a:moveTo>
                  <a:pt x="143344" y="899502"/>
                </a:moveTo>
                <a:lnTo>
                  <a:pt x="143281" y="894003"/>
                </a:lnTo>
                <a:lnTo>
                  <a:pt x="134340" y="887145"/>
                </a:lnTo>
                <a:lnTo>
                  <a:pt x="127190" y="887056"/>
                </a:lnTo>
                <a:lnTo>
                  <a:pt x="118465" y="893762"/>
                </a:lnTo>
                <a:lnTo>
                  <a:pt x="118579" y="899274"/>
                </a:lnTo>
                <a:lnTo>
                  <a:pt x="127508" y="906145"/>
                </a:lnTo>
                <a:lnTo>
                  <a:pt x="134658" y="906195"/>
                </a:lnTo>
                <a:lnTo>
                  <a:pt x="138976" y="902855"/>
                </a:lnTo>
                <a:lnTo>
                  <a:pt x="143344" y="899502"/>
                </a:lnTo>
                <a:close/>
              </a:path>
              <a:path w="271145" h="2118360">
                <a:moveTo>
                  <a:pt x="143751" y="967193"/>
                </a:moveTo>
                <a:lnTo>
                  <a:pt x="143700" y="961986"/>
                </a:lnTo>
                <a:lnTo>
                  <a:pt x="135255" y="955484"/>
                </a:lnTo>
                <a:lnTo>
                  <a:pt x="128460" y="955408"/>
                </a:lnTo>
                <a:lnTo>
                  <a:pt x="120205" y="961771"/>
                </a:lnTo>
                <a:lnTo>
                  <a:pt x="120319" y="966978"/>
                </a:lnTo>
                <a:lnTo>
                  <a:pt x="128752" y="973493"/>
                </a:lnTo>
                <a:lnTo>
                  <a:pt x="135534" y="973543"/>
                </a:lnTo>
                <a:lnTo>
                  <a:pt x="139636" y="970368"/>
                </a:lnTo>
                <a:lnTo>
                  <a:pt x="143751" y="967193"/>
                </a:lnTo>
                <a:close/>
              </a:path>
              <a:path w="271145" h="2118360">
                <a:moveTo>
                  <a:pt x="144233" y="1034884"/>
                </a:moveTo>
                <a:lnTo>
                  <a:pt x="144119" y="1029957"/>
                </a:lnTo>
                <a:lnTo>
                  <a:pt x="136169" y="1023823"/>
                </a:lnTo>
                <a:lnTo>
                  <a:pt x="129768" y="1023759"/>
                </a:lnTo>
                <a:lnTo>
                  <a:pt x="121983" y="1029754"/>
                </a:lnTo>
                <a:lnTo>
                  <a:pt x="122047" y="1034669"/>
                </a:lnTo>
                <a:lnTo>
                  <a:pt x="130035" y="1040815"/>
                </a:lnTo>
                <a:lnTo>
                  <a:pt x="136385" y="1040866"/>
                </a:lnTo>
                <a:lnTo>
                  <a:pt x="140322" y="1037882"/>
                </a:lnTo>
                <a:lnTo>
                  <a:pt x="144233" y="1034884"/>
                </a:lnTo>
                <a:close/>
              </a:path>
              <a:path w="271145" h="2118360">
                <a:moveTo>
                  <a:pt x="144627" y="1102563"/>
                </a:moveTo>
                <a:lnTo>
                  <a:pt x="144526" y="1097940"/>
                </a:lnTo>
                <a:lnTo>
                  <a:pt x="137007" y="1092174"/>
                </a:lnTo>
                <a:lnTo>
                  <a:pt x="131025" y="1092111"/>
                </a:lnTo>
                <a:lnTo>
                  <a:pt x="123685" y="1097749"/>
                </a:lnTo>
                <a:lnTo>
                  <a:pt x="123761" y="1102385"/>
                </a:lnTo>
                <a:lnTo>
                  <a:pt x="131254" y="1108151"/>
                </a:lnTo>
                <a:lnTo>
                  <a:pt x="137287" y="1108214"/>
                </a:lnTo>
                <a:lnTo>
                  <a:pt x="140957" y="1105382"/>
                </a:lnTo>
                <a:lnTo>
                  <a:pt x="144627" y="1102563"/>
                </a:lnTo>
                <a:close/>
              </a:path>
              <a:path w="271145" h="2118360">
                <a:moveTo>
                  <a:pt x="145046" y="1170254"/>
                </a:moveTo>
                <a:lnTo>
                  <a:pt x="144970" y="1165936"/>
                </a:lnTo>
                <a:lnTo>
                  <a:pt x="137922" y="1160500"/>
                </a:lnTo>
                <a:lnTo>
                  <a:pt x="132283" y="1160449"/>
                </a:lnTo>
                <a:lnTo>
                  <a:pt x="125425" y="1165745"/>
                </a:lnTo>
                <a:lnTo>
                  <a:pt x="125501" y="1170089"/>
                </a:lnTo>
                <a:lnTo>
                  <a:pt x="132511" y="1175486"/>
                </a:lnTo>
                <a:lnTo>
                  <a:pt x="138150" y="1175550"/>
                </a:lnTo>
                <a:lnTo>
                  <a:pt x="141566" y="1172908"/>
                </a:lnTo>
                <a:lnTo>
                  <a:pt x="145046" y="1170254"/>
                </a:lnTo>
                <a:close/>
              </a:path>
              <a:path w="271145" h="2118360">
                <a:moveTo>
                  <a:pt x="145453" y="1237957"/>
                </a:moveTo>
                <a:lnTo>
                  <a:pt x="145376" y="1233919"/>
                </a:lnTo>
                <a:lnTo>
                  <a:pt x="138811" y="1228852"/>
                </a:lnTo>
                <a:lnTo>
                  <a:pt x="133565" y="1228801"/>
                </a:lnTo>
                <a:lnTo>
                  <a:pt x="127165" y="1233741"/>
                </a:lnTo>
                <a:lnTo>
                  <a:pt x="127215" y="1237780"/>
                </a:lnTo>
                <a:lnTo>
                  <a:pt x="133781" y="1242822"/>
                </a:lnTo>
                <a:lnTo>
                  <a:pt x="139026" y="1242885"/>
                </a:lnTo>
                <a:lnTo>
                  <a:pt x="142252" y="1240421"/>
                </a:lnTo>
                <a:lnTo>
                  <a:pt x="145453" y="1237957"/>
                </a:lnTo>
                <a:close/>
              </a:path>
              <a:path w="271145" h="2118360">
                <a:moveTo>
                  <a:pt x="145884" y="1305648"/>
                </a:moveTo>
                <a:lnTo>
                  <a:pt x="145808" y="1301889"/>
                </a:lnTo>
                <a:lnTo>
                  <a:pt x="139725" y="1297216"/>
                </a:lnTo>
                <a:lnTo>
                  <a:pt x="134835" y="1297165"/>
                </a:lnTo>
                <a:lnTo>
                  <a:pt x="128879" y="1301737"/>
                </a:lnTo>
                <a:lnTo>
                  <a:pt x="128955" y="1305496"/>
                </a:lnTo>
                <a:lnTo>
                  <a:pt x="135064" y="1310182"/>
                </a:lnTo>
                <a:lnTo>
                  <a:pt x="139928" y="1310233"/>
                </a:lnTo>
                <a:lnTo>
                  <a:pt x="142900" y="1307934"/>
                </a:lnTo>
                <a:lnTo>
                  <a:pt x="145884" y="1305648"/>
                </a:lnTo>
                <a:close/>
              </a:path>
              <a:path w="271145" h="2118360">
                <a:moveTo>
                  <a:pt x="146278" y="1373339"/>
                </a:moveTo>
                <a:lnTo>
                  <a:pt x="146215" y="1369872"/>
                </a:lnTo>
                <a:lnTo>
                  <a:pt x="140601" y="1365554"/>
                </a:lnTo>
                <a:lnTo>
                  <a:pt x="136118" y="1365504"/>
                </a:lnTo>
                <a:lnTo>
                  <a:pt x="130606" y="1369733"/>
                </a:lnTo>
                <a:lnTo>
                  <a:pt x="130683" y="1373200"/>
                </a:lnTo>
                <a:lnTo>
                  <a:pt x="136296" y="1377518"/>
                </a:lnTo>
                <a:lnTo>
                  <a:pt x="140779" y="1377569"/>
                </a:lnTo>
                <a:lnTo>
                  <a:pt x="143510" y="1375460"/>
                </a:lnTo>
                <a:lnTo>
                  <a:pt x="146278" y="1373339"/>
                </a:lnTo>
                <a:close/>
              </a:path>
              <a:path w="271145" h="2118360">
                <a:moveTo>
                  <a:pt x="146697" y="1441043"/>
                </a:moveTo>
                <a:lnTo>
                  <a:pt x="146621" y="1437868"/>
                </a:lnTo>
                <a:lnTo>
                  <a:pt x="141503" y="1433906"/>
                </a:lnTo>
                <a:lnTo>
                  <a:pt x="137363" y="1433855"/>
                </a:lnTo>
                <a:lnTo>
                  <a:pt x="134874" y="1435798"/>
                </a:lnTo>
                <a:lnTo>
                  <a:pt x="132334" y="1437728"/>
                </a:lnTo>
                <a:lnTo>
                  <a:pt x="132397" y="1440916"/>
                </a:lnTo>
                <a:lnTo>
                  <a:pt x="137541" y="1444853"/>
                </a:lnTo>
                <a:lnTo>
                  <a:pt x="141693" y="1444904"/>
                </a:lnTo>
                <a:lnTo>
                  <a:pt x="144183" y="1442961"/>
                </a:lnTo>
                <a:lnTo>
                  <a:pt x="146697" y="1441043"/>
                </a:lnTo>
                <a:close/>
              </a:path>
              <a:path w="271145" h="2118360">
                <a:moveTo>
                  <a:pt x="147129" y="1508734"/>
                </a:moveTo>
                <a:lnTo>
                  <a:pt x="147091" y="1505864"/>
                </a:lnTo>
                <a:lnTo>
                  <a:pt x="144716" y="1504061"/>
                </a:lnTo>
                <a:lnTo>
                  <a:pt x="142379" y="1502244"/>
                </a:lnTo>
                <a:lnTo>
                  <a:pt x="138645" y="1502219"/>
                </a:lnTo>
                <a:lnTo>
                  <a:pt x="134061" y="1505724"/>
                </a:lnTo>
                <a:lnTo>
                  <a:pt x="134137" y="1508620"/>
                </a:lnTo>
                <a:lnTo>
                  <a:pt x="138811" y="1512201"/>
                </a:lnTo>
                <a:lnTo>
                  <a:pt x="142570" y="1512252"/>
                </a:lnTo>
                <a:lnTo>
                  <a:pt x="144830" y="1510487"/>
                </a:lnTo>
                <a:lnTo>
                  <a:pt x="147129" y="1508734"/>
                </a:lnTo>
                <a:close/>
              </a:path>
              <a:path w="271145" h="2118360">
                <a:moveTo>
                  <a:pt x="147535" y="1576412"/>
                </a:moveTo>
                <a:lnTo>
                  <a:pt x="147510" y="1573834"/>
                </a:lnTo>
                <a:lnTo>
                  <a:pt x="143281" y="1570596"/>
                </a:lnTo>
                <a:lnTo>
                  <a:pt x="139928" y="1570558"/>
                </a:lnTo>
                <a:lnTo>
                  <a:pt x="135801" y="1573720"/>
                </a:lnTo>
                <a:lnTo>
                  <a:pt x="135890" y="1576311"/>
                </a:lnTo>
                <a:lnTo>
                  <a:pt x="137947" y="1577936"/>
                </a:lnTo>
                <a:lnTo>
                  <a:pt x="140068" y="1579537"/>
                </a:lnTo>
                <a:lnTo>
                  <a:pt x="143433" y="1579587"/>
                </a:lnTo>
                <a:lnTo>
                  <a:pt x="145503" y="1578000"/>
                </a:lnTo>
                <a:lnTo>
                  <a:pt x="147535" y="1576412"/>
                </a:lnTo>
                <a:close/>
              </a:path>
              <a:path w="271145" h="2118360">
                <a:moveTo>
                  <a:pt x="147955" y="1644116"/>
                </a:moveTo>
                <a:lnTo>
                  <a:pt x="147916" y="1641805"/>
                </a:lnTo>
                <a:lnTo>
                  <a:pt x="146037" y="1640370"/>
                </a:lnTo>
                <a:lnTo>
                  <a:pt x="144195" y="1638935"/>
                </a:lnTo>
                <a:lnTo>
                  <a:pt x="141198" y="1638896"/>
                </a:lnTo>
                <a:lnTo>
                  <a:pt x="139382" y="1640319"/>
                </a:lnTo>
                <a:lnTo>
                  <a:pt x="137541" y="1641716"/>
                </a:lnTo>
                <a:lnTo>
                  <a:pt x="137591" y="1644015"/>
                </a:lnTo>
                <a:lnTo>
                  <a:pt x="141312" y="1646897"/>
                </a:lnTo>
                <a:lnTo>
                  <a:pt x="144310" y="1646923"/>
                </a:lnTo>
                <a:lnTo>
                  <a:pt x="146126" y="1645513"/>
                </a:lnTo>
                <a:lnTo>
                  <a:pt x="147955" y="1644116"/>
                </a:lnTo>
                <a:close/>
              </a:path>
              <a:path w="271145" h="2118360">
                <a:moveTo>
                  <a:pt x="148374" y="1711807"/>
                </a:moveTo>
                <a:lnTo>
                  <a:pt x="148323" y="1709788"/>
                </a:lnTo>
                <a:lnTo>
                  <a:pt x="145072" y="1707286"/>
                </a:lnTo>
                <a:lnTo>
                  <a:pt x="142443" y="1707248"/>
                </a:lnTo>
                <a:lnTo>
                  <a:pt x="140881" y="1708480"/>
                </a:lnTo>
                <a:lnTo>
                  <a:pt x="139293" y="1709699"/>
                </a:lnTo>
                <a:lnTo>
                  <a:pt x="139319" y="1711706"/>
                </a:lnTo>
                <a:lnTo>
                  <a:pt x="142595" y="1714233"/>
                </a:lnTo>
                <a:lnTo>
                  <a:pt x="145186" y="1714258"/>
                </a:lnTo>
                <a:lnTo>
                  <a:pt x="146761" y="1713026"/>
                </a:lnTo>
                <a:lnTo>
                  <a:pt x="148374" y="1711807"/>
                </a:lnTo>
                <a:close/>
              </a:path>
              <a:path w="271145" h="2118360">
                <a:moveTo>
                  <a:pt x="148767" y="1779485"/>
                </a:moveTo>
                <a:lnTo>
                  <a:pt x="148755" y="1777771"/>
                </a:lnTo>
                <a:lnTo>
                  <a:pt x="145986" y="1775637"/>
                </a:lnTo>
                <a:lnTo>
                  <a:pt x="143725" y="1775612"/>
                </a:lnTo>
                <a:lnTo>
                  <a:pt x="141020" y="1777707"/>
                </a:lnTo>
                <a:lnTo>
                  <a:pt x="141020" y="1779409"/>
                </a:lnTo>
                <a:lnTo>
                  <a:pt x="142443" y="1780489"/>
                </a:lnTo>
                <a:lnTo>
                  <a:pt x="143827" y="1781568"/>
                </a:lnTo>
                <a:lnTo>
                  <a:pt x="146037" y="1781594"/>
                </a:lnTo>
                <a:lnTo>
                  <a:pt x="147434" y="1780527"/>
                </a:lnTo>
                <a:lnTo>
                  <a:pt x="148767" y="1779485"/>
                </a:lnTo>
                <a:close/>
              </a:path>
              <a:path w="271145" h="2118360">
                <a:moveTo>
                  <a:pt x="149199" y="1847176"/>
                </a:moveTo>
                <a:lnTo>
                  <a:pt x="149161" y="1845767"/>
                </a:lnTo>
                <a:lnTo>
                  <a:pt x="146875" y="1843989"/>
                </a:lnTo>
                <a:lnTo>
                  <a:pt x="145021" y="1843963"/>
                </a:lnTo>
                <a:lnTo>
                  <a:pt x="142760" y="1845703"/>
                </a:lnTo>
                <a:lnTo>
                  <a:pt x="142760" y="1847126"/>
                </a:lnTo>
                <a:lnTo>
                  <a:pt x="143954" y="1848027"/>
                </a:lnTo>
                <a:lnTo>
                  <a:pt x="145084" y="1848916"/>
                </a:lnTo>
                <a:lnTo>
                  <a:pt x="146951" y="1848942"/>
                </a:lnTo>
                <a:lnTo>
                  <a:pt x="148056" y="1848065"/>
                </a:lnTo>
                <a:lnTo>
                  <a:pt x="149199" y="1847176"/>
                </a:lnTo>
                <a:close/>
              </a:path>
              <a:path w="271145" h="2118360">
                <a:moveTo>
                  <a:pt x="149606" y="1913750"/>
                </a:moveTo>
                <a:lnTo>
                  <a:pt x="147764" y="1912340"/>
                </a:lnTo>
                <a:lnTo>
                  <a:pt x="146291" y="1912315"/>
                </a:lnTo>
                <a:lnTo>
                  <a:pt x="145376" y="1913001"/>
                </a:lnTo>
                <a:lnTo>
                  <a:pt x="144513" y="1913699"/>
                </a:lnTo>
                <a:lnTo>
                  <a:pt x="144513" y="1914829"/>
                </a:lnTo>
                <a:lnTo>
                  <a:pt x="145427" y="1915553"/>
                </a:lnTo>
                <a:lnTo>
                  <a:pt x="146354" y="1916252"/>
                </a:lnTo>
                <a:lnTo>
                  <a:pt x="147828" y="1916252"/>
                </a:lnTo>
                <a:lnTo>
                  <a:pt x="148729" y="1915566"/>
                </a:lnTo>
                <a:lnTo>
                  <a:pt x="149606" y="1914880"/>
                </a:lnTo>
                <a:lnTo>
                  <a:pt x="149606" y="1913750"/>
                </a:lnTo>
                <a:close/>
              </a:path>
              <a:path w="271145" h="2118360">
                <a:moveTo>
                  <a:pt x="150025" y="1981733"/>
                </a:moveTo>
                <a:lnTo>
                  <a:pt x="149313" y="1981212"/>
                </a:lnTo>
                <a:lnTo>
                  <a:pt x="148628" y="1980692"/>
                </a:lnTo>
                <a:lnTo>
                  <a:pt x="147561" y="1980653"/>
                </a:lnTo>
                <a:lnTo>
                  <a:pt x="146215" y="1981695"/>
                </a:lnTo>
                <a:lnTo>
                  <a:pt x="146215" y="1982533"/>
                </a:lnTo>
                <a:lnTo>
                  <a:pt x="146900" y="1983066"/>
                </a:lnTo>
                <a:lnTo>
                  <a:pt x="147612" y="1983587"/>
                </a:lnTo>
                <a:lnTo>
                  <a:pt x="148717" y="1983600"/>
                </a:lnTo>
                <a:lnTo>
                  <a:pt x="149364" y="1983079"/>
                </a:lnTo>
                <a:lnTo>
                  <a:pt x="150025" y="1982571"/>
                </a:lnTo>
                <a:lnTo>
                  <a:pt x="150025" y="1981733"/>
                </a:lnTo>
                <a:close/>
              </a:path>
              <a:path w="271145" h="2118360">
                <a:moveTo>
                  <a:pt x="150431" y="2049716"/>
                </a:moveTo>
                <a:lnTo>
                  <a:pt x="149987" y="2049360"/>
                </a:lnTo>
                <a:lnTo>
                  <a:pt x="149542" y="2049018"/>
                </a:lnTo>
                <a:lnTo>
                  <a:pt x="148805" y="2049018"/>
                </a:lnTo>
                <a:lnTo>
                  <a:pt x="148399" y="2049348"/>
                </a:lnTo>
                <a:lnTo>
                  <a:pt x="147942" y="2049691"/>
                </a:lnTo>
                <a:lnTo>
                  <a:pt x="147942" y="2050237"/>
                </a:lnTo>
                <a:lnTo>
                  <a:pt x="148399" y="2050580"/>
                </a:lnTo>
                <a:lnTo>
                  <a:pt x="148844" y="2050923"/>
                </a:lnTo>
                <a:lnTo>
                  <a:pt x="149580" y="2050935"/>
                </a:lnTo>
                <a:lnTo>
                  <a:pt x="150025" y="2050605"/>
                </a:lnTo>
                <a:lnTo>
                  <a:pt x="150431" y="2050262"/>
                </a:lnTo>
                <a:lnTo>
                  <a:pt x="150431" y="2049716"/>
                </a:lnTo>
                <a:close/>
              </a:path>
              <a:path w="271145" h="2118360">
                <a:moveTo>
                  <a:pt x="150850" y="2117687"/>
                </a:moveTo>
                <a:lnTo>
                  <a:pt x="150660" y="2117534"/>
                </a:lnTo>
                <a:lnTo>
                  <a:pt x="150431" y="2117356"/>
                </a:lnTo>
                <a:lnTo>
                  <a:pt x="150101" y="2117356"/>
                </a:lnTo>
                <a:lnTo>
                  <a:pt x="149872" y="2117521"/>
                </a:lnTo>
                <a:lnTo>
                  <a:pt x="149694" y="2117674"/>
                </a:lnTo>
                <a:lnTo>
                  <a:pt x="149694" y="2117953"/>
                </a:lnTo>
                <a:lnTo>
                  <a:pt x="149872" y="2118118"/>
                </a:lnTo>
                <a:lnTo>
                  <a:pt x="150126" y="2118271"/>
                </a:lnTo>
                <a:lnTo>
                  <a:pt x="150431" y="2118283"/>
                </a:lnTo>
                <a:lnTo>
                  <a:pt x="150660" y="2118118"/>
                </a:lnTo>
                <a:lnTo>
                  <a:pt x="150850" y="2117966"/>
                </a:lnTo>
                <a:lnTo>
                  <a:pt x="150850" y="2117687"/>
                </a:lnTo>
                <a:close/>
              </a:path>
              <a:path w="271145" h="2118360">
                <a:moveTo>
                  <a:pt x="259715" y="16002"/>
                </a:moveTo>
                <a:lnTo>
                  <a:pt x="258229" y="10477"/>
                </a:lnTo>
                <a:lnTo>
                  <a:pt x="253961" y="5575"/>
                </a:lnTo>
                <a:lnTo>
                  <a:pt x="247611" y="2298"/>
                </a:lnTo>
                <a:lnTo>
                  <a:pt x="240411" y="1155"/>
                </a:lnTo>
                <a:lnTo>
                  <a:pt x="233260" y="2171"/>
                </a:lnTo>
                <a:lnTo>
                  <a:pt x="227012" y="5321"/>
                </a:lnTo>
                <a:lnTo>
                  <a:pt x="222897" y="10134"/>
                </a:lnTo>
                <a:lnTo>
                  <a:pt x="221589" y="15646"/>
                </a:lnTo>
                <a:lnTo>
                  <a:pt x="223062" y="21170"/>
                </a:lnTo>
                <a:lnTo>
                  <a:pt x="227317" y="26060"/>
                </a:lnTo>
                <a:lnTo>
                  <a:pt x="233680" y="29349"/>
                </a:lnTo>
                <a:lnTo>
                  <a:pt x="240880" y="30492"/>
                </a:lnTo>
                <a:lnTo>
                  <a:pt x="248031" y="29476"/>
                </a:lnTo>
                <a:lnTo>
                  <a:pt x="254279" y="26314"/>
                </a:lnTo>
                <a:lnTo>
                  <a:pt x="258406" y="21513"/>
                </a:lnTo>
                <a:lnTo>
                  <a:pt x="259715" y="16002"/>
                </a:lnTo>
                <a:close/>
              </a:path>
              <a:path w="271145" h="2118360">
                <a:moveTo>
                  <a:pt x="262064" y="88353"/>
                </a:moveTo>
                <a:lnTo>
                  <a:pt x="261937" y="79362"/>
                </a:lnTo>
                <a:lnTo>
                  <a:pt x="254622" y="73748"/>
                </a:lnTo>
                <a:lnTo>
                  <a:pt x="248462" y="70573"/>
                </a:lnTo>
                <a:lnTo>
                  <a:pt x="241490" y="69469"/>
                </a:lnTo>
                <a:lnTo>
                  <a:pt x="234569" y="70446"/>
                </a:lnTo>
                <a:lnTo>
                  <a:pt x="228511" y="73507"/>
                </a:lnTo>
                <a:lnTo>
                  <a:pt x="221373" y="78968"/>
                </a:lnTo>
                <a:lnTo>
                  <a:pt x="221538" y="87972"/>
                </a:lnTo>
                <a:lnTo>
                  <a:pt x="228803" y="93586"/>
                </a:lnTo>
                <a:lnTo>
                  <a:pt x="234975" y="96761"/>
                </a:lnTo>
                <a:lnTo>
                  <a:pt x="241935" y="97866"/>
                </a:lnTo>
                <a:lnTo>
                  <a:pt x="248869" y="96901"/>
                </a:lnTo>
                <a:lnTo>
                  <a:pt x="254927" y="93840"/>
                </a:lnTo>
                <a:lnTo>
                  <a:pt x="262064" y="88353"/>
                </a:lnTo>
                <a:close/>
              </a:path>
              <a:path w="271145" h="2118360">
                <a:moveTo>
                  <a:pt x="262483" y="156044"/>
                </a:moveTo>
                <a:lnTo>
                  <a:pt x="262343" y="147332"/>
                </a:lnTo>
                <a:lnTo>
                  <a:pt x="255295" y="141909"/>
                </a:lnTo>
                <a:lnTo>
                  <a:pt x="249326" y="138836"/>
                </a:lnTo>
                <a:lnTo>
                  <a:pt x="242582" y="137769"/>
                </a:lnTo>
                <a:lnTo>
                  <a:pt x="235877" y="138709"/>
                </a:lnTo>
                <a:lnTo>
                  <a:pt x="230022" y="141668"/>
                </a:lnTo>
                <a:lnTo>
                  <a:pt x="223139" y="146964"/>
                </a:lnTo>
                <a:lnTo>
                  <a:pt x="223240" y="155676"/>
                </a:lnTo>
                <a:lnTo>
                  <a:pt x="230339" y="161099"/>
                </a:lnTo>
                <a:lnTo>
                  <a:pt x="236296" y="164185"/>
                </a:lnTo>
                <a:lnTo>
                  <a:pt x="243027" y="165252"/>
                </a:lnTo>
                <a:lnTo>
                  <a:pt x="249732" y="164312"/>
                </a:lnTo>
                <a:lnTo>
                  <a:pt x="255600" y="161340"/>
                </a:lnTo>
                <a:lnTo>
                  <a:pt x="262483" y="156044"/>
                </a:lnTo>
                <a:close/>
              </a:path>
              <a:path w="271145" h="2118360">
                <a:moveTo>
                  <a:pt x="262890" y="223723"/>
                </a:moveTo>
                <a:lnTo>
                  <a:pt x="262763" y="215315"/>
                </a:lnTo>
                <a:lnTo>
                  <a:pt x="255943" y="210083"/>
                </a:lnTo>
                <a:lnTo>
                  <a:pt x="250190" y="207111"/>
                </a:lnTo>
                <a:lnTo>
                  <a:pt x="243674" y="206070"/>
                </a:lnTo>
                <a:lnTo>
                  <a:pt x="237185" y="206984"/>
                </a:lnTo>
                <a:lnTo>
                  <a:pt x="231508" y="209842"/>
                </a:lnTo>
                <a:lnTo>
                  <a:pt x="224853" y="214972"/>
                </a:lnTo>
                <a:lnTo>
                  <a:pt x="224967" y="223380"/>
                </a:lnTo>
                <a:lnTo>
                  <a:pt x="231813" y="228625"/>
                </a:lnTo>
                <a:lnTo>
                  <a:pt x="237566" y="231597"/>
                </a:lnTo>
                <a:lnTo>
                  <a:pt x="244081" y="232638"/>
                </a:lnTo>
                <a:lnTo>
                  <a:pt x="250571" y="231724"/>
                </a:lnTo>
                <a:lnTo>
                  <a:pt x="256235" y="228866"/>
                </a:lnTo>
                <a:lnTo>
                  <a:pt x="262890" y="223723"/>
                </a:lnTo>
                <a:close/>
              </a:path>
              <a:path w="271145" h="2118360">
                <a:moveTo>
                  <a:pt x="263309" y="291439"/>
                </a:moveTo>
                <a:lnTo>
                  <a:pt x="263169" y="283311"/>
                </a:lnTo>
                <a:lnTo>
                  <a:pt x="256603" y="278244"/>
                </a:lnTo>
                <a:lnTo>
                  <a:pt x="251053" y="275386"/>
                </a:lnTo>
                <a:lnTo>
                  <a:pt x="244754" y="274383"/>
                </a:lnTo>
                <a:lnTo>
                  <a:pt x="238493" y="275259"/>
                </a:lnTo>
                <a:lnTo>
                  <a:pt x="233032" y="278028"/>
                </a:lnTo>
                <a:lnTo>
                  <a:pt x="226593" y="282968"/>
                </a:lnTo>
                <a:lnTo>
                  <a:pt x="226695" y="291096"/>
                </a:lnTo>
                <a:lnTo>
                  <a:pt x="233311" y="296151"/>
                </a:lnTo>
                <a:lnTo>
                  <a:pt x="238861" y="299021"/>
                </a:lnTo>
                <a:lnTo>
                  <a:pt x="245135" y="300012"/>
                </a:lnTo>
                <a:lnTo>
                  <a:pt x="251396" y="299135"/>
                </a:lnTo>
                <a:lnTo>
                  <a:pt x="256882" y="296379"/>
                </a:lnTo>
                <a:lnTo>
                  <a:pt x="263309" y="291439"/>
                </a:lnTo>
                <a:close/>
              </a:path>
              <a:path w="271145" h="2118360">
                <a:moveTo>
                  <a:pt x="263715" y="359117"/>
                </a:moveTo>
                <a:lnTo>
                  <a:pt x="263613" y="351294"/>
                </a:lnTo>
                <a:lnTo>
                  <a:pt x="250888" y="341515"/>
                </a:lnTo>
                <a:lnTo>
                  <a:pt x="240715" y="341414"/>
                </a:lnTo>
                <a:lnTo>
                  <a:pt x="228346" y="350951"/>
                </a:lnTo>
                <a:lnTo>
                  <a:pt x="228422" y="358787"/>
                </a:lnTo>
                <a:lnTo>
                  <a:pt x="241160" y="368566"/>
                </a:lnTo>
                <a:lnTo>
                  <a:pt x="251345" y="368655"/>
                </a:lnTo>
                <a:lnTo>
                  <a:pt x="257530" y="363893"/>
                </a:lnTo>
                <a:lnTo>
                  <a:pt x="263715" y="359117"/>
                </a:lnTo>
                <a:close/>
              </a:path>
              <a:path w="271145" h="2118360">
                <a:moveTo>
                  <a:pt x="264147" y="426808"/>
                </a:moveTo>
                <a:lnTo>
                  <a:pt x="264033" y="419277"/>
                </a:lnTo>
                <a:lnTo>
                  <a:pt x="251777" y="409879"/>
                </a:lnTo>
                <a:lnTo>
                  <a:pt x="241998" y="409778"/>
                </a:lnTo>
                <a:lnTo>
                  <a:pt x="230047" y="418960"/>
                </a:lnTo>
                <a:lnTo>
                  <a:pt x="230162" y="426491"/>
                </a:lnTo>
                <a:lnTo>
                  <a:pt x="242417" y="435914"/>
                </a:lnTo>
                <a:lnTo>
                  <a:pt x="252209" y="435991"/>
                </a:lnTo>
                <a:lnTo>
                  <a:pt x="258178" y="431419"/>
                </a:lnTo>
                <a:lnTo>
                  <a:pt x="264147" y="426808"/>
                </a:lnTo>
                <a:close/>
              </a:path>
              <a:path w="271145" h="2118360">
                <a:moveTo>
                  <a:pt x="264553" y="494512"/>
                </a:moveTo>
                <a:lnTo>
                  <a:pt x="264464" y="487260"/>
                </a:lnTo>
                <a:lnTo>
                  <a:pt x="252691" y="478205"/>
                </a:lnTo>
                <a:lnTo>
                  <a:pt x="243281" y="478129"/>
                </a:lnTo>
                <a:lnTo>
                  <a:pt x="231787" y="486968"/>
                </a:lnTo>
                <a:lnTo>
                  <a:pt x="231902" y="494195"/>
                </a:lnTo>
                <a:lnTo>
                  <a:pt x="243674" y="503262"/>
                </a:lnTo>
                <a:lnTo>
                  <a:pt x="253111" y="503339"/>
                </a:lnTo>
                <a:lnTo>
                  <a:pt x="258813" y="498919"/>
                </a:lnTo>
                <a:lnTo>
                  <a:pt x="264553" y="494512"/>
                </a:lnTo>
                <a:close/>
              </a:path>
              <a:path w="271145" h="2118360">
                <a:moveTo>
                  <a:pt x="264972" y="562216"/>
                </a:moveTo>
                <a:lnTo>
                  <a:pt x="264858" y="555256"/>
                </a:lnTo>
                <a:lnTo>
                  <a:pt x="253593" y="546557"/>
                </a:lnTo>
                <a:lnTo>
                  <a:pt x="244538" y="546481"/>
                </a:lnTo>
                <a:lnTo>
                  <a:pt x="233527" y="554939"/>
                </a:lnTo>
                <a:lnTo>
                  <a:pt x="233616" y="561898"/>
                </a:lnTo>
                <a:lnTo>
                  <a:pt x="244919" y="570585"/>
                </a:lnTo>
                <a:lnTo>
                  <a:pt x="253949" y="570674"/>
                </a:lnTo>
                <a:lnTo>
                  <a:pt x="259473" y="566445"/>
                </a:lnTo>
                <a:lnTo>
                  <a:pt x="264972" y="562216"/>
                </a:lnTo>
                <a:close/>
              </a:path>
              <a:path w="271145" h="2118360">
                <a:moveTo>
                  <a:pt x="265379" y="629894"/>
                </a:moveTo>
                <a:lnTo>
                  <a:pt x="265277" y="623227"/>
                </a:lnTo>
                <a:lnTo>
                  <a:pt x="254495" y="614895"/>
                </a:lnTo>
                <a:lnTo>
                  <a:pt x="245808" y="614832"/>
                </a:lnTo>
                <a:lnTo>
                  <a:pt x="235242" y="622947"/>
                </a:lnTo>
                <a:lnTo>
                  <a:pt x="235343" y="629602"/>
                </a:lnTo>
                <a:lnTo>
                  <a:pt x="246164" y="637921"/>
                </a:lnTo>
                <a:lnTo>
                  <a:pt x="254838" y="638009"/>
                </a:lnTo>
                <a:lnTo>
                  <a:pt x="260108" y="633945"/>
                </a:lnTo>
                <a:lnTo>
                  <a:pt x="265379" y="629894"/>
                </a:lnTo>
                <a:close/>
              </a:path>
              <a:path w="271145" h="2118360">
                <a:moveTo>
                  <a:pt x="265811" y="697572"/>
                </a:moveTo>
                <a:lnTo>
                  <a:pt x="265722" y="691210"/>
                </a:lnTo>
                <a:lnTo>
                  <a:pt x="255384" y="683260"/>
                </a:lnTo>
                <a:lnTo>
                  <a:pt x="247091" y="683183"/>
                </a:lnTo>
                <a:lnTo>
                  <a:pt x="236982" y="690943"/>
                </a:lnTo>
                <a:lnTo>
                  <a:pt x="237096" y="697306"/>
                </a:lnTo>
                <a:lnTo>
                  <a:pt x="247421" y="705269"/>
                </a:lnTo>
                <a:lnTo>
                  <a:pt x="255727" y="705345"/>
                </a:lnTo>
                <a:lnTo>
                  <a:pt x="260781" y="701459"/>
                </a:lnTo>
                <a:lnTo>
                  <a:pt x="265811" y="697572"/>
                </a:lnTo>
                <a:close/>
              </a:path>
              <a:path w="271145" h="2118360">
                <a:moveTo>
                  <a:pt x="266217" y="765276"/>
                </a:moveTo>
                <a:lnTo>
                  <a:pt x="266166" y="759193"/>
                </a:lnTo>
                <a:lnTo>
                  <a:pt x="256247" y="751598"/>
                </a:lnTo>
                <a:lnTo>
                  <a:pt x="248373" y="751522"/>
                </a:lnTo>
                <a:lnTo>
                  <a:pt x="238721" y="758926"/>
                </a:lnTo>
                <a:lnTo>
                  <a:pt x="238810" y="765022"/>
                </a:lnTo>
                <a:lnTo>
                  <a:pt x="248666" y="772604"/>
                </a:lnTo>
                <a:lnTo>
                  <a:pt x="256603" y="772680"/>
                </a:lnTo>
                <a:lnTo>
                  <a:pt x="261416" y="768985"/>
                </a:lnTo>
                <a:lnTo>
                  <a:pt x="266217" y="765276"/>
                </a:lnTo>
                <a:close/>
              </a:path>
              <a:path w="271145" h="2118360">
                <a:moveTo>
                  <a:pt x="266649" y="832980"/>
                </a:moveTo>
                <a:lnTo>
                  <a:pt x="266560" y="827176"/>
                </a:lnTo>
                <a:lnTo>
                  <a:pt x="257149" y="819950"/>
                </a:lnTo>
                <a:lnTo>
                  <a:pt x="249643" y="819886"/>
                </a:lnTo>
                <a:lnTo>
                  <a:pt x="240423" y="826935"/>
                </a:lnTo>
                <a:lnTo>
                  <a:pt x="240538" y="832739"/>
                </a:lnTo>
                <a:lnTo>
                  <a:pt x="249948" y="839952"/>
                </a:lnTo>
                <a:lnTo>
                  <a:pt x="257467" y="840028"/>
                </a:lnTo>
                <a:lnTo>
                  <a:pt x="262064" y="836498"/>
                </a:lnTo>
                <a:lnTo>
                  <a:pt x="266649" y="832980"/>
                </a:lnTo>
                <a:close/>
              </a:path>
              <a:path w="271145" h="2118360">
                <a:moveTo>
                  <a:pt x="267081" y="900658"/>
                </a:moveTo>
                <a:lnTo>
                  <a:pt x="266979" y="895172"/>
                </a:lnTo>
                <a:lnTo>
                  <a:pt x="258051" y="888301"/>
                </a:lnTo>
                <a:lnTo>
                  <a:pt x="250875" y="888225"/>
                </a:lnTo>
                <a:lnTo>
                  <a:pt x="242214" y="894943"/>
                </a:lnTo>
                <a:lnTo>
                  <a:pt x="242277" y="900430"/>
                </a:lnTo>
                <a:lnTo>
                  <a:pt x="251193" y="907288"/>
                </a:lnTo>
                <a:lnTo>
                  <a:pt x="258356" y="907376"/>
                </a:lnTo>
                <a:lnTo>
                  <a:pt x="262712" y="904011"/>
                </a:lnTo>
                <a:lnTo>
                  <a:pt x="267081" y="900658"/>
                </a:lnTo>
                <a:close/>
              </a:path>
              <a:path w="271145" h="2118360">
                <a:moveTo>
                  <a:pt x="267487" y="968349"/>
                </a:moveTo>
                <a:lnTo>
                  <a:pt x="267398" y="963142"/>
                </a:lnTo>
                <a:lnTo>
                  <a:pt x="258953" y="956627"/>
                </a:lnTo>
                <a:lnTo>
                  <a:pt x="252158" y="956576"/>
                </a:lnTo>
                <a:lnTo>
                  <a:pt x="243928" y="962926"/>
                </a:lnTo>
                <a:lnTo>
                  <a:pt x="243992" y="968121"/>
                </a:lnTo>
                <a:lnTo>
                  <a:pt x="252450" y="974636"/>
                </a:lnTo>
                <a:lnTo>
                  <a:pt x="259219" y="974699"/>
                </a:lnTo>
                <a:lnTo>
                  <a:pt x="263347" y="971524"/>
                </a:lnTo>
                <a:lnTo>
                  <a:pt x="267487" y="968349"/>
                </a:lnTo>
                <a:close/>
              </a:path>
              <a:path w="271145" h="2118360">
                <a:moveTo>
                  <a:pt x="267906" y="1036053"/>
                </a:moveTo>
                <a:lnTo>
                  <a:pt x="267817" y="1031125"/>
                </a:lnTo>
                <a:lnTo>
                  <a:pt x="259842" y="1024978"/>
                </a:lnTo>
                <a:lnTo>
                  <a:pt x="253453" y="1024915"/>
                </a:lnTo>
                <a:lnTo>
                  <a:pt x="245668" y="1030909"/>
                </a:lnTo>
                <a:lnTo>
                  <a:pt x="245732" y="1035837"/>
                </a:lnTo>
                <a:lnTo>
                  <a:pt x="253720" y="1041971"/>
                </a:lnTo>
                <a:lnTo>
                  <a:pt x="260108" y="1042035"/>
                </a:lnTo>
                <a:lnTo>
                  <a:pt x="264007" y="1039025"/>
                </a:lnTo>
                <a:lnTo>
                  <a:pt x="267906" y="1036053"/>
                </a:lnTo>
                <a:close/>
              </a:path>
              <a:path w="271145" h="2118360">
                <a:moveTo>
                  <a:pt x="268338" y="1103731"/>
                </a:moveTo>
                <a:lnTo>
                  <a:pt x="268262" y="1099108"/>
                </a:lnTo>
                <a:lnTo>
                  <a:pt x="260743" y="1093330"/>
                </a:lnTo>
                <a:lnTo>
                  <a:pt x="254736" y="1093279"/>
                </a:lnTo>
                <a:lnTo>
                  <a:pt x="247408" y="1098918"/>
                </a:lnTo>
                <a:lnTo>
                  <a:pt x="247472" y="1103528"/>
                </a:lnTo>
                <a:lnTo>
                  <a:pt x="254977" y="1109319"/>
                </a:lnTo>
                <a:lnTo>
                  <a:pt x="260997" y="1109370"/>
                </a:lnTo>
                <a:lnTo>
                  <a:pt x="264668" y="1106551"/>
                </a:lnTo>
                <a:lnTo>
                  <a:pt x="268338" y="1103731"/>
                </a:lnTo>
                <a:close/>
              </a:path>
              <a:path w="271145" h="2118360">
                <a:moveTo>
                  <a:pt x="268744" y="1171422"/>
                </a:moveTo>
                <a:lnTo>
                  <a:pt x="268681" y="1167091"/>
                </a:lnTo>
                <a:lnTo>
                  <a:pt x="261607" y="1161681"/>
                </a:lnTo>
                <a:lnTo>
                  <a:pt x="255968" y="1161630"/>
                </a:lnTo>
                <a:lnTo>
                  <a:pt x="249123" y="1166901"/>
                </a:lnTo>
                <a:lnTo>
                  <a:pt x="249174" y="1171244"/>
                </a:lnTo>
                <a:lnTo>
                  <a:pt x="252717" y="1173949"/>
                </a:lnTo>
                <a:lnTo>
                  <a:pt x="256209" y="1176667"/>
                </a:lnTo>
                <a:lnTo>
                  <a:pt x="261848" y="1176718"/>
                </a:lnTo>
                <a:lnTo>
                  <a:pt x="265303" y="1174076"/>
                </a:lnTo>
                <a:lnTo>
                  <a:pt x="268744" y="1171422"/>
                </a:lnTo>
                <a:close/>
              </a:path>
              <a:path w="271145" h="2118360">
                <a:moveTo>
                  <a:pt x="269163" y="1239113"/>
                </a:moveTo>
                <a:lnTo>
                  <a:pt x="269087" y="1235075"/>
                </a:lnTo>
                <a:lnTo>
                  <a:pt x="262521" y="1230033"/>
                </a:lnTo>
                <a:lnTo>
                  <a:pt x="257238" y="1229969"/>
                </a:lnTo>
                <a:lnTo>
                  <a:pt x="250850" y="1234897"/>
                </a:lnTo>
                <a:lnTo>
                  <a:pt x="250913" y="1238948"/>
                </a:lnTo>
                <a:lnTo>
                  <a:pt x="257492" y="1244003"/>
                </a:lnTo>
                <a:lnTo>
                  <a:pt x="262763" y="1244053"/>
                </a:lnTo>
                <a:lnTo>
                  <a:pt x="265925" y="1241577"/>
                </a:lnTo>
                <a:lnTo>
                  <a:pt x="269163" y="1239113"/>
                </a:lnTo>
                <a:close/>
              </a:path>
              <a:path w="271145" h="2118360">
                <a:moveTo>
                  <a:pt x="269570" y="1306817"/>
                </a:moveTo>
                <a:lnTo>
                  <a:pt x="269506" y="1303058"/>
                </a:lnTo>
                <a:lnTo>
                  <a:pt x="263423" y="1298371"/>
                </a:lnTo>
                <a:lnTo>
                  <a:pt x="258533" y="1298321"/>
                </a:lnTo>
                <a:lnTo>
                  <a:pt x="252577" y="1302905"/>
                </a:lnTo>
                <a:lnTo>
                  <a:pt x="252653" y="1306652"/>
                </a:lnTo>
                <a:lnTo>
                  <a:pt x="258737" y="1311338"/>
                </a:lnTo>
                <a:lnTo>
                  <a:pt x="263626" y="1311389"/>
                </a:lnTo>
                <a:lnTo>
                  <a:pt x="266598" y="1309103"/>
                </a:lnTo>
                <a:lnTo>
                  <a:pt x="269570" y="1306817"/>
                </a:lnTo>
                <a:close/>
              </a:path>
              <a:path w="271145" h="2118360">
                <a:moveTo>
                  <a:pt x="270002" y="1374508"/>
                </a:moveTo>
                <a:lnTo>
                  <a:pt x="269913" y="1371053"/>
                </a:lnTo>
                <a:lnTo>
                  <a:pt x="264312" y="1366723"/>
                </a:lnTo>
                <a:lnTo>
                  <a:pt x="259816" y="1366685"/>
                </a:lnTo>
                <a:lnTo>
                  <a:pt x="254317" y="1370901"/>
                </a:lnTo>
                <a:lnTo>
                  <a:pt x="254368" y="1374368"/>
                </a:lnTo>
                <a:lnTo>
                  <a:pt x="259994" y="1378686"/>
                </a:lnTo>
                <a:lnTo>
                  <a:pt x="264490" y="1378724"/>
                </a:lnTo>
                <a:lnTo>
                  <a:pt x="267271" y="1376616"/>
                </a:lnTo>
                <a:lnTo>
                  <a:pt x="270002" y="1374508"/>
                </a:lnTo>
                <a:close/>
              </a:path>
              <a:path w="271145" h="2118360">
                <a:moveTo>
                  <a:pt x="270408" y="1442186"/>
                </a:moveTo>
                <a:lnTo>
                  <a:pt x="270370" y="1439024"/>
                </a:lnTo>
                <a:lnTo>
                  <a:pt x="265226" y="1435061"/>
                </a:lnTo>
                <a:lnTo>
                  <a:pt x="261112" y="1435036"/>
                </a:lnTo>
                <a:lnTo>
                  <a:pt x="256044" y="1438884"/>
                </a:lnTo>
                <a:lnTo>
                  <a:pt x="256120" y="1442059"/>
                </a:lnTo>
                <a:lnTo>
                  <a:pt x="258686" y="1444053"/>
                </a:lnTo>
                <a:lnTo>
                  <a:pt x="261277" y="1446022"/>
                </a:lnTo>
                <a:lnTo>
                  <a:pt x="265391" y="1446060"/>
                </a:lnTo>
                <a:lnTo>
                  <a:pt x="267868" y="1444129"/>
                </a:lnTo>
                <a:lnTo>
                  <a:pt x="270408" y="1442186"/>
                </a:lnTo>
                <a:close/>
              </a:path>
              <a:path w="271145" h="2118360">
                <a:moveTo>
                  <a:pt x="270827" y="1509890"/>
                </a:moveTo>
                <a:lnTo>
                  <a:pt x="270776" y="1507007"/>
                </a:lnTo>
                <a:lnTo>
                  <a:pt x="268427" y="1505216"/>
                </a:lnTo>
                <a:lnTo>
                  <a:pt x="266115" y="1503413"/>
                </a:lnTo>
                <a:lnTo>
                  <a:pt x="262343" y="1503387"/>
                </a:lnTo>
                <a:lnTo>
                  <a:pt x="257771" y="1506893"/>
                </a:lnTo>
                <a:lnTo>
                  <a:pt x="257848" y="1509776"/>
                </a:lnTo>
                <a:lnTo>
                  <a:pt x="260159" y="1511566"/>
                </a:lnTo>
                <a:lnTo>
                  <a:pt x="262521" y="1513357"/>
                </a:lnTo>
                <a:lnTo>
                  <a:pt x="266230" y="1513408"/>
                </a:lnTo>
                <a:lnTo>
                  <a:pt x="268528" y="1511642"/>
                </a:lnTo>
                <a:lnTo>
                  <a:pt x="270827" y="1509890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7437945" y="36055"/>
            <a:ext cx="263525" cy="2118360"/>
          </a:xfrm>
          <a:custGeom>
            <a:avLst/>
            <a:gdLst/>
            <a:ahLst/>
            <a:cxnLst/>
            <a:rect l="l" t="t" r="r" b="b"/>
            <a:pathLst>
              <a:path w="263525" h="2118360">
                <a:moveTo>
                  <a:pt x="13055" y="1507566"/>
                </a:moveTo>
                <a:lnTo>
                  <a:pt x="13004" y="1504683"/>
                </a:lnTo>
                <a:lnTo>
                  <a:pt x="10655" y="1502892"/>
                </a:lnTo>
                <a:lnTo>
                  <a:pt x="8343" y="1501089"/>
                </a:lnTo>
                <a:lnTo>
                  <a:pt x="4572" y="1501063"/>
                </a:lnTo>
                <a:lnTo>
                  <a:pt x="0" y="1504569"/>
                </a:lnTo>
                <a:lnTo>
                  <a:pt x="76" y="1507451"/>
                </a:lnTo>
                <a:lnTo>
                  <a:pt x="2387" y="1509242"/>
                </a:lnTo>
                <a:lnTo>
                  <a:pt x="4749" y="1511033"/>
                </a:lnTo>
                <a:lnTo>
                  <a:pt x="8458" y="1511084"/>
                </a:lnTo>
                <a:lnTo>
                  <a:pt x="10756" y="1509318"/>
                </a:lnTo>
                <a:lnTo>
                  <a:pt x="13055" y="1507566"/>
                </a:lnTo>
                <a:close/>
              </a:path>
              <a:path w="263525" h="2118360">
                <a:moveTo>
                  <a:pt x="13462" y="1575257"/>
                </a:moveTo>
                <a:lnTo>
                  <a:pt x="13411" y="1572653"/>
                </a:lnTo>
                <a:lnTo>
                  <a:pt x="9207" y="1569427"/>
                </a:lnTo>
                <a:lnTo>
                  <a:pt x="5854" y="1569402"/>
                </a:lnTo>
                <a:lnTo>
                  <a:pt x="1752" y="1572552"/>
                </a:lnTo>
                <a:lnTo>
                  <a:pt x="1790" y="1575155"/>
                </a:lnTo>
                <a:lnTo>
                  <a:pt x="5981" y="1578368"/>
                </a:lnTo>
                <a:lnTo>
                  <a:pt x="9385" y="1578419"/>
                </a:lnTo>
                <a:lnTo>
                  <a:pt x="11430" y="1576832"/>
                </a:lnTo>
                <a:lnTo>
                  <a:pt x="13462" y="1575257"/>
                </a:lnTo>
                <a:close/>
              </a:path>
              <a:path w="263525" h="2118360">
                <a:moveTo>
                  <a:pt x="13893" y="1642948"/>
                </a:moveTo>
                <a:lnTo>
                  <a:pt x="13855" y="1640662"/>
                </a:lnTo>
                <a:lnTo>
                  <a:pt x="10096" y="1637779"/>
                </a:lnTo>
                <a:lnTo>
                  <a:pt x="7124" y="1637753"/>
                </a:lnTo>
                <a:lnTo>
                  <a:pt x="3505" y="1640560"/>
                </a:lnTo>
                <a:lnTo>
                  <a:pt x="3530" y="1642859"/>
                </a:lnTo>
                <a:lnTo>
                  <a:pt x="5410" y="1644281"/>
                </a:lnTo>
                <a:lnTo>
                  <a:pt x="7264" y="1645716"/>
                </a:lnTo>
                <a:lnTo>
                  <a:pt x="10236" y="1645742"/>
                </a:lnTo>
                <a:lnTo>
                  <a:pt x="12077" y="1644357"/>
                </a:lnTo>
                <a:lnTo>
                  <a:pt x="13893" y="1642948"/>
                </a:lnTo>
                <a:close/>
              </a:path>
              <a:path w="263525" h="2118360">
                <a:moveTo>
                  <a:pt x="14300" y="1710651"/>
                </a:moveTo>
                <a:lnTo>
                  <a:pt x="14274" y="1708645"/>
                </a:lnTo>
                <a:lnTo>
                  <a:pt x="11010" y="1706130"/>
                </a:lnTo>
                <a:lnTo>
                  <a:pt x="8420" y="1706118"/>
                </a:lnTo>
                <a:lnTo>
                  <a:pt x="5219" y="1708556"/>
                </a:lnTo>
                <a:lnTo>
                  <a:pt x="5270" y="1710550"/>
                </a:lnTo>
                <a:lnTo>
                  <a:pt x="8521" y="1713077"/>
                </a:lnTo>
                <a:lnTo>
                  <a:pt x="11125" y="1713090"/>
                </a:lnTo>
                <a:lnTo>
                  <a:pt x="12700" y="1711858"/>
                </a:lnTo>
                <a:lnTo>
                  <a:pt x="14300" y="1710651"/>
                </a:lnTo>
                <a:close/>
              </a:path>
              <a:path w="263525" h="2118360">
                <a:moveTo>
                  <a:pt x="14693" y="1778342"/>
                </a:moveTo>
                <a:lnTo>
                  <a:pt x="14668" y="1776615"/>
                </a:lnTo>
                <a:lnTo>
                  <a:pt x="11899" y="1774482"/>
                </a:lnTo>
                <a:lnTo>
                  <a:pt x="9652" y="1774456"/>
                </a:lnTo>
                <a:lnTo>
                  <a:pt x="6946" y="1776552"/>
                </a:lnTo>
                <a:lnTo>
                  <a:pt x="6985" y="1778266"/>
                </a:lnTo>
                <a:lnTo>
                  <a:pt x="9766" y="1780400"/>
                </a:lnTo>
                <a:lnTo>
                  <a:pt x="12014" y="1780413"/>
                </a:lnTo>
                <a:lnTo>
                  <a:pt x="13347" y="1779384"/>
                </a:lnTo>
                <a:lnTo>
                  <a:pt x="14693" y="1778342"/>
                </a:lnTo>
                <a:close/>
              </a:path>
              <a:path w="263525" h="2118360">
                <a:moveTo>
                  <a:pt x="15125" y="1844598"/>
                </a:moveTo>
                <a:lnTo>
                  <a:pt x="13944" y="1843709"/>
                </a:lnTo>
                <a:lnTo>
                  <a:pt x="12814" y="1842820"/>
                </a:lnTo>
                <a:lnTo>
                  <a:pt x="10947" y="1842808"/>
                </a:lnTo>
                <a:lnTo>
                  <a:pt x="9829" y="1843684"/>
                </a:lnTo>
                <a:lnTo>
                  <a:pt x="8699" y="1844535"/>
                </a:lnTo>
                <a:lnTo>
                  <a:pt x="8724" y="1845970"/>
                </a:lnTo>
                <a:lnTo>
                  <a:pt x="9842" y="1846859"/>
                </a:lnTo>
                <a:lnTo>
                  <a:pt x="11010" y="1847735"/>
                </a:lnTo>
                <a:lnTo>
                  <a:pt x="12877" y="1847748"/>
                </a:lnTo>
                <a:lnTo>
                  <a:pt x="14008" y="1846897"/>
                </a:lnTo>
                <a:lnTo>
                  <a:pt x="15125" y="1846021"/>
                </a:lnTo>
                <a:lnTo>
                  <a:pt x="15125" y="1844598"/>
                </a:lnTo>
                <a:close/>
              </a:path>
              <a:path w="263525" h="2118360">
                <a:moveTo>
                  <a:pt x="15532" y="1912581"/>
                </a:moveTo>
                <a:lnTo>
                  <a:pt x="14592" y="1911870"/>
                </a:lnTo>
                <a:lnTo>
                  <a:pt x="13703" y="1911172"/>
                </a:lnTo>
                <a:lnTo>
                  <a:pt x="12230" y="1911146"/>
                </a:lnTo>
                <a:lnTo>
                  <a:pt x="10401" y="1912543"/>
                </a:lnTo>
                <a:lnTo>
                  <a:pt x="10452" y="1913661"/>
                </a:lnTo>
                <a:lnTo>
                  <a:pt x="11341" y="1914372"/>
                </a:lnTo>
                <a:lnTo>
                  <a:pt x="12280" y="1915083"/>
                </a:lnTo>
                <a:lnTo>
                  <a:pt x="13741" y="1915083"/>
                </a:lnTo>
                <a:lnTo>
                  <a:pt x="14630" y="1914398"/>
                </a:lnTo>
                <a:lnTo>
                  <a:pt x="15532" y="1913699"/>
                </a:lnTo>
                <a:lnTo>
                  <a:pt x="15532" y="1912581"/>
                </a:lnTo>
                <a:close/>
              </a:path>
              <a:path w="263525" h="2118360">
                <a:moveTo>
                  <a:pt x="15951" y="1980577"/>
                </a:moveTo>
                <a:lnTo>
                  <a:pt x="14579" y="1979510"/>
                </a:lnTo>
                <a:lnTo>
                  <a:pt x="13500" y="1979510"/>
                </a:lnTo>
                <a:lnTo>
                  <a:pt x="12141" y="1980539"/>
                </a:lnTo>
                <a:lnTo>
                  <a:pt x="12179" y="1981377"/>
                </a:lnTo>
                <a:lnTo>
                  <a:pt x="12852" y="1981911"/>
                </a:lnTo>
                <a:lnTo>
                  <a:pt x="13525" y="1982431"/>
                </a:lnTo>
                <a:lnTo>
                  <a:pt x="14630" y="1982431"/>
                </a:lnTo>
                <a:lnTo>
                  <a:pt x="15290" y="1981936"/>
                </a:lnTo>
                <a:lnTo>
                  <a:pt x="15951" y="1981403"/>
                </a:lnTo>
                <a:lnTo>
                  <a:pt x="15951" y="1980577"/>
                </a:lnTo>
                <a:close/>
              </a:path>
              <a:path w="263525" h="2118360">
                <a:moveTo>
                  <a:pt x="16357" y="2048548"/>
                </a:moveTo>
                <a:lnTo>
                  <a:pt x="15925" y="2048205"/>
                </a:lnTo>
                <a:lnTo>
                  <a:pt x="15455" y="2047862"/>
                </a:lnTo>
                <a:lnTo>
                  <a:pt x="14744" y="2047862"/>
                </a:lnTo>
                <a:lnTo>
                  <a:pt x="14312" y="2048192"/>
                </a:lnTo>
                <a:lnTo>
                  <a:pt x="13881" y="2048535"/>
                </a:lnTo>
                <a:lnTo>
                  <a:pt x="13906" y="2049081"/>
                </a:lnTo>
                <a:lnTo>
                  <a:pt x="14312" y="2049437"/>
                </a:lnTo>
                <a:lnTo>
                  <a:pt x="14770" y="2049780"/>
                </a:lnTo>
                <a:lnTo>
                  <a:pt x="15506" y="2049780"/>
                </a:lnTo>
                <a:lnTo>
                  <a:pt x="15938" y="2049449"/>
                </a:lnTo>
                <a:lnTo>
                  <a:pt x="16357" y="2049119"/>
                </a:lnTo>
                <a:lnTo>
                  <a:pt x="16357" y="2048548"/>
                </a:lnTo>
                <a:close/>
              </a:path>
              <a:path w="263525" h="2118360">
                <a:moveTo>
                  <a:pt x="16814" y="2116785"/>
                </a:moveTo>
                <a:lnTo>
                  <a:pt x="16776" y="2116518"/>
                </a:lnTo>
                <a:lnTo>
                  <a:pt x="16573" y="2116366"/>
                </a:lnTo>
                <a:lnTo>
                  <a:pt x="16357" y="2116201"/>
                </a:lnTo>
                <a:lnTo>
                  <a:pt x="16014" y="2116201"/>
                </a:lnTo>
                <a:lnTo>
                  <a:pt x="15824" y="2116366"/>
                </a:lnTo>
                <a:lnTo>
                  <a:pt x="15595" y="2116518"/>
                </a:lnTo>
                <a:lnTo>
                  <a:pt x="15595" y="2116785"/>
                </a:lnTo>
                <a:lnTo>
                  <a:pt x="15836" y="2116950"/>
                </a:lnTo>
                <a:lnTo>
                  <a:pt x="16065" y="2117115"/>
                </a:lnTo>
                <a:lnTo>
                  <a:pt x="16395" y="2117115"/>
                </a:lnTo>
                <a:lnTo>
                  <a:pt x="16611" y="2116950"/>
                </a:lnTo>
                <a:lnTo>
                  <a:pt x="16814" y="2116785"/>
                </a:lnTo>
                <a:close/>
              </a:path>
              <a:path w="263525" h="2118360">
                <a:moveTo>
                  <a:pt x="125641" y="14833"/>
                </a:moveTo>
                <a:lnTo>
                  <a:pt x="124155" y="9309"/>
                </a:lnTo>
                <a:lnTo>
                  <a:pt x="119900" y="4419"/>
                </a:lnTo>
                <a:lnTo>
                  <a:pt x="113538" y="1143"/>
                </a:lnTo>
                <a:lnTo>
                  <a:pt x="106362" y="0"/>
                </a:lnTo>
                <a:lnTo>
                  <a:pt x="99212" y="1003"/>
                </a:lnTo>
                <a:lnTo>
                  <a:pt x="92951" y="4165"/>
                </a:lnTo>
                <a:lnTo>
                  <a:pt x="88836" y="8966"/>
                </a:lnTo>
                <a:lnTo>
                  <a:pt x="87528" y="14465"/>
                </a:lnTo>
                <a:lnTo>
                  <a:pt x="89014" y="20002"/>
                </a:lnTo>
                <a:lnTo>
                  <a:pt x="93281" y="24892"/>
                </a:lnTo>
                <a:lnTo>
                  <a:pt x="99631" y="28181"/>
                </a:lnTo>
                <a:lnTo>
                  <a:pt x="106819" y="29324"/>
                </a:lnTo>
                <a:lnTo>
                  <a:pt x="113982" y="28308"/>
                </a:lnTo>
                <a:lnTo>
                  <a:pt x="120243" y="25158"/>
                </a:lnTo>
                <a:lnTo>
                  <a:pt x="124333" y="20345"/>
                </a:lnTo>
                <a:lnTo>
                  <a:pt x="125641" y="14833"/>
                </a:lnTo>
                <a:close/>
              </a:path>
              <a:path w="263525" h="2118360">
                <a:moveTo>
                  <a:pt x="127990" y="87185"/>
                </a:moveTo>
                <a:lnTo>
                  <a:pt x="127850" y="78206"/>
                </a:lnTo>
                <a:lnTo>
                  <a:pt x="120561" y="72593"/>
                </a:lnTo>
                <a:lnTo>
                  <a:pt x="114388" y="69405"/>
                </a:lnTo>
                <a:lnTo>
                  <a:pt x="107416" y="68300"/>
                </a:lnTo>
                <a:lnTo>
                  <a:pt x="100482" y="69265"/>
                </a:lnTo>
                <a:lnTo>
                  <a:pt x="94424" y="72326"/>
                </a:lnTo>
                <a:lnTo>
                  <a:pt x="87337" y="77825"/>
                </a:lnTo>
                <a:lnTo>
                  <a:pt x="87477" y="86817"/>
                </a:lnTo>
                <a:lnTo>
                  <a:pt x="94767" y="92430"/>
                </a:lnTo>
                <a:lnTo>
                  <a:pt x="100926" y="95605"/>
                </a:lnTo>
                <a:lnTo>
                  <a:pt x="107886" y="96710"/>
                </a:lnTo>
                <a:lnTo>
                  <a:pt x="114808" y="95732"/>
                </a:lnTo>
                <a:lnTo>
                  <a:pt x="120865" y="92671"/>
                </a:lnTo>
                <a:lnTo>
                  <a:pt x="127990" y="87185"/>
                </a:lnTo>
                <a:close/>
              </a:path>
              <a:path w="263525" h="2118360">
                <a:moveTo>
                  <a:pt x="128397" y="154889"/>
                </a:moveTo>
                <a:lnTo>
                  <a:pt x="128257" y="146177"/>
                </a:lnTo>
                <a:lnTo>
                  <a:pt x="121221" y="140741"/>
                </a:lnTo>
                <a:lnTo>
                  <a:pt x="115265" y="137668"/>
                </a:lnTo>
                <a:lnTo>
                  <a:pt x="108521" y="136601"/>
                </a:lnTo>
                <a:lnTo>
                  <a:pt x="101803" y="137553"/>
                </a:lnTo>
                <a:lnTo>
                  <a:pt x="95948" y="140512"/>
                </a:lnTo>
                <a:lnTo>
                  <a:pt x="89052" y="145808"/>
                </a:lnTo>
                <a:lnTo>
                  <a:pt x="89192" y="154520"/>
                </a:lnTo>
                <a:lnTo>
                  <a:pt x="96266" y="159931"/>
                </a:lnTo>
                <a:lnTo>
                  <a:pt x="102222" y="163017"/>
                </a:lnTo>
                <a:lnTo>
                  <a:pt x="108966" y="164096"/>
                </a:lnTo>
                <a:lnTo>
                  <a:pt x="115671" y="163156"/>
                </a:lnTo>
                <a:lnTo>
                  <a:pt x="121526" y="160185"/>
                </a:lnTo>
                <a:lnTo>
                  <a:pt x="128397" y="154889"/>
                </a:lnTo>
                <a:close/>
              </a:path>
              <a:path w="263525" h="2118360">
                <a:moveTo>
                  <a:pt x="128803" y="222580"/>
                </a:moveTo>
                <a:lnTo>
                  <a:pt x="128689" y="214160"/>
                </a:lnTo>
                <a:lnTo>
                  <a:pt x="121869" y="208902"/>
                </a:lnTo>
                <a:lnTo>
                  <a:pt x="116116" y="205930"/>
                </a:lnTo>
                <a:lnTo>
                  <a:pt x="109601" y="204901"/>
                </a:lnTo>
                <a:lnTo>
                  <a:pt x="103124" y="205816"/>
                </a:lnTo>
                <a:lnTo>
                  <a:pt x="97459" y="208673"/>
                </a:lnTo>
                <a:lnTo>
                  <a:pt x="90792" y="213804"/>
                </a:lnTo>
                <a:lnTo>
                  <a:pt x="90932" y="222211"/>
                </a:lnTo>
                <a:lnTo>
                  <a:pt x="97764" y="227469"/>
                </a:lnTo>
                <a:lnTo>
                  <a:pt x="103505" y="230441"/>
                </a:lnTo>
                <a:lnTo>
                  <a:pt x="110020" y="231470"/>
                </a:lnTo>
                <a:lnTo>
                  <a:pt x="116509" y="230568"/>
                </a:lnTo>
                <a:lnTo>
                  <a:pt x="122186" y="227698"/>
                </a:lnTo>
                <a:lnTo>
                  <a:pt x="128803" y="222580"/>
                </a:lnTo>
                <a:close/>
              </a:path>
              <a:path w="263525" h="2118360">
                <a:moveTo>
                  <a:pt x="129235" y="290258"/>
                </a:moveTo>
                <a:lnTo>
                  <a:pt x="129146" y="282143"/>
                </a:lnTo>
                <a:lnTo>
                  <a:pt x="122542" y="277088"/>
                </a:lnTo>
                <a:lnTo>
                  <a:pt x="116979" y="274218"/>
                </a:lnTo>
                <a:lnTo>
                  <a:pt x="110693" y="273215"/>
                </a:lnTo>
                <a:lnTo>
                  <a:pt x="104432" y="274091"/>
                </a:lnTo>
                <a:lnTo>
                  <a:pt x="98971" y="276860"/>
                </a:lnTo>
                <a:lnTo>
                  <a:pt x="92532" y="281800"/>
                </a:lnTo>
                <a:lnTo>
                  <a:pt x="92671" y="289915"/>
                </a:lnTo>
                <a:lnTo>
                  <a:pt x="99250" y="294995"/>
                </a:lnTo>
                <a:lnTo>
                  <a:pt x="104800" y="297865"/>
                </a:lnTo>
                <a:lnTo>
                  <a:pt x="111086" y="298856"/>
                </a:lnTo>
                <a:lnTo>
                  <a:pt x="117348" y="297980"/>
                </a:lnTo>
                <a:lnTo>
                  <a:pt x="122809" y="295211"/>
                </a:lnTo>
                <a:lnTo>
                  <a:pt x="129235" y="290258"/>
                </a:lnTo>
                <a:close/>
              </a:path>
              <a:path w="263525" h="2118360">
                <a:moveTo>
                  <a:pt x="129654" y="357962"/>
                </a:moveTo>
                <a:lnTo>
                  <a:pt x="129540" y="350126"/>
                </a:lnTo>
                <a:lnTo>
                  <a:pt x="116840" y="340360"/>
                </a:lnTo>
                <a:lnTo>
                  <a:pt x="106654" y="340258"/>
                </a:lnTo>
                <a:lnTo>
                  <a:pt x="94246" y="349808"/>
                </a:lnTo>
                <a:lnTo>
                  <a:pt x="94399" y="357632"/>
                </a:lnTo>
                <a:lnTo>
                  <a:pt x="107086" y="367398"/>
                </a:lnTo>
                <a:lnTo>
                  <a:pt x="117271" y="367512"/>
                </a:lnTo>
                <a:lnTo>
                  <a:pt x="123456" y="362724"/>
                </a:lnTo>
                <a:lnTo>
                  <a:pt x="129654" y="357962"/>
                </a:lnTo>
                <a:close/>
              </a:path>
              <a:path w="263525" h="2118360">
                <a:moveTo>
                  <a:pt x="130073" y="425665"/>
                </a:moveTo>
                <a:lnTo>
                  <a:pt x="129971" y="418109"/>
                </a:lnTo>
                <a:lnTo>
                  <a:pt x="117716" y="408711"/>
                </a:lnTo>
                <a:lnTo>
                  <a:pt x="107911" y="408609"/>
                </a:lnTo>
                <a:lnTo>
                  <a:pt x="95973" y="417804"/>
                </a:lnTo>
                <a:lnTo>
                  <a:pt x="96126" y="425348"/>
                </a:lnTo>
                <a:lnTo>
                  <a:pt x="108343" y="434759"/>
                </a:lnTo>
                <a:lnTo>
                  <a:pt x="118110" y="434848"/>
                </a:lnTo>
                <a:lnTo>
                  <a:pt x="124117" y="430237"/>
                </a:lnTo>
                <a:lnTo>
                  <a:pt x="130073" y="425665"/>
                </a:lnTo>
                <a:close/>
              </a:path>
              <a:path w="263525" h="2118360">
                <a:moveTo>
                  <a:pt x="130479" y="493331"/>
                </a:moveTo>
                <a:lnTo>
                  <a:pt x="130365" y="486105"/>
                </a:lnTo>
                <a:lnTo>
                  <a:pt x="118630" y="477050"/>
                </a:lnTo>
                <a:lnTo>
                  <a:pt x="109194" y="476948"/>
                </a:lnTo>
                <a:lnTo>
                  <a:pt x="97726" y="485775"/>
                </a:lnTo>
                <a:lnTo>
                  <a:pt x="97802" y="493026"/>
                </a:lnTo>
                <a:lnTo>
                  <a:pt x="109601" y="502081"/>
                </a:lnTo>
                <a:lnTo>
                  <a:pt x="119037" y="502170"/>
                </a:lnTo>
                <a:lnTo>
                  <a:pt x="124790" y="497751"/>
                </a:lnTo>
                <a:lnTo>
                  <a:pt x="130479" y="493331"/>
                </a:lnTo>
                <a:close/>
              </a:path>
              <a:path w="263525" h="2118360">
                <a:moveTo>
                  <a:pt x="130911" y="561022"/>
                </a:moveTo>
                <a:lnTo>
                  <a:pt x="130797" y="554075"/>
                </a:lnTo>
                <a:lnTo>
                  <a:pt x="119507" y="545388"/>
                </a:lnTo>
                <a:lnTo>
                  <a:pt x="110477" y="545299"/>
                </a:lnTo>
                <a:lnTo>
                  <a:pt x="99441" y="553783"/>
                </a:lnTo>
                <a:lnTo>
                  <a:pt x="99593" y="560730"/>
                </a:lnTo>
                <a:lnTo>
                  <a:pt x="110845" y="569417"/>
                </a:lnTo>
                <a:lnTo>
                  <a:pt x="119900" y="569506"/>
                </a:lnTo>
                <a:lnTo>
                  <a:pt x="125399" y="565264"/>
                </a:lnTo>
                <a:lnTo>
                  <a:pt x="130911" y="561022"/>
                </a:lnTo>
                <a:close/>
              </a:path>
              <a:path w="263525" h="2118360">
                <a:moveTo>
                  <a:pt x="131343" y="628726"/>
                </a:moveTo>
                <a:lnTo>
                  <a:pt x="131203" y="622058"/>
                </a:lnTo>
                <a:lnTo>
                  <a:pt x="120408" y="613727"/>
                </a:lnTo>
                <a:lnTo>
                  <a:pt x="111709" y="613664"/>
                </a:lnTo>
                <a:lnTo>
                  <a:pt x="101168" y="621779"/>
                </a:lnTo>
                <a:lnTo>
                  <a:pt x="101282" y="628434"/>
                </a:lnTo>
                <a:lnTo>
                  <a:pt x="112090" y="636752"/>
                </a:lnTo>
                <a:lnTo>
                  <a:pt x="120751" y="636854"/>
                </a:lnTo>
                <a:lnTo>
                  <a:pt x="126047" y="632777"/>
                </a:lnTo>
                <a:lnTo>
                  <a:pt x="131343" y="628726"/>
                </a:lnTo>
                <a:close/>
              </a:path>
              <a:path w="263525" h="2118360">
                <a:moveTo>
                  <a:pt x="131749" y="696429"/>
                </a:moveTo>
                <a:lnTo>
                  <a:pt x="131660" y="690054"/>
                </a:lnTo>
                <a:lnTo>
                  <a:pt x="121297" y="682091"/>
                </a:lnTo>
                <a:lnTo>
                  <a:pt x="113017" y="682015"/>
                </a:lnTo>
                <a:lnTo>
                  <a:pt x="102908" y="689775"/>
                </a:lnTo>
                <a:lnTo>
                  <a:pt x="103009" y="696150"/>
                </a:lnTo>
                <a:lnTo>
                  <a:pt x="113347" y="704113"/>
                </a:lnTo>
                <a:lnTo>
                  <a:pt x="121666" y="704189"/>
                </a:lnTo>
                <a:lnTo>
                  <a:pt x="126720" y="700316"/>
                </a:lnTo>
                <a:lnTo>
                  <a:pt x="131749" y="696429"/>
                </a:lnTo>
                <a:close/>
              </a:path>
              <a:path w="263525" h="2118360">
                <a:moveTo>
                  <a:pt x="132181" y="764108"/>
                </a:moveTo>
                <a:lnTo>
                  <a:pt x="132067" y="758012"/>
                </a:lnTo>
                <a:lnTo>
                  <a:pt x="122224" y="750430"/>
                </a:lnTo>
                <a:lnTo>
                  <a:pt x="114287" y="750354"/>
                </a:lnTo>
                <a:lnTo>
                  <a:pt x="104673" y="757770"/>
                </a:lnTo>
                <a:lnTo>
                  <a:pt x="104749" y="763841"/>
                </a:lnTo>
                <a:lnTo>
                  <a:pt x="114642" y="771461"/>
                </a:lnTo>
                <a:lnTo>
                  <a:pt x="122529" y="771512"/>
                </a:lnTo>
                <a:lnTo>
                  <a:pt x="127342" y="767803"/>
                </a:lnTo>
                <a:lnTo>
                  <a:pt x="132181" y="764108"/>
                </a:lnTo>
                <a:close/>
              </a:path>
              <a:path w="263525" h="2118360">
                <a:moveTo>
                  <a:pt x="132600" y="831811"/>
                </a:moveTo>
                <a:lnTo>
                  <a:pt x="132486" y="826020"/>
                </a:lnTo>
                <a:lnTo>
                  <a:pt x="123075" y="818781"/>
                </a:lnTo>
                <a:lnTo>
                  <a:pt x="115557" y="818718"/>
                </a:lnTo>
                <a:lnTo>
                  <a:pt x="106400" y="825766"/>
                </a:lnTo>
                <a:lnTo>
                  <a:pt x="106476" y="831557"/>
                </a:lnTo>
                <a:lnTo>
                  <a:pt x="115887" y="838796"/>
                </a:lnTo>
                <a:lnTo>
                  <a:pt x="123431" y="838860"/>
                </a:lnTo>
                <a:lnTo>
                  <a:pt x="127990" y="835329"/>
                </a:lnTo>
                <a:lnTo>
                  <a:pt x="132600" y="831811"/>
                </a:lnTo>
                <a:close/>
              </a:path>
              <a:path w="263525" h="2118360">
                <a:moveTo>
                  <a:pt x="133007" y="899502"/>
                </a:moveTo>
                <a:lnTo>
                  <a:pt x="132892" y="893991"/>
                </a:lnTo>
                <a:lnTo>
                  <a:pt x="123964" y="887120"/>
                </a:lnTo>
                <a:lnTo>
                  <a:pt x="116840" y="887056"/>
                </a:lnTo>
                <a:lnTo>
                  <a:pt x="108127" y="893749"/>
                </a:lnTo>
                <a:lnTo>
                  <a:pt x="108191" y="899261"/>
                </a:lnTo>
                <a:lnTo>
                  <a:pt x="117132" y="906132"/>
                </a:lnTo>
                <a:lnTo>
                  <a:pt x="124269" y="906195"/>
                </a:lnTo>
                <a:lnTo>
                  <a:pt x="128651" y="902843"/>
                </a:lnTo>
                <a:lnTo>
                  <a:pt x="133007" y="899502"/>
                </a:lnTo>
                <a:close/>
              </a:path>
              <a:path w="263525" h="2118360">
                <a:moveTo>
                  <a:pt x="133413" y="967181"/>
                </a:moveTo>
                <a:lnTo>
                  <a:pt x="133299" y="961974"/>
                </a:lnTo>
                <a:lnTo>
                  <a:pt x="124879" y="955484"/>
                </a:lnTo>
                <a:lnTo>
                  <a:pt x="118097" y="955408"/>
                </a:lnTo>
                <a:lnTo>
                  <a:pt x="109855" y="961758"/>
                </a:lnTo>
                <a:lnTo>
                  <a:pt x="109931" y="966978"/>
                </a:lnTo>
                <a:lnTo>
                  <a:pt x="118402" y="973467"/>
                </a:lnTo>
                <a:lnTo>
                  <a:pt x="125158" y="973531"/>
                </a:lnTo>
                <a:lnTo>
                  <a:pt x="129298" y="970356"/>
                </a:lnTo>
                <a:lnTo>
                  <a:pt x="133413" y="967181"/>
                </a:lnTo>
                <a:close/>
              </a:path>
              <a:path w="263525" h="2118360">
                <a:moveTo>
                  <a:pt x="133845" y="1034884"/>
                </a:moveTo>
                <a:lnTo>
                  <a:pt x="133781" y="1029957"/>
                </a:lnTo>
                <a:lnTo>
                  <a:pt x="125780" y="1023835"/>
                </a:lnTo>
                <a:lnTo>
                  <a:pt x="119367" y="1023759"/>
                </a:lnTo>
                <a:lnTo>
                  <a:pt x="111594" y="1029741"/>
                </a:lnTo>
                <a:lnTo>
                  <a:pt x="111671" y="1034669"/>
                </a:lnTo>
                <a:lnTo>
                  <a:pt x="119646" y="1040803"/>
                </a:lnTo>
                <a:lnTo>
                  <a:pt x="126047" y="1040866"/>
                </a:lnTo>
                <a:lnTo>
                  <a:pt x="129933" y="1037882"/>
                </a:lnTo>
                <a:lnTo>
                  <a:pt x="133845" y="1034884"/>
                </a:lnTo>
                <a:close/>
              </a:path>
              <a:path w="263525" h="2118360">
                <a:moveTo>
                  <a:pt x="134251" y="1102575"/>
                </a:moveTo>
                <a:lnTo>
                  <a:pt x="134188" y="1097965"/>
                </a:lnTo>
                <a:lnTo>
                  <a:pt x="126682" y="1092174"/>
                </a:lnTo>
                <a:lnTo>
                  <a:pt x="120662" y="1092123"/>
                </a:lnTo>
                <a:lnTo>
                  <a:pt x="113334" y="1097749"/>
                </a:lnTo>
                <a:lnTo>
                  <a:pt x="113385" y="1102372"/>
                </a:lnTo>
                <a:lnTo>
                  <a:pt x="120891" y="1108151"/>
                </a:lnTo>
                <a:lnTo>
                  <a:pt x="126923" y="1108202"/>
                </a:lnTo>
                <a:lnTo>
                  <a:pt x="130594" y="1105395"/>
                </a:lnTo>
                <a:lnTo>
                  <a:pt x="134251" y="1102575"/>
                </a:lnTo>
                <a:close/>
              </a:path>
              <a:path w="263525" h="2118360">
                <a:moveTo>
                  <a:pt x="134670" y="1170266"/>
                </a:moveTo>
                <a:lnTo>
                  <a:pt x="134607" y="1165936"/>
                </a:lnTo>
                <a:lnTo>
                  <a:pt x="127571" y="1160513"/>
                </a:lnTo>
                <a:lnTo>
                  <a:pt x="121945" y="1160462"/>
                </a:lnTo>
                <a:lnTo>
                  <a:pt x="115074" y="1165745"/>
                </a:lnTo>
                <a:lnTo>
                  <a:pt x="115112" y="1170076"/>
                </a:lnTo>
                <a:lnTo>
                  <a:pt x="122186" y="1175486"/>
                </a:lnTo>
                <a:lnTo>
                  <a:pt x="127800" y="1175550"/>
                </a:lnTo>
                <a:lnTo>
                  <a:pt x="131241" y="1172908"/>
                </a:lnTo>
                <a:lnTo>
                  <a:pt x="134670" y="1170266"/>
                </a:lnTo>
                <a:close/>
              </a:path>
              <a:path w="263525" h="2118360">
                <a:moveTo>
                  <a:pt x="135077" y="1237957"/>
                </a:moveTo>
                <a:lnTo>
                  <a:pt x="135026" y="1233906"/>
                </a:lnTo>
                <a:lnTo>
                  <a:pt x="128435" y="1228864"/>
                </a:lnTo>
                <a:lnTo>
                  <a:pt x="123164" y="1228813"/>
                </a:lnTo>
                <a:lnTo>
                  <a:pt x="116776" y="1233741"/>
                </a:lnTo>
                <a:lnTo>
                  <a:pt x="116840" y="1237780"/>
                </a:lnTo>
                <a:lnTo>
                  <a:pt x="123418" y="1242834"/>
                </a:lnTo>
                <a:lnTo>
                  <a:pt x="128676" y="1242885"/>
                </a:lnTo>
                <a:lnTo>
                  <a:pt x="131864" y="1240421"/>
                </a:lnTo>
                <a:lnTo>
                  <a:pt x="135077" y="1237957"/>
                </a:lnTo>
                <a:close/>
              </a:path>
              <a:path w="263525" h="2118360">
                <a:moveTo>
                  <a:pt x="135483" y="1305636"/>
                </a:moveTo>
                <a:lnTo>
                  <a:pt x="135432" y="1301877"/>
                </a:lnTo>
                <a:lnTo>
                  <a:pt x="129336" y="1297190"/>
                </a:lnTo>
                <a:lnTo>
                  <a:pt x="124472" y="1297152"/>
                </a:lnTo>
                <a:lnTo>
                  <a:pt x="118516" y="1301724"/>
                </a:lnTo>
                <a:lnTo>
                  <a:pt x="118579" y="1305471"/>
                </a:lnTo>
                <a:lnTo>
                  <a:pt x="124663" y="1310170"/>
                </a:lnTo>
                <a:lnTo>
                  <a:pt x="129552" y="1310208"/>
                </a:lnTo>
                <a:lnTo>
                  <a:pt x="132537" y="1307922"/>
                </a:lnTo>
                <a:lnTo>
                  <a:pt x="135483" y="1305636"/>
                </a:lnTo>
                <a:close/>
              </a:path>
              <a:path w="263525" h="2118360">
                <a:moveTo>
                  <a:pt x="135902" y="1373339"/>
                </a:moveTo>
                <a:lnTo>
                  <a:pt x="135877" y="1369885"/>
                </a:lnTo>
                <a:lnTo>
                  <a:pt x="130251" y="1365554"/>
                </a:lnTo>
                <a:lnTo>
                  <a:pt x="125742" y="1365516"/>
                </a:lnTo>
                <a:lnTo>
                  <a:pt x="120243" y="1369733"/>
                </a:lnTo>
                <a:lnTo>
                  <a:pt x="120307" y="1373187"/>
                </a:lnTo>
                <a:lnTo>
                  <a:pt x="125920" y="1377518"/>
                </a:lnTo>
                <a:lnTo>
                  <a:pt x="130429" y="1377556"/>
                </a:lnTo>
                <a:lnTo>
                  <a:pt x="133172" y="1375460"/>
                </a:lnTo>
                <a:lnTo>
                  <a:pt x="135902" y="1373339"/>
                </a:lnTo>
                <a:close/>
              </a:path>
              <a:path w="263525" h="2118360">
                <a:moveTo>
                  <a:pt x="136321" y="1441030"/>
                </a:moveTo>
                <a:lnTo>
                  <a:pt x="136283" y="1437868"/>
                </a:lnTo>
                <a:lnTo>
                  <a:pt x="133705" y="1435862"/>
                </a:lnTo>
                <a:lnTo>
                  <a:pt x="131140" y="1433906"/>
                </a:lnTo>
                <a:lnTo>
                  <a:pt x="127038" y="1433855"/>
                </a:lnTo>
                <a:lnTo>
                  <a:pt x="122008" y="1437728"/>
                </a:lnTo>
                <a:lnTo>
                  <a:pt x="122034" y="1440891"/>
                </a:lnTo>
                <a:lnTo>
                  <a:pt x="124599" y="1442872"/>
                </a:lnTo>
                <a:lnTo>
                  <a:pt x="127215" y="1444853"/>
                </a:lnTo>
                <a:lnTo>
                  <a:pt x="131318" y="1444891"/>
                </a:lnTo>
                <a:lnTo>
                  <a:pt x="133845" y="1442961"/>
                </a:lnTo>
                <a:lnTo>
                  <a:pt x="136321" y="1441030"/>
                </a:lnTo>
                <a:close/>
              </a:path>
              <a:path w="263525" h="2118360">
                <a:moveTo>
                  <a:pt x="136728" y="1508721"/>
                </a:moveTo>
                <a:lnTo>
                  <a:pt x="136715" y="1505851"/>
                </a:lnTo>
                <a:lnTo>
                  <a:pt x="132029" y="1502257"/>
                </a:lnTo>
                <a:lnTo>
                  <a:pt x="128308" y="1502206"/>
                </a:lnTo>
                <a:lnTo>
                  <a:pt x="123710" y="1505712"/>
                </a:lnTo>
                <a:lnTo>
                  <a:pt x="123761" y="1508594"/>
                </a:lnTo>
                <a:lnTo>
                  <a:pt x="126123" y="1510398"/>
                </a:lnTo>
                <a:lnTo>
                  <a:pt x="128435" y="1512201"/>
                </a:lnTo>
                <a:lnTo>
                  <a:pt x="132168" y="1512239"/>
                </a:lnTo>
                <a:lnTo>
                  <a:pt x="134467" y="1510474"/>
                </a:lnTo>
                <a:lnTo>
                  <a:pt x="136728" y="1508721"/>
                </a:lnTo>
                <a:close/>
              </a:path>
              <a:path w="263525" h="2118360">
                <a:moveTo>
                  <a:pt x="137147" y="1576425"/>
                </a:moveTo>
                <a:lnTo>
                  <a:pt x="137109" y="1573822"/>
                </a:lnTo>
                <a:lnTo>
                  <a:pt x="135026" y="1572196"/>
                </a:lnTo>
                <a:lnTo>
                  <a:pt x="132930" y="1570609"/>
                </a:lnTo>
                <a:lnTo>
                  <a:pt x="129552" y="1570570"/>
                </a:lnTo>
                <a:lnTo>
                  <a:pt x="125463" y="1573720"/>
                </a:lnTo>
                <a:lnTo>
                  <a:pt x="125488" y="1576298"/>
                </a:lnTo>
                <a:lnTo>
                  <a:pt x="127609" y="1577924"/>
                </a:lnTo>
                <a:lnTo>
                  <a:pt x="129679" y="1579549"/>
                </a:lnTo>
                <a:lnTo>
                  <a:pt x="133096" y="1579587"/>
                </a:lnTo>
                <a:lnTo>
                  <a:pt x="135115" y="1578013"/>
                </a:lnTo>
                <a:lnTo>
                  <a:pt x="137147" y="1576425"/>
                </a:lnTo>
                <a:close/>
              </a:path>
              <a:path w="263525" h="2118360">
                <a:moveTo>
                  <a:pt x="137579" y="1644116"/>
                </a:moveTo>
                <a:lnTo>
                  <a:pt x="137541" y="1641792"/>
                </a:lnTo>
                <a:lnTo>
                  <a:pt x="133807" y="1638935"/>
                </a:lnTo>
                <a:lnTo>
                  <a:pt x="130835" y="1638909"/>
                </a:lnTo>
                <a:lnTo>
                  <a:pt x="128993" y="1640306"/>
                </a:lnTo>
                <a:lnTo>
                  <a:pt x="127203" y="1641729"/>
                </a:lnTo>
                <a:lnTo>
                  <a:pt x="127228" y="1644015"/>
                </a:lnTo>
                <a:lnTo>
                  <a:pt x="130962" y="1646885"/>
                </a:lnTo>
                <a:lnTo>
                  <a:pt x="133946" y="1646910"/>
                </a:lnTo>
                <a:lnTo>
                  <a:pt x="135775" y="1645500"/>
                </a:lnTo>
                <a:lnTo>
                  <a:pt x="137579" y="1644116"/>
                </a:lnTo>
                <a:close/>
              </a:path>
              <a:path w="263525" h="2118360">
                <a:moveTo>
                  <a:pt x="137998" y="1711807"/>
                </a:moveTo>
                <a:lnTo>
                  <a:pt x="137960" y="1709788"/>
                </a:lnTo>
                <a:lnTo>
                  <a:pt x="136321" y="1708543"/>
                </a:lnTo>
                <a:lnTo>
                  <a:pt x="134683" y="1707273"/>
                </a:lnTo>
                <a:lnTo>
                  <a:pt x="132105" y="1707261"/>
                </a:lnTo>
                <a:lnTo>
                  <a:pt x="130517" y="1708492"/>
                </a:lnTo>
                <a:lnTo>
                  <a:pt x="128930" y="1709699"/>
                </a:lnTo>
                <a:lnTo>
                  <a:pt x="128968" y="1711718"/>
                </a:lnTo>
                <a:lnTo>
                  <a:pt x="132219" y="1714220"/>
                </a:lnTo>
                <a:lnTo>
                  <a:pt x="134797" y="1714246"/>
                </a:lnTo>
                <a:lnTo>
                  <a:pt x="136410" y="1713026"/>
                </a:lnTo>
                <a:lnTo>
                  <a:pt x="137998" y="1711807"/>
                </a:lnTo>
                <a:close/>
              </a:path>
              <a:path w="263525" h="2118360">
                <a:moveTo>
                  <a:pt x="138404" y="1777784"/>
                </a:moveTo>
                <a:lnTo>
                  <a:pt x="136994" y="1776704"/>
                </a:lnTo>
                <a:lnTo>
                  <a:pt x="135610" y="1775625"/>
                </a:lnTo>
                <a:lnTo>
                  <a:pt x="133400" y="1775612"/>
                </a:lnTo>
                <a:lnTo>
                  <a:pt x="130657" y="1777707"/>
                </a:lnTo>
                <a:lnTo>
                  <a:pt x="130683" y="1779409"/>
                </a:lnTo>
                <a:lnTo>
                  <a:pt x="132067" y="1780501"/>
                </a:lnTo>
                <a:lnTo>
                  <a:pt x="133464" y="1781556"/>
                </a:lnTo>
                <a:lnTo>
                  <a:pt x="135724" y="1781594"/>
                </a:lnTo>
                <a:lnTo>
                  <a:pt x="137058" y="1780540"/>
                </a:lnTo>
                <a:lnTo>
                  <a:pt x="138404" y="1779485"/>
                </a:lnTo>
                <a:lnTo>
                  <a:pt x="138404" y="1777784"/>
                </a:lnTo>
                <a:close/>
              </a:path>
              <a:path w="263525" h="2118360">
                <a:moveTo>
                  <a:pt x="138823" y="1845754"/>
                </a:moveTo>
                <a:lnTo>
                  <a:pt x="137642" y="1844865"/>
                </a:lnTo>
                <a:lnTo>
                  <a:pt x="136499" y="1843976"/>
                </a:lnTo>
                <a:lnTo>
                  <a:pt x="134632" y="1843963"/>
                </a:lnTo>
                <a:lnTo>
                  <a:pt x="133527" y="1844840"/>
                </a:lnTo>
                <a:lnTo>
                  <a:pt x="132384" y="1845703"/>
                </a:lnTo>
                <a:lnTo>
                  <a:pt x="132410" y="1847126"/>
                </a:lnTo>
                <a:lnTo>
                  <a:pt x="133553" y="1848027"/>
                </a:lnTo>
                <a:lnTo>
                  <a:pt x="134747" y="1848904"/>
                </a:lnTo>
                <a:lnTo>
                  <a:pt x="136550" y="1848929"/>
                </a:lnTo>
                <a:lnTo>
                  <a:pt x="137718" y="1848053"/>
                </a:lnTo>
                <a:lnTo>
                  <a:pt x="138823" y="1847189"/>
                </a:lnTo>
                <a:lnTo>
                  <a:pt x="138823" y="1845754"/>
                </a:lnTo>
                <a:close/>
              </a:path>
              <a:path w="263525" h="2118360">
                <a:moveTo>
                  <a:pt x="139268" y="1914880"/>
                </a:moveTo>
                <a:lnTo>
                  <a:pt x="139242" y="1913737"/>
                </a:lnTo>
                <a:lnTo>
                  <a:pt x="138303" y="1913039"/>
                </a:lnTo>
                <a:lnTo>
                  <a:pt x="137401" y="1912327"/>
                </a:lnTo>
                <a:lnTo>
                  <a:pt x="135902" y="1912315"/>
                </a:lnTo>
                <a:lnTo>
                  <a:pt x="135026" y="1913013"/>
                </a:lnTo>
                <a:lnTo>
                  <a:pt x="134112" y="1913699"/>
                </a:lnTo>
                <a:lnTo>
                  <a:pt x="134150" y="1914829"/>
                </a:lnTo>
                <a:lnTo>
                  <a:pt x="135051" y="1915541"/>
                </a:lnTo>
                <a:lnTo>
                  <a:pt x="135978" y="1916239"/>
                </a:lnTo>
                <a:lnTo>
                  <a:pt x="137477" y="1916277"/>
                </a:lnTo>
                <a:lnTo>
                  <a:pt x="138366" y="1915579"/>
                </a:lnTo>
                <a:lnTo>
                  <a:pt x="139268" y="1914880"/>
                </a:lnTo>
                <a:close/>
              </a:path>
              <a:path w="263525" h="2118360">
                <a:moveTo>
                  <a:pt x="139687" y="1982571"/>
                </a:moveTo>
                <a:lnTo>
                  <a:pt x="139661" y="1981720"/>
                </a:lnTo>
                <a:lnTo>
                  <a:pt x="138303" y="1980692"/>
                </a:lnTo>
                <a:lnTo>
                  <a:pt x="137198" y="1980679"/>
                </a:lnTo>
                <a:lnTo>
                  <a:pt x="136537" y="1981187"/>
                </a:lnTo>
                <a:lnTo>
                  <a:pt x="135851" y="1981695"/>
                </a:lnTo>
                <a:lnTo>
                  <a:pt x="135877" y="1982546"/>
                </a:lnTo>
                <a:lnTo>
                  <a:pt x="136537" y="1983066"/>
                </a:lnTo>
                <a:lnTo>
                  <a:pt x="137223" y="1983587"/>
                </a:lnTo>
                <a:lnTo>
                  <a:pt x="138341" y="1983613"/>
                </a:lnTo>
                <a:lnTo>
                  <a:pt x="139001" y="1983079"/>
                </a:lnTo>
                <a:lnTo>
                  <a:pt x="139687" y="1982571"/>
                </a:lnTo>
                <a:close/>
              </a:path>
              <a:path w="263525" h="2118360">
                <a:moveTo>
                  <a:pt x="140106" y="2050249"/>
                </a:moveTo>
                <a:lnTo>
                  <a:pt x="140068" y="2049703"/>
                </a:lnTo>
                <a:lnTo>
                  <a:pt x="139611" y="2049373"/>
                </a:lnTo>
                <a:lnTo>
                  <a:pt x="139166" y="2049018"/>
                </a:lnTo>
                <a:lnTo>
                  <a:pt x="138468" y="2049005"/>
                </a:lnTo>
                <a:lnTo>
                  <a:pt x="138036" y="2049348"/>
                </a:lnTo>
                <a:lnTo>
                  <a:pt x="137579" y="2049691"/>
                </a:lnTo>
                <a:lnTo>
                  <a:pt x="137617" y="2050237"/>
                </a:lnTo>
                <a:lnTo>
                  <a:pt x="138493" y="2050935"/>
                </a:lnTo>
                <a:lnTo>
                  <a:pt x="139204" y="2050935"/>
                </a:lnTo>
                <a:lnTo>
                  <a:pt x="139661" y="2050592"/>
                </a:lnTo>
                <a:lnTo>
                  <a:pt x="140106" y="2050249"/>
                </a:lnTo>
                <a:close/>
              </a:path>
              <a:path w="263525" h="2118360">
                <a:moveTo>
                  <a:pt x="140512" y="2117699"/>
                </a:moveTo>
                <a:lnTo>
                  <a:pt x="140271" y="2117534"/>
                </a:lnTo>
                <a:lnTo>
                  <a:pt x="140055" y="2117369"/>
                </a:lnTo>
                <a:lnTo>
                  <a:pt x="139712" y="2117369"/>
                </a:lnTo>
                <a:lnTo>
                  <a:pt x="139509" y="2117521"/>
                </a:lnTo>
                <a:lnTo>
                  <a:pt x="139331" y="2117674"/>
                </a:lnTo>
                <a:lnTo>
                  <a:pt x="139331" y="2117941"/>
                </a:lnTo>
                <a:lnTo>
                  <a:pt x="139534" y="2118093"/>
                </a:lnTo>
                <a:lnTo>
                  <a:pt x="139763" y="2118271"/>
                </a:lnTo>
                <a:lnTo>
                  <a:pt x="140093" y="2118271"/>
                </a:lnTo>
                <a:lnTo>
                  <a:pt x="140309" y="2118106"/>
                </a:lnTo>
                <a:lnTo>
                  <a:pt x="140512" y="2117953"/>
                </a:lnTo>
                <a:lnTo>
                  <a:pt x="140512" y="2117699"/>
                </a:lnTo>
                <a:close/>
              </a:path>
              <a:path w="263525" h="2118360">
                <a:moveTo>
                  <a:pt x="249339" y="16002"/>
                </a:moveTo>
                <a:lnTo>
                  <a:pt x="247865" y="10464"/>
                </a:lnTo>
                <a:lnTo>
                  <a:pt x="243611" y="5562"/>
                </a:lnTo>
                <a:lnTo>
                  <a:pt x="237261" y="2286"/>
                </a:lnTo>
                <a:lnTo>
                  <a:pt x="230060" y="1155"/>
                </a:lnTo>
                <a:lnTo>
                  <a:pt x="222897" y="2159"/>
                </a:lnTo>
                <a:lnTo>
                  <a:pt x="216623" y="5321"/>
                </a:lnTo>
                <a:lnTo>
                  <a:pt x="212521" y="10134"/>
                </a:lnTo>
                <a:lnTo>
                  <a:pt x="211226" y="15633"/>
                </a:lnTo>
                <a:lnTo>
                  <a:pt x="212712" y="21170"/>
                </a:lnTo>
                <a:lnTo>
                  <a:pt x="216992" y="26060"/>
                </a:lnTo>
                <a:lnTo>
                  <a:pt x="223329" y="29349"/>
                </a:lnTo>
                <a:lnTo>
                  <a:pt x="230505" y="30480"/>
                </a:lnTo>
                <a:lnTo>
                  <a:pt x="237667" y="29476"/>
                </a:lnTo>
                <a:lnTo>
                  <a:pt x="243941" y="26301"/>
                </a:lnTo>
                <a:lnTo>
                  <a:pt x="248031" y="21501"/>
                </a:lnTo>
                <a:lnTo>
                  <a:pt x="249339" y="16002"/>
                </a:lnTo>
                <a:close/>
              </a:path>
              <a:path w="263525" h="2118360">
                <a:moveTo>
                  <a:pt x="251688" y="88341"/>
                </a:moveTo>
                <a:lnTo>
                  <a:pt x="251548" y="79349"/>
                </a:lnTo>
                <a:lnTo>
                  <a:pt x="244246" y="73723"/>
                </a:lnTo>
                <a:lnTo>
                  <a:pt x="238086" y="70561"/>
                </a:lnTo>
                <a:lnTo>
                  <a:pt x="231127" y="69456"/>
                </a:lnTo>
                <a:lnTo>
                  <a:pt x="224205" y="70434"/>
                </a:lnTo>
                <a:lnTo>
                  <a:pt x="218160" y="73494"/>
                </a:lnTo>
                <a:lnTo>
                  <a:pt x="211023" y="78981"/>
                </a:lnTo>
                <a:lnTo>
                  <a:pt x="211162" y="87972"/>
                </a:lnTo>
                <a:lnTo>
                  <a:pt x="218465" y="93573"/>
                </a:lnTo>
                <a:lnTo>
                  <a:pt x="224624" y="96761"/>
                </a:lnTo>
                <a:lnTo>
                  <a:pt x="231597" y="97866"/>
                </a:lnTo>
                <a:lnTo>
                  <a:pt x="238531" y="96901"/>
                </a:lnTo>
                <a:lnTo>
                  <a:pt x="244589" y="93827"/>
                </a:lnTo>
                <a:lnTo>
                  <a:pt x="251688" y="88341"/>
                </a:lnTo>
                <a:close/>
              </a:path>
              <a:path w="263525" h="2118360">
                <a:moveTo>
                  <a:pt x="252107" y="156044"/>
                </a:moveTo>
                <a:lnTo>
                  <a:pt x="251955" y="147332"/>
                </a:lnTo>
                <a:lnTo>
                  <a:pt x="244894" y="141897"/>
                </a:lnTo>
                <a:lnTo>
                  <a:pt x="238950" y="138836"/>
                </a:lnTo>
                <a:lnTo>
                  <a:pt x="232206" y="137756"/>
                </a:lnTo>
                <a:lnTo>
                  <a:pt x="225501" y="138709"/>
                </a:lnTo>
                <a:lnTo>
                  <a:pt x="219633" y="141668"/>
                </a:lnTo>
                <a:lnTo>
                  <a:pt x="212737" y="146964"/>
                </a:lnTo>
                <a:lnTo>
                  <a:pt x="212902" y="155676"/>
                </a:lnTo>
                <a:lnTo>
                  <a:pt x="219976" y="161099"/>
                </a:lnTo>
                <a:lnTo>
                  <a:pt x="225920" y="164172"/>
                </a:lnTo>
                <a:lnTo>
                  <a:pt x="232651" y="165252"/>
                </a:lnTo>
                <a:lnTo>
                  <a:pt x="239356" y="164299"/>
                </a:lnTo>
                <a:lnTo>
                  <a:pt x="245224" y="161340"/>
                </a:lnTo>
                <a:lnTo>
                  <a:pt x="252107" y="156044"/>
                </a:lnTo>
                <a:close/>
              </a:path>
              <a:path w="263525" h="2118360">
                <a:moveTo>
                  <a:pt x="252514" y="223735"/>
                </a:moveTo>
                <a:lnTo>
                  <a:pt x="252412" y="215315"/>
                </a:lnTo>
                <a:lnTo>
                  <a:pt x="245567" y="210058"/>
                </a:lnTo>
                <a:lnTo>
                  <a:pt x="239801" y="207098"/>
                </a:lnTo>
                <a:lnTo>
                  <a:pt x="233286" y="206070"/>
                </a:lnTo>
                <a:lnTo>
                  <a:pt x="226796" y="206971"/>
                </a:lnTo>
                <a:lnTo>
                  <a:pt x="221132" y="209829"/>
                </a:lnTo>
                <a:lnTo>
                  <a:pt x="214490" y="214972"/>
                </a:lnTo>
                <a:lnTo>
                  <a:pt x="214630" y="223380"/>
                </a:lnTo>
                <a:lnTo>
                  <a:pt x="221449" y="228612"/>
                </a:lnTo>
                <a:lnTo>
                  <a:pt x="227203" y="231597"/>
                </a:lnTo>
                <a:lnTo>
                  <a:pt x="233718" y="232638"/>
                </a:lnTo>
                <a:lnTo>
                  <a:pt x="240195" y="231724"/>
                </a:lnTo>
                <a:lnTo>
                  <a:pt x="245872" y="228854"/>
                </a:lnTo>
                <a:lnTo>
                  <a:pt x="252514" y="223735"/>
                </a:lnTo>
                <a:close/>
              </a:path>
              <a:path w="263525" h="2118360">
                <a:moveTo>
                  <a:pt x="252933" y="291426"/>
                </a:moveTo>
                <a:lnTo>
                  <a:pt x="252818" y="283311"/>
                </a:lnTo>
                <a:lnTo>
                  <a:pt x="246227" y="278231"/>
                </a:lnTo>
                <a:lnTo>
                  <a:pt x="240677" y="275374"/>
                </a:lnTo>
                <a:lnTo>
                  <a:pt x="234391" y="274370"/>
                </a:lnTo>
                <a:lnTo>
                  <a:pt x="228142" y="275259"/>
                </a:lnTo>
                <a:lnTo>
                  <a:pt x="222669" y="278015"/>
                </a:lnTo>
                <a:lnTo>
                  <a:pt x="216217" y="282968"/>
                </a:lnTo>
                <a:lnTo>
                  <a:pt x="216369" y="291084"/>
                </a:lnTo>
                <a:lnTo>
                  <a:pt x="222948" y="296138"/>
                </a:lnTo>
                <a:lnTo>
                  <a:pt x="228511" y="299021"/>
                </a:lnTo>
                <a:lnTo>
                  <a:pt x="234797" y="300024"/>
                </a:lnTo>
                <a:lnTo>
                  <a:pt x="241046" y="299148"/>
                </a:lnTo>
                <a:lnTo>
                  <a:pt x="246519" y="296379"/>
                </a:lnTo>
                <a:lnTo>
                  <a:pt x="252933" y="291426"/>
                </a:lnTo>
                <a:close/>
              </a:path>
              <a:path w="263525" h="2118360">
                <a:moveTo>
                  <a:pt x="253377" y="359117"/>
                </a:moveTo>
                <a:lnTo>
                  <a:pt x="253250" y="351294"/>
                </a:lnTo>
                <a:lnTo>
                  <a:pt x="240563" y="341528"/>
                </a:lnTo>
                <a:lnTo>
                  <a:pt x="230378" y="341414"/>
                </a:lnTo>
                <a:lnTo>
                  <a:pt x="217957" y="350951"/>
                </a:lnTo>
                <a:lnTo>
                  <a:pt x="218097" y="358800"/>
                </a:lnTo>
                <a:lnTo>
                  <a:pt x="230809" y="368566"/>
                </a:lnTo>
                <a:lnTo>
                  <a:pt x="240982" y="368655"/>
                </a:lnTo>
                <a:lnTo>
                  <a:pt x="247167" y="363880"/>
                </a:lnTo>
                <a:lnTo>
                  <a:pt x="253377" y="359117"/>
                </a:lnTo>
                <a:close/>
              </a:path>
              <a:path w="263525" h="2118360">
                <a:moveTo>
                  <a:pt x="253809" y="426808"/>
                </a:moveTo>
                <a:lnTo>
                  <a:pt x="253657" y="419265"/>
                </a:lnTo>
                <a:lnTo>
                  <a:pt x="241439" y="409867"/>
                </a:lnTo>
                <a:lnTo>
                  <a:pt x="231622" y="409765"/>
                </a:lnTo>
                <a:lnTo>
                  <a:pt x="219684" y="418960"/>
                </a:lnTo>
                <a:lnTo>
                  <a:pt x="219811" y="426478"/>
                </a:lnTo>
                <a:lnTo>
                  <a:pt x="232029" y="435902"/>
                </a:lnTo>
                <a:lnTo>
                  <a:pt x="241858" y="436003"/>
                </a:lnTo>
                <a:lnTo>
                  <a:pt x="247802" y="431406"/>
                </a:lnTo>
                <a:lnTo>
                  <a:pt x="253809" y="426808"/>
                </a:lnTo>
                <a:close/>
              </a:path>
              <a:path w="263525" h="2118360">
                <a:moveTo>
                  <a:pt x="254228" y="494499"/>
                </a:moveTo>
                <a:lnTo>
                  <a:pt x="254076" y="487248"/>
                </a:lnTo>
                <a:lnTo>
                  <a:pt x="242303" y="478205"/>
                </a:lnTo>
                <a:lnTo>
                  <a:pt x="232905" y="478116"/>
                </a:lnTo>
                <a:lnTo>
                  <a:pt x="221399" y="486956"/>
                </a:lnTo>
                <a:lnTo>
                  <a:pt x="221551" y="494195"/>
                </a:lnTo>
                <a:lnTo>
                  <a:pt x="233324" y="503250"/>
                </a:lnTo>
                <a:lnTo>
                  <a:pt x="242735" y="503339"/>
                </a:lnTo>
                <a:lnTo>
                  <a:pt x="248475" y="498919"/>
                </a:lnTo>
                <a:lnTo>
                  <a:pt x="254228" y="494499"/>
                </a:lnTo>
                <a:close/>
              </a:path>
              <a:path w="263525" h="2118360">
                <a:moveTo>
                  <a:pt x="254635" y="562203"/>
                </a:moveTo>
                <a:lnTo>
                  <a:pt x="254533" y="555244"/>
                </a:lnTo>
                <a:lnTo>
                  <a:pt x="243205" y="546544"/>
                </a:lnTo>
                <a:lnTo>
                  <a:pt x="234188" y="546468"/>
                </a:lnTo>
                <a:lnTo>
                  <a:pt x="223139" y="554951"/>
                </a:lnTo>
                <a:lnTo>
                  <a:pt x="223291" y="561911"/>
                </a:lnTo>
                <a:lnTo>
                  <a:pt x="234556" y="570585"/>
                </a:lnTo>
                <a:lnTo>
                  <a:pt x="243598" y="570661"/>
                </a:lnTo>
                <a:lnTo>
                  <a:pt x="249085" y="566432"/>
                </a:lnTo>
                <a:lnTo>
                  <a:pt x="254635" y="562203"/>
                </a:lnTo>
                <a:close/>
              </a:path>
              <a:path w="263525" h="2118360">
                <a:moveTo>
                  <a:pt x="255066" y="629894"/>
                </a:moveTo>
                <a:lnTo>
                  <a:pt x="254939" y="623239"/>
                </a:lnTo>
                <a:lnTo>
                  <a:pt x="244132" y="614908"/>
                </a:lnTo>
                <a:lnTo>
                  <a:pt x="235458" y="614819"/>
                </a:lnTo>
                <a:lnTo>
                  <a:pt x="224917" y="622935"/>
                </a:lnTo>
                <a:lnTo>
                  <a:pt x="225005" y="629602"/>
                </a:lnTo>
                <a:lnTo>
                  <a:pt x="235813" y="637921"/>
                </a:lnTo>
                <a:lnTo>
                  <a:pt x="244487" y="637997"/>
                </a:lnTo>
                <a:lnTo>
                  <a:pt x="249745" y="633958"/>
                </a:lnTo>
                <a:lnTo>
                  <a:pt x="255066" y="629894"/>
                </a:lnTo>
                <a:close/>
              </a:path>
              <a:path w="263525" h="2118360">
                <a:moveTo>
                  <a:pt x="255447" y="697572"/>
                </a:moveTo>
                <a:lnTo>
                  <a:pt x="255358" y="691210"/>
                </a:lnTo>
                <a:lnTo>
                  <a:pt x="245008" y="683247"/>
                </a:lnTo>
                <a:lnTo>
                  <a:pt x="236689" y="683171"/>
                </a:lnTo>
                <a:lnTo>
                  <a:pt x="226644" y="690943"/>
                </a:lnTo>
                <a:lnTo>
                  <a:pt x="226733" y="697306"/>
                </a:lnTo>
                <a:lnTo>
                  <a:pt x="237070" y="705269"/>
                </a:lnTo>
                <a:lnTo>
                  <a:pt x="245364" y="705345"/>
                </a:lnTo>
                <a:lnTo>
                  <a:pt x="250405" y="701459"/>
                </a:lnTo>
                <a:lnTo>
                  <a:pt x="255447" y="697572"/>
                </a:lnTo>
                <a:close/>
              </a:path>
              <a:path w="263525" h="2118360">
                <a:moveTo>
                  <a:pt x="255879" y="765263"/>
                </a:moveTo>
                <a:lnTo>
                  <a:pt x="255765" y="759180"/>
                </a:lnTo>
                <a:lnTo>
                  <a:pt x="245910" y="751598"/>
                </a:lnTo>
                <a:lnTo>
                  <a:pt x="237998" y="751509"/>
                </a:lnTo>
                <a:lnTo>
                  <a:pt x="228358" y="758926"/>
                </a:lnTo>
                <a:lnTo>
                  <a:pt x="228473" y="765009"/>
                </a:lnTo>
                <a:lnTo>
                  <a:pt x="238328" y="772604"/>
                </a:lnTo>
                <a:lnTo>
                  <a:pt x="246214" y="772680"/>
                </a:lnTo>
                <a:lnTo>
                  <a:pt x="251066" y="768972"/>
                </a:lnTo>
                <a:lnTo>
                  <a:pt x="255879" y="765263"/>
                </a:lnTo>
                <a:close/>
              </a:path>
              <a:path w="263525" h="2118360">
                <a:moveTo>
                  <a:pt x="256298" y="832967"/>
                </a:moveTo>
                <a:lnTo>
                  <a:pt x="256184" y="827163"/>
                </a:lnTo>
                <a:lnTo>
                  <a:pt x="246799" y="819937"/>
                </a:lnTo>
                <a:lnTo>
                  <a:pt x="239255" y="819861"/>
                </a:lnTo>
                <a:lnTo>
                  <a:pt x="230098" y="826922"/>
                </a:lnTo>
                <a:lnTo>
                  <a:pt x="230212" y="832713"/>
                </a:lnTo>
                <a:lnTo>
                  <a:pt x="239572" y="839939"/>
                </a:lnTo>
                <a:lnTo>
                  <a:pt x="247129" y="840003"/>
                </a:lnTo>
                <a:lnTo>
                  <a:pt x="251688" y="836485"/>
                </a:lnTo>
                <a:lnTo>
                  <a:pt x="256298" y="832967"/>
                </a:lnTo>
                <a:close/>
              </a:path>
              <a:path w="263525" h="2118360">
                <a:moveTo>
                  <a:pt x="256717" y="900645"/>
                </a:moveTo>
                <a:lnTo>
                  <a:pt x="256603" y="895146"/>
                </a:lnTo>
                <a:lnTo>
                  <a:pt x="247688" y="888276"/>
                </a:lnTo>
                <a:lnTo>
                  <a:pt x="240563" y="888212"/>
                </a:lnTo>
                <a:lnTo>
                  <a:pt x="231838" y="894930"/>
                </a:lnTo>
                <a:lnTo>
                  <a:pt x="231902" y="900417"/>
                </a:lnTo>
                <a:lnTo>
                  <a:pt x="240880" y="907288"/>
                </a:lnTo>
                <a:lnTo>
                  <a:pt x="247992" y="907351"/>
                </a:lnTo>
                <a:lnTo>
                  <a:pt x="252349" y="903998"/>
                </a:lnTo>
                <a:lnTo>
                  <a:pt x="256717" y="900645"/>
                </a:lnTo>
                <a:close/>
              </a:path>
              <a:path w="263525" h="2118360">
                <a:moveTo>
                  <a:pt x="257111" y="968349"/>
                </a:moveTo>
                <a:lnTo>
                  <a:pt x="257035" y="963142"/>
                </a:lnTo>
                <a:lnTo>
                  <a:pt x="248564" y="956640"/>
                </a:lnTo>
                <a:lnTo>
                  <a:pt x="241820" y="956564"/>
                </a:lnTo>
                <a:lnTo>
                  <a:pt x="233553" y="962914"/>
                </a:lnTo>
                <a:lnTo>
                  <a:pt x="233616" y="968121"/>
                </a:lnTo>
                <a:lnTo>
                  <a:pt x="242112" y="974636"/>
                </a:lnTo>
                <a:lnTo>
                  <a:pt x="248894" y="974699"/>
                </a:lnTo>
                <a:lnTo>
                  <a:pt x="252996" y="971524"/>
                </a:lnTo>
                <a:lnTo>
                  <a:pt x="257111" y="968349"/>
                </a:lnTo>
                <a:close/>
              </a:path>
              <a:path w="263525" h="2118360">
                <a:moveTo>
                  <a:pt x="257530" y="1036040"/>
                </a:moveTo>
                <a:lnTo>
                  <a:pt x="257454" y="1031113"/>
                </a:lnTo>
                <a:lnTo>
                  <a:pt x="253441" y="1028052"/>
                </a:lnTo>
                <a:lnTo>
                  <a:pt x="249478" y="1024966"/>
                </a:lnTo>
                <a:lnTo>
                  <a:pt x="243052" y="1024915"/>
                </a:lnTo>
                <a:lnTo>
                  <a:pt x="235292" y="1030897"/>
                </a:lnTo>
                <a:lnTo>
                  <a:pt x="235369" y="1035837"/>
                </a:lnTo>
                <a:lnTo>
                  <a:pt x="243332" y="1041971"/>
                </a:lnTo>
                <a:lnTo>
                  <a:pt x="249732" y="1042035"/>
                </a:lnTo>
                <a:lnTo>
                  <a:pt x="253619" y="1039025"/>
                </a:lnTo>
                <a:lnTo>
                  <a:pt x="257530" y="1036040"/>
                </a:lnTo>
                <a:close/>
              </a:path>
              <a:path w="263525" h="2118360">
                <a:moveTo>
                  <a:pt x="257949" y="1103731"/>
                </a:moveTo>
                <a:lnTo>
                  <a:pt x="257860" y="1099108"/>
                </a:lnTo>
                <a:lnTo>
                  <a:pt x="250355" y="1093330"/>
                </a:lnTo>
                <a:lnTo>
                  <a:pt x="244348" y="1093279"/>
                </a:lnTo>
                <a:lnTo>
                  <a:pt x="237020" y="1098905"/>
                </a:lnTo>
                <a:lnTo>
                  <a:pt x="237083" y="1103541"/>
                </a:lnTo>
                <a:lnTo>
                  <a:pt x="240868" y="1106424"/>
                </a:lnTo>
                <a:lnTo>
                  <a:pt x="244589" y="1109319"/>
                </a:lnTo>
                <a:lnTo>
                  <a:pt x="250621" y="1109370"/>
                </a:lnTo>
                <a:lnTo>
                  <a:pt x="254279" y="1106551"/>
                </a:lnTo>
                <a:lnTo>
                  <a:pt x="257949" y="1103731"/>
                </a:lnTo>
                <a:close/>
              </a:path>
              <a:path w="263525" h="2118360">
                <a:moveTo>
                  <a:pt x="258381" y="1171422"/>
                </a:moveTo>
                <a:lnTo>
                  <a:pt x="258305" y="1167091"/>
                </a:lnTo>
                <a:lnTo>
                  <a:pt x="251269" y="1161669"/>
                </a:lnTo>
                <a:lnTo>
                  <a:pt x="245643" y="1161618"/>
                </a:lnTo>
                <a:lnTo>
                  <a:pt x="238747" y="1166901"/>
                </a:lnTo>
                <a:lnTo>
                  <a:pt x="238810" y="1171244"/>
                </a:lnTo>
                <a:lnTo>
                  <a:pt x="242354" y="1173937"/>
                </a:lnTo>
                <a:lnTo>
                  <a:pt x="245872" y="1176667"/>
                </a:lnTo>
                <a:lnTo>
                  <a:pt x="251510" y="1176705"/>
                </a:lnTo>
                <a:lnTo>
                  <a:pt x="254939" y="1174064"/>
                </a:lnTo>
                <a:lnTo>
                  <a:pt x="258381" y="1171422"/>
                </a:lnTo>
                <a:close/>
              </a:path>
              <a:path w="263525" h="2118360">
                <a:moveTo>
                  <a:pt x="258775" y="1239113"/>
                </a:moveTo>
                <a:lnTo>
                  <a:pt x="258724" y="1235075"/>
                </a:lnTo>
                <a:lnTo>
                  <a:pt x="255422" y="1232547"/>
                </a:lnTo>
                <a:lnTo>
                  <a:pt x="252183" y="1230020"/>
                </a:lnTo>
                <a:lnTo>
                  <a:pt x="246926" y="1229969"/>
                </a:lnTo>
                <a:lnTo>
                  <a:pt x="240487" y="1234897"/>
                </a:lnTo>
                <a:lnTo>
                  <a:pt x="240563" y="1238935"/>
                </a:lnTo>
                <a:lnTo>
                  <a:pt x="247129" y="1243990"/>
                </a:lnTo>
                <a:lnTo>
                  <a:pt x="252374" y="1244041"/>
                </a:lnTo>
                <a:lnTo>
                  <a:pt x="255600" y="1241577"/>
                </a:lnTo>
                <a:lnTo>
                  <a:pt x="258775" y="1239113"/>
                </a:lnTo>
                <a:close/>
              </a:path>
              <a:path w="263525" h="2118360">
                <a:moveTo>
                  <a:pt x="259194" y="1306804"/>
                </a:moveTo>
                <a:lnTo>
                  <a:pt x="259118" y="1303058"/>
                </a:lnTo>
                <a:lnTo>
                  <a:pt x="253047" y="1298371"/>
                </a:lnTo>
                <a:lnTo>
                  <a:pt x="248145" y="1298308"/>
                </a:lnTo>
                <a:lnTo>
                  <a:pt x="242227" y="1302893"/>
                </a:lnTo>
                <a:lnTo>
                  <a:pt x="242252" y="1306652"/>
                </a:lnTo>
                <a:lnTo>
                  <a:pt x="248373" y="1311325"/>
                </a:lnTo>
                <a:lnTo>
                  <a:pt x="253238" y="1311389"/>
                </a:lnTo>
                <a:lnTo>
                  <a:pt x="256197" y="1309103"/>
                </a:lnTo>
                <a:lnTo>
                  <a:pt x="259194" y="1306804"/>
                </a:lnTo>
                <a:close/>
              </a:path>
              <a:path w="263525" h="2118360">
                <a:moveTo>
                  <a:pt x="259613" y="1374495"/>
                </a:moveTo>
                <a:lnTo>
                  <a:pt x="259575" y="1371041"/>
                </a:lnTo>
                <a:lnTo>
                  <a:pt x="256730" y="1368882"/>
                </a:lnTo>
                <a:lnTo>
                  <a:pt x="253949" y="1366710"/>
                </a:lnTo>
                <a:lnTo>
                  <a:pt x="249440" y="1366672"/>
                </a:lnTo>
                <a:lnTo>
                  <a:pt x="243967" y="1370901"/>
                </a:lnTo>
                <a:lnTo>
                  <a:pt x="243992" y="1374368"/>
                </a:lnTo>
                <a:lnTo>
                  <a:pt x="246799" y="1376527"/>
                </a:lnTo>
                <a:lnTo>
                  <a:pt x="249643" y="1378673"/>
                </a:lnTo>
                <a:lnTo>
                  <a:pt x="254139" y="1378737"/>
                </a:lnTo>
                <a:lnTo>
                  <a:pt x="256870" y="1376616"/>
                </a:lnTo>
                <a:lnTo>
                  <a:pt x="259613" y="1374495"/>
                </a:lnTo>
                <a:close/>
              </a:path>
              <a:path w="263525" h="2118360">
                <a:moveTo>
                  <a:pt x="260019" y="1442199"/>
                </a:moveTo>
                <a:lnTo>
                  <a:pt x="259994" y="1439024"/>
                </a:lnTo>
                <a:lnTo>
                  <a:pt x="257429" y="1437043"/>
                </a:lnTo>
                <a:lnTo>
                  <a:pt x="254825" y="1435074"/>
                </a:lnTo>
                <a:lnTo>
                  <a:pt x="250723" y="1435023"/>
                </a:lnTo>
                <a:lnTo>
                  <a:pt x="245694" y="1438884"/>
                </a:lnTo>
                <a:lnTo>
                  <a:pt x="245745" y="1442059"/>
                </a:lnTo>
                <a:lnTo>
                  <a:pt x="250888" y="1446022"/>
                </a:lnTo>
                <a:lnTo>
                  <a:pt x="255016" y="1446072"/>
                </a:lnTo>
                <a:lnTo>
                  <a:pt x="257530" y="1444129"/>
                </a:lnTo>
                <a:lnTo>
                  <a:pt x="260019" y="1442199"/>
                </a:lnTo>
                <a:close/>
              </a:path>
              <a:path w="263525" h="2118360">
                <a:moveTo>
                  <a:pt x="260438" y="1509890"/>
                </a:moveTo>
                <a:lnTo>
                  <a:pt x="260413" y="1506994"/>
                </a:lnTo>
                <a:lnTo>
                  <a:pt x="258064" y="1505204"/>
                </a:lnTo>
                <a:lnTo>
                  <a:pt x="255752" y="1503400"/>
                </a:lnTo>
                <a:lnTo>
                  <a:pt x="251993" y="1503375"/>
                </a:lnTo>
                <a:lnTo>
                  <a:pt x="247434" y="1506880"/>
                </a:lnTo>
                <a:lnTo>
                  <a:pt x="247459" y="1509763"/>
                </a:lnTo>
                <a:lnTo>
                  <a:pt x="252133" y="1513357"/>
                </a:lnTo>
                <a:lnTo>
                  <a:pt x="255905" y="1513395"/>
                </a:lnTo>
                <a:lnTo>
                  <a:pt x="258140" y="1511655"/>
                </a:lnTo>
                <a:lnTo>
                  <a:pt x="260438" y="1509890"/>
                </a:lnTo>
                <a:close/>
              </a:path>
              <a:path w="263525" h="2118360">
                <a:moveTo>
                  <a:pt x="260858" y="1577568"/>
                </a:moveTo>
                <a:lnTo>
                  <a:pt x="260819" y="1574990"/>
                </a:lnTo>
                <a:lnTo>
                  <a:pt x="256628" y="1571739"/>
                </a:lnTo>
                <a:lnTo>
                  <a:pt x="253238" y="1571713"/>
                </a:lnTo>
                <a:lnTo>
                  <a:pt x="251193" y="1573288"/>
                </a:lnTo>
                <a:lnTo>
                  <a:pt x="249174" y="1574876"/>
                </a:lnTo>
                <a:lnTo>
                  <a:pt x="249199" y="1577467"/>
                </a:lnTo>
                <a:lnTo>
                  <a:pt x="253415" y="1580692"/>
                </a:lnTo>
                <a:lnTo>
                  <a:pt x="256755" y="1580730"/>
                </a:lnTo>
                <a:lnTo>
                  <a:pt x="258800" y="1579143"/>
                </a:lnTo>
                <a:lnTo>
                  <a:pt x="260858" y="1577568"/>
                </a:lnTo>
                <a:close/>
              </a:path>
              <a:path w="263525" h="2118360">
                <a:moveTo>
                  <a:pt x="261264" y="1645272"/>
                </a:moveTo>
                <a:lnTo>
                  <a:pt x="261239" y="1642973"/>
                </a:lnTo>
                <a:lnTo>
                  <a:pt x="259410" y="1641538"/>
                </a:lnTo>
                <a:lnTo>
                  <a:pt x="257530" y="1640103"/>
                </a:lnTo>
                <a:lnTo>
                  <a:pt x="254520" y="1640078"/>
                </a:lnTo>
                <a:lnTo>
                  <a:pt x="252730" y="1641487"/>
                </a:lnTo>
                <a:lnTo>
                  <a:pt x="250875" y="1642872"/>
                </a:lnTo>
                <a:lnTo>
                  <a:pt x="250926" y="1645170"/>
                </a:lnTo>
                <a:lnTo>
                  <a:pt x="254660" y="1648040"/>
                </a:lnTo>
                <a:lnTo>
                  <a:pt x="257632" y="1648066"/>
                </a:lnTo>
                <a:lnTo>
                  <a:pt x="259473" y="1646669"/>
                </a:lnTo>
                <a:lnTo>
                  <a:pt x="261264" y="1645272"/>
                </a:lnTo>
                <a:close/>
              </a:path>
              <a:path w="263525" h="2118360">
                <a:moveTo>
                  <a:pt x="261734" y="1712963"/>
                </a:moveTo>
                <a:lnTo>
                  <a:pt x="261683" y="1710956"/>
                </a:lnTo>
                <a:lnTo>
                  <a:pt x="260057" y="1709699"/>
                </a:lnTo>
                <a:lnTo>
                  <a:pt x="258381" y="1708442"/>
                </a:lnTo>
                <a:lnTo>
                  <a:pt x="255803" y="1708416"/>
                </a:lnTo>
                <a:lnTo>
                  <a:pt x="254228" y="1709648"/>
                </a:lnTo>
                <a:lnTo>
                  <a:pt x="252615" y="1710867"/>
                </a:lnTo>
                <a:lnTo>
                  <a:pt x="252653" y="1712861"/>
                </a:lnTo>
                <a:lnTo>
                  <a:pt x="254279" y="1714131"/>
                </a:lnTo>
                <a:lnTo>
                  <a:pt x="255905" y="1715376"/>
                </a:lnTo>
                <a:lnTo>
                  <a:pt x="258533" y="1715414"/>
                </a:lnTo>
                <a:lnTo>
                  <a:pt x="260121" y="1714182"/>
                </a:lnTo>
                <a:lnTo>
                  <a:pt x="261734" y="1712963"/>
                </a:lnTo>
                <a:close/>
              </a:path>
              <a:path w="263525" h="2118360">
                <a:moveTo>
                  <a:pt x="262140" y="1780654"/>
                </a:moveTo>
                <a:lnTo>
                  <a:pt x="262102" y="1778927"/>
                </a:lnTo>
                <a:lnTo>
                  <a:pt x="259308" y="1776793"/>
                </a:lnTo>
                <a:lnTo>
                  <a:pt x="257098" y="1776768"/>
                </a:lnTo>
                <a:lnTo>
                  <a:pt x="254368" y="1778863"/>
                </a:lnTo>
                <a:lnTo>
                  <a:pt x="254393" y="1780578"/>
                </a:lnTo>
                <a:lnTo>
                  <a:pt x="257187" y="1782737"/>
                </a:lnTo>
                <a:lnTo>
                  <a:pt x="259422" y="1782749"/>
                </a:lnTo>
                <a:lnTo>
                  <a:pt x="260743" y="1781695"/>
                </a:lnTo>
                <a:lnTo>
                  <a:pt x="262140" y="1780654"/>
                </a:lnTo>
                <a:close/>
              </a:path>
              <a:path w="263525" h="2118360">
                <a:moveTo>
                  <a:pt x="262572" y="1848358"/>
                </a:moveTo>
                <a:lnTo>
                  <a:pt x="262521" y="1846922"/>
                </a:lnTo>
                <a:lnTo>
                  <a:pt x="261378" y="1846033"/>
                </a:lnTo>
                <a:lnTo>
                  <a:pt x="260197" y="1845157"/>
                </a:lnTo>
                <a:lnTo>
                  <a:pt x="258381" y="1845119"/>
                </a:lnTo>
                <a:lnTo>
                  <a:pt x="257251" y="1846008"/>
                </a:lnTo>
                <a:lnTo>
                  <a:pt x="256082" y="1846859"/>
                </a:lnTo>
                <a:lnTo>
                  <a:pt x="256133" y="1848294"/>
                </a:lnTo>
                <a:lnTo>
                  <a:pt x="257276" y="1849170"/>
                </a:lnTo>
                <a:lnTo>
                  <a:pt x="258432" y="1850085"/>
                </a:lnTo>
                <a:lnTo>
                  <a:pt x="260273" y="1850097"/>
                </a:lnTo>
                <a:lnTo>
                  <a:pt x="261416" y="1849221"/>
                </a:lnTo>
                <a:lnTo>
                  <a:pt x="262572" y="1848358"/>
                </a:lnTo>
                <a:close/>
              </a:path>
              <a:path w="263525" h="2118360">
                <a:moveTo>
                  <a:pt x="262966" y="1916023"/>
                </a:moveTo>
                <a:lnTo>
                  <a:pt x="262915" y="1914906"/>
                </a:lnTo>
                <a:lnTo>
                  <a:pt x="262026" y="1914182"/>
                </a:lnTo>
                <a:lnTo>
                  <a:pt x="261112" y="1913483"/>
                </a:lnTo>
                <a:lnTo>
                  <a:pt x="259613" y="1913458"/>
                </a:lnTo>
                <a:lnTo>
                  <a:pt x="257810" y="1914855"/>
                </a:lnTo>
                <a:lnTo>
                  <a:pt x="257835" y="1915972"/>
                </a:lnTo>
                <a:lnTo>
                  <a:pt x="258762" y="1916684"/>
                </a:lnTo>
                <a:lnTo>
                  <a:pt x="259676" y="1917407"/>
                </a:lnTo>
                <a:lnTo>
                  <a:pt x="261175" y="1917407"/>
                </a:lnTo>
                <a:lnTo>
                  <a:pt x="262051" y="1916709"/>
                </a:lnTo>
                <a:lnTo>
                  <a:pt x="262966" y="1916023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7695755" y="0"/>
            <a:ext cx="365125" cy="2158365"/>
          </a:xfrm>
          <a:custGeom>
            <a:avLst/>
            <a:gdLst/>
            <a:ahLst/>
            <a:cxnLst/>
            <a:rect l="l" t="t" r="r" b="b"/>
            <a:pathLst>
              <a:path w="365125" h="2158365">
                <a:moveTo>
                  <a:pt x="5156" y="1952078"/>
                </a:moveTo>
                <a:lnTo>
                  <a:pt x="5105" y="1950961"/>
                </a:lnTo>
                <a:lnTo>
                  <a:pt x="4216" y="1950237"/>
                </a:lnTo>
                <a:lnTo>
                  <a:pt x="3302" y="1949538"/>
                </a:lnTo>
                <a:lnTo>
                  <a:pt x="1803" y="1949513"/>
                </a:lnTo>
                <a:lnTo>
                  <a:pt x="0" y="1950910"/>
                </a:lnTo>
                <a:lnTo>
                  <a:pt x="25" y="1952028"/>
                </a:lnTo>
                <a:lnTo>
                  <a:pt x="952" y="1952739"/>
                </a:lnTo>
                <a:lnTo>
                  <a:pt x="1866" y="1953463"/>
                </a:lnTo>
                <a:lnTo>
                  <a:pt x="3365" y="1953463"/>
                </a:lnTo>
                <a:lnTo>
                  <a:pt x="4241" y="1952764"/>
                </a:lnTo>
                <a:lnTo>
                  <a:pt x="5156" y="1952078"/>
                </a:lnTo>
                <a:close/>
              </a:path>
              <a:path w="365125" h="2158365">
                <a:moveTo>
                  <a:pt x="5588" y="2019795"/>
                </a:moveTo>
                <a:lnTo>
                  <a:pt x="5524" y="2018944"/>
                </a:lnTo>
                <a:lnTo>
                  <a:pt x="4876" y="2018411"/>
                </a:lnTo>
                <a:lnTo>
                  <a:pt x="4178" y="2017890"/>
                </a:lnTo>
                <a:lnTo>
                  <a:pt x="3073" y="2017890"/>
                </a:lnTo>
                <a:lnTo>
                  <a:pt x="1765" y="2018906"/>
                </a:lnTo>
                <a:lnTo>
                  <a:pt x="1765" y="2019744"/>
                </a:lnTo>
                <a:lnTo>
                  <a:pt x="2463" y="2020277"/>
                </a:lnTo>
                <a:lnTo>
                  <a:pt x="3111" y="2020811"/>
                </a:lnTo>
                <a:lnTo>
                  <a:pt x="4216" y="2020811"/>
                </a:lnTo>
                <a:lnTo>
                  <a:pt x="4876" y="2020303"/>
                </a:lnTo>
                <a:lnTo>
                  <a:pt x="5588" y="2019795"/>
                </a:lnTo>
                <a:close/>
              </a:path>
              <a:path w="365125" h="2158365">
                <a:moveTo>
                  <a:pt x="5994" y="2086914"/>
                </a:moveTo>
                <a:lnTo>
                  <a:pt x="5524" y="2086571"/>
                </a:lnTo>
                <a:lnTo>
                  <a:pt x="5080" y="2086216"/>
                </a:lnTo>
                <a:lnTo>
                  <a:pt x="4368" y="2086216"/>
                </a:lnTo>
                <a:lnTo>
                  <a:pt x="3924" y="2086571"/>
                </a:lnTo>
                <a:lnTo>
                  <a:pt x="3505" y="2086889"/>
                </a:lnTo>
                <a:lnTo>
                  <a:pt x="3505" y="2087448"/>
                </a:lnTo>
                <a:lnTo>
                  <a:pt x="4394" y="2088134"/>
                </a:lnTo>
                <a:lnTo>
                  <a:pt x="5080" y="2088134"/>
                </a:lnTo>
                <a:lnTo>
                  <a:pt x="5524" y="2087803"/>
                </a:lnTo>
                <a:lnTo>
                  <a:pt x="5994" y="2087473"/>
                </a:lnTo>
                <a:lnTo>
                  <a:pt x="5994" y="2086914"/>
                </a:lnTo>
                <a:close/>
              </a:path>
              <a:path w="365125" h="2158365">
                <a:moveTo>
                  <a:pt x="6413" y="2154898"/>
                </a:moveTo>
                <a:lnTo>
                  <a:pt x="6184" y="2154732"/>
                </a:lnTo>
                <a:lnTo>
                  <a:pt x="5956" y="2154580"/>
                </a:lnTo>
                <a:lnTo>
                  <a:pt x="5638" y="2154580"/>
                </a:lnTo>
                <a:lnTo>
                  <a:pt x="5435" y="2154732"/>
                </a:lnTo>
                <a:lnTo>
                  <a:pt x="5245" y="2154898"/>
                </a:lnTo>
                <a:lnTo>
                  <a:pt x="5245" y="2155152"/>
                </a:lnTo>
                <a:lnTo>
                  <a:pt x="5435" y="2155317"/>
                </a:lnTo>
                <a:lnTo>
                  <a:pt x="5638" y="2155482"/>
                </a:lnTo>
                <a:lnTo>
                  <a:pt x="5994" y="2155482"/>
                </a:lnTo>
                <a:lnTo>
                  <a:pt x="6184" y="2155317"/>
                </a:lnTo>
                <a:lnTo>
                  <a:pt x="6413" y="2155152"/>
                </a:lnTo>
                <a:lnTo>
                  <a:pt x="6413" y="2154898"/>
                </a:lnTo>
                <a:close/>
              </a:path>
              <a:path w="365125" h="2158365">
                <a:moveTo>
                  <a:pt x="115239" y="53213"/>
                </a:moveTo>
                <a:lnTo>
                  <a:pt x="113753" y="47688"/>
                </a:lnTo>
                <a:lnTo>
                  <a:pt x="109499" y="42811"/>
                </a:lnTo>
                <a:lnTo>
                  <a:pt x="103149" y="39522"/>
                </a:lnTo>
                <a:lnTo>
                  <a:pt x="95961" y="38379"/>
                </a:lnTo>
                <a:lnTo>
                  <a:pt x="88798" y="39382"/>
                </a:lnTo>
                <a:lnTo>
                  <a:pt x="82524" y="42545"/>
                </a:lnTo>
                <a:lnTo>
                  <a:pt x="78409" y="47358"/>
                </a:lnTo>
                <a:lnTo>
                  <a:pt x="77114" y="52857"/>
                </a:lnTo>
                <a:lnTo>
                  <a:pt x="78600" y="58381"/>
                </a:lnTo>
                <a:lnTo>
                  <a:pt x="82880" y="63271"/>
                </a:lnTo>
                <a:lnTo>
                  <a:pt x="89230" y="66548"/>
                </a:lnTo>
                <a:lnTo>
                  <a:pt x="96418" y="67691"/>
                </a:lnTo>
                <a:lnTo>
                  <a:pt x="103568" y="66687"/>
                </a:lnTo>
                <a:lnTo>
                  <a:pt x="109829" y="63538"/>
                </a:lnTo>
                <a:lnTo>
                  <a:pt x="113931" y="58712"/>
                </a:lnTo>
                <a:lnTo>
                  <a:pt x="115239" y="53213"/>
                </a:lnTo>
                <a:close/>
              </a:path>
              <a:path w="365125" h="2158365">
                <a:moveTo>
                  <a:pt x="117614" y="125564"/>
                </a:moveTo>
                <a:lnTo>
                  <a:pt x="117462" y="116573"/>
                </a:lnTo>
                <a:lnTo>
                  <a:pt x="110147" y="110959"/>
                </a:lnTo>
                <a:lnTo>
                  <a:pt x="104000" y="107784"/>
                </a:lnTo>
                <a:lnTo>
                  <a:pt x="97040" y="106680"/>
                </a:lnTo>
                <a:lnTo>
                  <a:pt x="90106" y="107645"/>
                </a:lnTo>
                <a:lnTo>
                  <a:pt x="84048" y="110705"/>
                </a:lnTo>
                <a:lnTo>
                  <a:pt x="76911" y="116205"/>
                </a:lnTo>
                <a:lnTo>
                  <a:pt x="77063" y="125183"/>
                </a:lnTo>
                <a:lnTo>
                  <a:pt x="84366" y="130797"/>
                </a:lnTo>
                <a:lnTo>
                  <a:pt x="90512" y="133972"/>
                </a:lnTo>
                <a:lnTo>
                  <a:pt x="97485" y="135077"/>
                </a:lnTo>
                <a:lnTo>
                  <a:pt x="104419" y="134112"/>
                </a:lnTo>
                <a:lnTo>
                  <a:pt x="110490" y="131051"/>
                </a:lnTo>
                <a:lnTo>
                  <a:pt x="117614" y="125564"/>
                </a:lnTo>
                <a:close/>
              </a:path>
              <a:path w="365125" h="2158365">
                <a:moveTo>
                  <a:pt x="118021" y="193268"/>
                </a:moveTo>
                <a:lnTo>
                  <a:pt x="117881" y="184556"/>
                </a:lnTo>
                <a:lnTo>
                  <a:pt x="110794" y="179133"/>
                </a:lnTo>
                <a:lnTo>
                  <a:pt x="104838" y="176060"/>
                </a:lnTo>
                <a:lnTo>
                  <a:pt x="98107" y="174980"/>
                </a:lnTo>
                <a:lnTo>
                  <a:pt x="91401" y="175920"/>
                </a:lnTo>
                <a:lnTo>
                  <a:pt x="85521" y="178892"/>
                </a:lnTo>
                <a:lnTo>
                  <a:pt x="78638" y="184188"/>
                </a:lnTo>
                <a:lnTo>
                  <a:pt x="78790" y="192900"/>
                </a:lnTo>
                <a:lnTo>
                  <a:pt x="85826" y="198323"/>
                </a:lnTo>
                <a:lnTo>
                  <a:pt x="91795" y="201396"/>
                </a:lnTo>
                <a:lnTo>
                  <a:pt x="98526" y="202463"/>
                </a:lnTo>
                <a:lnTo>
                  <a:pt x="105232" y="201523"/>
                </a:lnTo>
                <a:lnTo>
                  <a:pt x="111086" y="198564"/>
                </a:lnTo>
                <a:lnTo>
                  <a:pt x="118021" y="193268"/>
                </a:lnTo>
                <a:close/>
              </a:path>
              <a:path w="365125" h="2158365">
                <a:moveTo>
                  <a:pt x="118440" y="260946"/>
                </a:moveTo>
                <a:lnTo>
                  <a:pt x="118300" y="252539"/>
                </a:lnTo>
                <a:lnTo>
                  <a:pt x="111455" y="247281"/>
                </a:lnTo>
                <a:lnTo>
                  <a:pt x="105702" y="244309"/>
                </a:lnTo>
                <a:lnTo>
                  <a:pt x="99187" y="243281"/>
                </a:lnTo>
                <a:lnTo>
                  <a:pt x="92710" y="244195"/>
                </a:lnTo>
                <a:lnTo>
                  <a:pt x="87058" y="247040"/>
                </a:lnTo>
                <a:lnTo>
                  <a:pt x="80365" y="252183"/>
                </a:lnTo>
                <a:lnTo>
                  <a:pt x="80505" y="260591"/>
                </a:lnTo>
                <a:lnTo>
                  <a:pt x="87325" y="265836"/>
                </a:lnTo>
                <a:lnTo>
                  <a:pt x="93103" y="268820"/>
                </a:lnTo>
                <a:lnTo>
                  <a:pt x="99631" y="269849"/>
                </a:lnTo>
                <a:lnTo>
                  <a:pt x="106108" y="268935"/>
                </a:lnTo>
                <a:lnTo>
                  <a:pt x="111760" y="266065"/>
                </a:lnTo>
                <a:lnTo>
                  <a:pt x="118440" y="260946"/>
                </a:lnTo>
                <a:close/>
              </a:path>
              <a:path w="365125" h="2158365">
                <a:moveTo>
                  <a:pt x="118859" y="328637"/>
                </a:moveTo>
                <a:lnTo>
                  <a:pt x="118706" y="320522"/>
                </a:lnTo>
                <a:lnTo>
                  <a:pt x="112115" y="315455"/>
                </a:lnTo>
                <a:lnTo>
                  <a:pt x="106553" y="312585"/>
                </a:lnTo>
                <a:lnTo>
                  <a:pt x="100266" y="311581"/>
                </a:lnTo>
                <a:lnTo>
                  <a:pt x="94005" y="312470"/>
                </a:lnTo>
                <a:lnTo>
                  <a:pt x="88544" y="315226"/>
                </a:lnTo>
                <a:lnTo>
                  <a:pt x="82105" y="320167"/>
                </a:lnTo>
                <a:lnTo>
                  <a:pt x="82245" y="328295"/>
                </a:lnTo>
                <a:lnTo>
                  <a:pt x="88836" y="333362"/>
                </a:lnTo>
                <a:lnTo>
                  <a:pt x="94399" y="336232"/>
                </a:lnTo>
                <a:lnTo>
                  <a:pt x="100698" y="337235"/>
                </a:lnTo>
                <a:lnTo>
                  <a:pt x="106946" y="336346"/>
                </a:lnTo>
                <a:lnTo>
                  <a:pt x="112420" y="333578"/>
                </a:lnTo>
                <a:lnTo>
                  <a:pt x="118859" y="328637"/>
                </a:lnTo>
                <a:close/>
              </a:path>
              <a:path w="365125" h="2158365">
                <a:moveTo>
                  <a:pt x="119265" y="396328"/>
                </a:moveTo>
                <a:lnTo>
                  <a:pt x="119151" y="388493"/>
                </a:lnTo>
                <a:lnTo>
                  <a:pt x="106438" y="378714"/>
                </a:lnTo>
                <a:lnTo>
                  <a:pt x="96278" y="378625"/>
                </a:lnTo>
                <a:lnTo>
                  <a:pt x="83832" y="388162"/>
                </a:lnTo>
                <a:lnTo>
                  <a:pt x="83985" y="395998"/>
                </a:lnTo>
                <a:lnTo>
                  <a:pt x="96685" y="405777"/>
                </a:lnTo>
                <a:lnTo>
                  <a:pt x="106857" y="405866"/>
                </a:lnTo>
                <a:lnTo>
                  <a:pt x="113080" y="401104"/>
                </a:lnTo>
                <a:lnTo>
                  <a:pt x="119265" y="396328"/>
                </a:lnTo>
                <a:close/>
              </a:path>
              <a:path w="365125" h="2158365">
                <a:moveTo>
                  <a:pt x="119697" y="464032"/>
                </a:moveTo>
                <a:lnTo>
                  <a:pt x="119545" y="456488"/>
                </a:lnTo>
                <a:lnTo>
                  <a:pt x="107340" y="447065"/>
                </a:lnTo>
                <a:lnTo>
                  <a:pt x="97548" y="446976"/>
                </a:lnTo>
                <a:lnTo>
                  <a:pt x="85610" y="456171"/>
                </a:lnTo>
                <a:lnTo>
                  <a:pt x="85725" y="463715"/>
                </a:lnTo>
                <a:lnTo>
                  <a:pt x="97942" y="473113"/>
                </a:lnTo>
                <a:lnTo>
                  <a:pt x="107759" y="473202"/>
                </a:lnTo>
                <a:lnTo>
                  <a:pt x="113703" y="468617"/>
                </a:lnTo>
                <a:lnTo>
                  <a:pt x="119697" y="464032"/>
                </a:lnTo>
                <a:close/>
              </a:path>
              <a:path w="365125" h="2158365">
                <a:moveTo>
                  <a:pt x="120091" y="531710"/>
                </a:moveTo>
                <a:lnTo>
                  <a:pt x="119951" y="524471"/>
                </a:lnTo>
                <a:lnTo>
                  <a:pt x="108229" y="515429"/>
                </a:lnTo>
                <a:lnTo>
                  <a:pt x="98780" y="515340"/>
                </a:lnTo>
                <a:lnTo>
                  <a:pt x="87325" y="524167"/>
                </a:lnTo>
                <a:lnTo>
                  <a:pt x="87426" y="531418"/>
                </a:lnTo>
                <a:lnTo>
                  <a:pt x="99199" y="540461"/>
                </a:lnTo>
                <a:lnTo>
                  <a:pt x="108597" y="540550"/>
                </a:lnTo>
                <a:lnTo>
                  <a:pt x="114350" y="536130"/>
                </a:lnTo>
                <a:lnTo>
                  <a:pt x="120091" y="531710"/>
                </a:lnTo>
                <a:close/>
              </a:path>
              <a:path w="365125" h="2158365">
                <a:moveTo>
                  <a:pt x="120523" y="599414"/>
                </a:moveTo>
                <a:lnTo>
                  <a:pt x="120421" y="592455"/>
                </a:lnTo>
                <a:lnTo>
                  <a:pt x="109105" y="583780"/>
                </a:lnTo>
                <a:lnTo>
                  <a:pt x="100076" y="583679"/>
                </a:lnTo>
                <a:lnTo>
                  <a:pt x="89077" y="592162"/>
                </a:lnTo>
                <a:lnTo>
                  <a:pt x="89179" y="599109"/>
                </a:lnTo>
                <a:lnTo>
                  <a:pt x="100457" y="607809"/>
                </a:lnTo>
                <a:lnTo>
                  <a:pt x="109486" y="607885"/>
                </a:lnTo>
                <a:lnTo>
                  <a:pt x="115011" y="603656"/>
                </a:lnTo>
                <a:lnTo>
                  <a:pt x="120523" y="599414"/>
                </a:lnTo>
                <a:close/>
              </a:path>
              <a:path w="365125" h="2158365">
                <a:moveTo>
                  <a:pt x="120929" y="667105"/>
                </a:moveTo>
                <a:lnTo>
                  <a:pt x="120840" y="660425"/>
                </a:lnTo>
                <a:lnTo>
                  <a:pt x="109994" y="652119"/>
                </a:lnTo>
                <a:lnTo>
                  <a:pt x="101333" y="652030"/>
                </a:lnTo>
                <a:lnTo>
                  <a:pt x="90805" y="660158"/>
                </a:lnTo>
                <a:lnTo>
                  <a:pt x="90906" y="666813"/>
                </a:lnTo>
                <a:lnTo>
                  <a:pt x="101701" y="675144"/>
                </a:lnTo>
                <a:lnTo>
                  <a:pt x="110388" y="675233"/>
                </a:lnTo>
                <a:lnTo>
                  <a:pt x="115646" y="671156"/>
                </a:lnTo>
                <a:lnTo>
                  <a:pt x="120929" y="667105"/>
                </a:lnTo>
                <a:close/>
              </a:path>
              <a:path w="365125" h="2158365">
                <a:moveTo>
                  <a:pt x="121348" y="734796"/>
                </a:moveTo>
                <a:lnTo>
                  <a:pt x="121259" y="728421"/>
                </a:lnTo>
                <a:lnTo>
                  <a:pt x="110896" y="720458"/>
                </a:lnTo>
                <a:lnTo>
                  <a:pt x="102628" y="720394"/>
                </a:lnTo>
                <a:lnTo>
                  <a:pt x="92519" y="728154"/>
                </a:lnTo>
                <a:lnTo>
                  <a:pt x="92633" y="734529"/>
                </a:lnTo>
                <a:lnTo>
                  <a:pt x="102984" y="742492"/>
                </a:lnTo>
                <a:lnTo>
                  <a:pt x="111252" y="742569"/>
                </a:lnTo>
                <a:lnTo>
                  <a:pt x="116293" y="738682"/>
                </a:lnTo>
                <a:lnTo>
                  <a:pt x="121348" y="734796"/>
                </a:lnTo>
                <a:close/>
              </a:path>
              <a:path w="365125" h="2158365">
                <a:moveTo>
                  <a:pt x="121754" y="802487"/>
                </a:moveTo>
                <a:lnTo>
                  <a:pt x="121666" y="796417"/>
                </a:lnTo>
                <a:lnTo>
                  <a:pt x="111785" y="788809"/>
                </a:lnTo>
                <a:lnTo>
                  <a:pt x="103860" y="788746"/>
                </a:lnTo>
                <a:lnTo>
                  <a:pt x="94259" y="796150"/>
                </a:lnTo>
                <a:lnTo>
                  <a:pt x="94361" y="802246"/>
                </a:lnTo>
                <a:lnTo>
                  <a:pt x="104203" y="809828"/>
                </a:lnTo>
                <a:lnTo>
                  <a:pt x="112141" y="809904"/>
                </a:lnTo>
                <a:lnTo>
                  <a:pt x="116941" y="806196"/>
                </a:lnTo>
                <a:lnTo>
                  <a:pt x="121754" y="802487"/>
                </a:lnTo>
                <a:close/>
              </a:path>
              <a:path w="365125" h="2158365">
                <a:moveTo>
                  <a:pt x="122186" y="870178"/>
                </a:moveTo>
                <a:lnTo>
                  <a:pt x="122085" y="864387"/>
                </a:lnTo>
                <a:lnTo>
                  <a:pt x="112699" y="857148"/>
                </a:lnTo>
                <a:lnTo>
                  <a:pt x="105156" y="857097"/>
                </a:lnTo>
                <a:lnTo>
                  <a:pt x="95999" y="864158"/>
                </a:lnTo>
                <a:lnTo>
                  <a:pt x="96088" y="869924"/>
                </a:lnTo>
                <a:lnTo>
                  <a:pt x="105460" y="877163"/>
                </a:lnTo>
                <a:lnTo>
                  <a:pt x="113017" y="877252"/>
                </a:lnTo>
                <a:lnTo>
                  <a:pt x="117602" y="873709"/>
                </a:lnTo>
                <a:lnTo>
                  <a:pt x="122186" y="870178"/>
                </a:lnTo>
                <a:close/>
              </a:path>
              <a:path w="365125" h="2158365">
                <a:moveTo>
                  <a:pt x="122593" y="937882"/>
                </a:moveTo>
                <a:lnTo>
                  <a:pt x="122516" y="932370"/>
                </a:lnTo>
                <a:lnTo>
                  <a:pt x="113588" y="925499"/>
                </a:lnTo>
                <a:lnTo>
                  <a:pt x="106426" y="925449"/>
                </a:lnTo>
                <a:lnTo>
                  <a:pt x="97701" y="932129"/>
                </a:lnTo>
                <a:lnTo>
                  <a:pt x="97828" y="937641"/>
                </a:lnTo>
                <a:lnTo>
                  <a:pt x="106756" y="944511"/>
                </a:lnTo>
                <a:lnTo>
                  <a:pt x="113868" y="944575"/>
                </a:lnTo>
                <a:lnTo>
                  <a:pt x="118249" y="941235"/>
                </a:lnTo>
                <a:lnTo>
                  <a:pt x="122593" y="937882"/>
                </a:lnTo>
                <a:close/>
              </a:path>
              <a:path w="365125" h="2158365">
                <a:moveTo>
                  <a:pt x="123024" y="1005547"/>
                </a:moveTo>
                <a:lnTo>
                  <a:pt x="122936" y="1000353"/>
                </a:lnTo>
                <a:lnTo>
                  <a:pt x="114452" y="993838"/>
                </a:lnTo>
                <a:lnTo>
                  <a:pt x="107721" y="993775"/>
                </a:lnTo>
                <a:lnTo>
                  <a:pt x="99453" y="1000125"/>
                </a:lnTo>
                <a:lnTo>
                  <a:pt x="99568" y="1005332"/>
                </a:lnTo>
                <a:lnTo>
                  <a:pt x="108013" y="1011834"/>
                </a:lnTo>
                <a:lnTo>
                  <a:pt x="114769" y="1011897"/>
                </a:lnTo>
                <a:lnTo>
                  <a:pt x="118884" y="1008722"/>
                </a:lnTo>
                <a:lnTo>
                  <a:pt x="123024" y="1005547"/>
                </a:lnTo>
                <a:close/>
              </a:path>
              <a:path w="365125" h="2158365">
                <a:moveTo>
                  <a:pt x="123418" y="1073238"/>
                </a:moveTo>
                <a:lnTo>
                  <a:pt x="123342" y="1068324"/>
                </a:lnTo>
                <a:lnTo>
                  <a:pt x="119380" y="1065250"/>
                </a:lnTo>
                <a:lnTo>
                  <a:pt x="115366" y="1062202"/>
                </a:lnTo>
                <a:lnTo>
                  <a:pt x="108953" y="1062126"/>
                </a:lnTo>
                <a:lnTo>
                  <a:pt x="101180" y="1068133"/>
                </a:lnTo>
                <a:lnTo>
                  <a:pt x="101282" y="1073035"/>
                </a:lnTo>
                <a:lnTo>
                  <a:pt x="109232" y="1079169"/>
                </a:lnTo>
                <a:lnTo>
                  <a:pt x="115633" y="1079246"/>
                </a:lnTo>
                <a:lnTo>
                  <a:pt x="119532" y="1076248"/>
                </a:lnTo>
                <a:lnTo>
                  <a:pt x="123418" y="1073238"/>
                </a:lnTo>
                <a:close/>
              </a:path>
              <a:path w="365125" h="2158365">
                <a:moveTo>
                  <a:pt x="123837" y="1140955"/>
                </a:moveTo>
                <a:lnTo>
                  <a:pt x="123761" y="1136332"/>
                </a:lnTo>
                <a:lnTo>
                  <a:pt x="120027" y="1133424"/>
                </a:lnTo>
                <a:lnTo>
                  <a:pt x="116255" y="1130541"/>
                </a:lnTo>
                <a:lnTo>
                  <a:pt x="110236" y="1130503"/>
                </a:lnTo>
                <a:lnTo>
                  <a:pt x="102895" y="1136129"/>
                </a:lnTo>
                <a:lnTo>
                  <a:pt x="103009" y="1140739"/>
                </a:lnTo>
                <a:lnTo>
                  <a:pt x="106743" y="1143647"/>
                </a:lnTo>
                <a:lnTo>
                  <a:pt x="110515" y="1146517"/>
                </a:lnTo>
                <a:lnTo>
                  <a:pt x="116509" y="1146594"/>
                </a:lnTo>
                <a:lnTo>
                  <a:pt x="120167" y="1143774"/>
                </a:lnTo>
                <a:lnTo>
                  <a:pt x="123837" y="1140955"/>
                </a:lnTo>
                <a:close/>
              </a:path>
              <a:path w="365125" h="2158365">
                <a:moveTo>
                  <a:pt x="124269" y="1208633"/>
                </a:moveTo>
                <a:lnTo>
                  <a:pt x="124180" y="1204302"/>
                </a:lnTo>
                <a:lnTo>
                  <a:pt x="120700" y="1201585"/>
                </a:lnTo>
                <a:lnTo>
                  <a:pt x="117170" y="1198880"/>
                </a:lnTo>
                <a:lnTo>
                  <a:pt x="111518" y="1198829"/>
                </a:lnTo>
                <a:lnTo>
                  <a:pt x="104648" y="1204125"/>
                </a:lnTo>
                <a:lnTo>
                  <a:pt x="104698" y="1208455"/>
                </a:lnTo>
                <a:lnTo>
                  <a:pt x="111760" y="1213866"/>
                </a:lnTo>
                <a:lnTo>
                  <a:pt x="117398" y="1213916"/>
                </a:lnTo>
                <a:lnTo>
                  <a:pt x="120840" y="1211275"/>
                </a:lnTo>
                <a:lnTo>
                  <a:pt x="124269" y="1208633"/>
                </a:lnTo>
                <a:close/>
              </a:path>
              <a:path w="365125" h="2158365">
                <a:moveTo>
                  <a:pt x="124675" y="1276324"/>
                </a:moveTo>
                <a:lnTo>
                  <a:pt x="124637" y="1272273"/>
                </a:lnTo>
                <a:lnTo>
                  <a:pt x="118046" y="1267231"/>
                </a:lnTo>
                <a:lnTo>
                  <a:pt x="112801" y="1267180"/>
                </a:lnTo>
                <a:lnTo>
                  <a:pt x="109575" y="1269644"/>
                </a:lnTo>
                <a:lnTo>
                  <a:pt x="106400" y="1272120"/>
                </a:lnTo>
                <a:lnTo>
                  <a:pt x="106426" y="1276159"/>
                </a:lnTo>
                <a:lnTo>
                  <a:pt x="113017" y="1281201"/>
                </a:lnTo>
                <a:lnTo>
                  <a:pt x="118275" y="1281252"/>
                </a:lnTo>
                <a:lnTo>
                  <a:pt x="121475" y="1278801"/>
                </a:lnTo>
                <a:lnTo>
                  <a:pt x="124675" y="1276324"/>
                </a:lnTo>
                <a:close/>
              </a:path>
              <a:path w="365125" h="2158365">
                <a:moveTo>
                  <a:pt x="125082" y="1344028"/>
                </a:moveTo>
                <a:lnTo>
                  <a:pt x="125056" y="1340269"/>
                </a:lnTo>
                <a:lnTo>
                  <a:pt x="118960" y="1335570"/>
                </a:lnTo>
                <a:lnTo>
                  <a:pt x="114084" y="1335532"/>
                </a:lnTo>
                <a:lnTo>
                  <a:pt x="108140" y="1340116"/>
                </a:lnTo>
                <a:lnTo>
                  <a:pt x="108165" y="1343863"/>
                </a:lnTo>
                <a:lnTo>
                  <a:pt x="114261" y="1348549"/>
                </a:lnTo>
                <a:lnTo>
                  <a:pt x="119176" y="1348587"/>
                </a:lnTo>
                <a:lnTo>
                  <a:pt x="122110" y="1346314"/>
                </a:lnTo>
                <a:lnTo>
                  <a:pt x="125082" y="1344028"/>
                </a:lnTo>
                <a:close/>
              </a:path>
              <a:path w="365125" h="2158365">
                <a:moveTo>
                  <a:pt x="125514" y="1411719"/>
                </a:moveTo>
                <a:lnTo>
                  <a:pt x="125463" y="1408264"/>
                </a:lnTo>
                <a:lnTo>
                  <a:pt x="119824" y="1403921"/>
                </a:lnTo>
                <a:lnTo>
                  <a:pt x="115316" y="1403896"/>
                </a:lnTo>
                <a:lnTo>
                  <a:pt x="109842" y="1408087"/>
                </a:lnTo>
                <a:lnTo>
                  <a:pt x="109893" y="1411554"/>
                </a:lnTo>
                <a:lnTo>
                  <a:pt x="115519" y="1415897"/>
                </a:lnTo>
                <a:lnTo>
                  <a:pt x="120027" y="1415923"/>
                </a:lnTo>
                <a:lnTo>
                  <a:pt x="122770" y="1413814"/>
                </a:lnTo>
                <a:lnTo>
                  <a:pt x="125514" y="1411719"/>
                </a:lnTo>
                <a:close/>
              </a:path>
              <a:path w="365125" h="2158365">
                <a:moveTo>
                  <a:pt x="125945" y="1479397"/>
                </a:moveTo>
                <a:lnTo>
                  <a:pt x="125882" y="1476235"/>
                </a:lnTo>
                <a:lnTo>
                  <a:pt x="123317" y="1474241"/>
                </a:lnTo>
                <a:lnTo>
                  <a:pt x="120726" y="1472272"/>
                </a:lnTo>
                <a:lnTo>
                  <a:pt x="116611" y="1472234"/>
                </a:lnTo>
                <a:lnTo>
                  <a:pt x="111582" y="1476108"/>
                </a:lnTo>
                <a:lnTo>
                  <a:pt x="111620" y="1479270"/>
                </a:lnTo>
                <a:lnTo>
                  <a:pt x="116776" y="1483233"/>
                </a:lnTo>
                <a:lnTo>
                  <a:pt x="120891" y="1483258"/>
                </a:lnTo>
                <a:lnTo>
                  <a:pt x="123418" y="1481340"/>
                </a:lnTo>
                <a:lnTo>
                  <a:pt x="125945" y="1479397"/>
                </a:lnTo>
                <a:close/>
              </a:path>
              <a:path w="365125" h="2158365">
                <a:moveTo>
                  <a:pt x="126365" y="1547088"/>
                </a:moveTo>
                <a:lnTo>
                  <a:pt x="126301" y="1544205"/>
                </a:lnTo>
                <a:lnTo>
                  <a:pt x="121627" y="1540624"/>
                </a:lnTo>
                <a:lnTo>
                  <a:pt x="117894" y="1540586"/>
                </a:lnTo>
                <a:lnTo>
                  <a:pt x="113334" y="1544091"/>
                </a:lnTo>
                <a:lnTo>
                  <a:pt x="113347" y="1546987"/>
                </a:lnTo>
                <a:lnTo>
                  <a:pt x="115709" y="1548765"/>
                </a:lnTo>
                <a:lnTo>
                  <a:pt x="118021" y="1550581"/>
                </a:lnTo>
                <a:lnTo>
                  <a:pt x="121793" y="1550606"/>
                </a:lnTo>
                <a:lnTo>
                  <a:pt x="124079" y="1548841"/>
                </a:lnTo>
                <a:lnTo>
                  <a:pt x="126365" y="1547088"/>
                </a:lnTo>
                <a:close/>
              </a:path>
              <a:path w="365125" h="2158365">
                <a:moveTo>
                  <a:pt x="126771" y="1614779"/>
                </a:moveTo>
                <a:lnTo>
                  <a:pt x="126707" y="1612188"/>
                </a:lnTo>
                <a:lnTo>
                  <a:pt x="124637" y="1610575"/>
                </a:lnTo>
                <a:lnTo>
                  <a:pt x="122516" y="1608963"/>
                </a:lnTo>
                <a:lnTo>
                  <a:pt x="119164" y="1608937"/>
                </a:lnTo>
                <a:lnTo>
                  <a:pt x="115036" y="1612087"/>
                </a:lnTo>
                <a:lnTo>
                  <a:pt x="115087" y="1614678"/>
                </a:lnTo>
                <a:lnTo>
                  <a:pt x="119316" y="1617916"/>
                </a:lnTo>
                <a:lnTo>
                  <a:pt x="122669" y="1617941"/>
                </a:lnTo>
                <a:lnTo>
                  <a:pt x="124714" y="1616367"/>
                </a:lnTo>
                <a:lnTo>
                  <a:pt x="126771" y="1614779"/>
                </a:lnTo>
                <a:close/>
              </a:path>
              <a:path w="365125" h="2158365">
                <a:moveTo>
                  <a:pt x="127203" y="1682483"/>
                </a:moveTo>
                <a:lnTo>
                  <a:pt x="127165" y="1680184"/>
                </a:lnTo>
                <a:lnTo>
                  <a:pt x="125272" y="1678749"/>
                </a:lnTo>
                <a:lnTo>
                  <a:pt x="123418" y="1677314"/>
                </a:lnTo>
                <a:lnTo>
                  <a:pt x="120408" y="1677289"/>
                </a:lnTo>
                <a:lnTo>
                  <a:pt x="116763" y="1680095"/>
                </a:lnTo>
                <a:lnTo>
                  <a:pt x="116801" y="1682381"/>
                </a:lnTo>
                <a:lnTo>
                  <a:pt x="120548" y="1685251"/>
                </a:lnTo>
                <a:lnTo>
                  <a:pt x="123507" y="1685277"/>
                </a:lnTo>
                <a:lnTo>
                  <a:pt x="125361" y="1683880"/>
                </a:lnTo>
                <a:lnTo>
                  <a:pt x="127203" y="1682483"/>
                </a:lnTo>
                <a:close/>
              </a:path>
              <a:path w="365125" h="2158365">
                <a:moveTo>
                  <a:pt x="127596" y="1750174"/>
                </a:moveTo>
                <a:lnTo>
                  <a:pt x="127571" y="1748180"/>
                </a:lnTo>
                <a:lnTo>
                  <a:pt x="125945" y="1746910"/>
                </a:lnTo>
                <a:lnTo>
                  <a:pt x="124320" y="1745665"/>
                </a:lnTo>
                <a:lnTo>
                  <a:pt x="121691" y="1745640"/>
                </a:lnTo>
                <a:lnTo>
                  <a:pt x="118516" y="1748091"/>
                </a:lnTo>
                <a:lnTo>
                  <a:pt x="118541" y="1750098"/>
                </a:lnTo>
                <a:lnTo>
                  <a:pt x="121793" y="1752600"/>
                </a:lnTo>
                <a:lnTo>
                  <a:pt x="124421" y="1752625"/>
                </a:lnTo>
                <a:lnTo>
                  <a:pt x="126022" y="1751406"/>
                </a:lnTo>
                <a:lnTo>
                  <a:pt x="127596" y="1750174"/>
                </a:lnTo>
                <a:close/>
              </a:path>
              <a:path w="365125" h="2158365">
                <a:moveTo>
                  <a:pt x="128016" y="1817865"/>
                </a:moveTo>
                <a:lnTo>
                  <a:pt x="127977" y="1816150"/>
                </a:lnTo>
                <a:lnTo>
                  <a:pt x="125196" y="1813991"/>
                </a:lnTo>
                <a:lnTo>
                  <a:pt x="122974" y="1813991"/>
                </a:lnTo>
                <a:lnTo>
                  <a:pt x="120230" y="1816074"/>
                </a:lnTo>
                <a:lnTo>
                  <a:pt x="120269" y="1817801"/>
                </a:lnTo>
                <a:lnTo>
                  <a:pt x="123075" y="1819935"/>
                </a:lnTo>
                <a:lnTo>
                  <a:pt x="125285" y="1819960"/>
                </a:lnTo>
                <a:lnTo>
                  <a:pt x="126644" y="1818919"/>
                </a:lnTo>
                <a:lnTo>
                  <a:pt x="128016" y="1817865"/>
                </a:lnTo>
                <a:close/>
              </a:path>
              <a:path w="365125" h="2158365">
                <a:moveTo>
                  <a:pt x="128447" y="1885581"/>
                </a:moveTo>
                <a:lnTo>
                  <a:pt x="128397" y="1884133"/>
                </a:lnTo>
                <a:lnTo>
                  <a:pt x="126085" y="1882355"/>
                </a:lnTo>
                <a:lnTo>
                  <a:pt x="124269" y="1882330"/>
                </a:lnTo>
                <a:lnTo>
                  <a:pt x="123101" y="1883206"/>
                </a:lnTo>
                <a:lnTo>
                  <a:pt x="122008" y="1884083"/>
                </a:lnTo>
                <a:lnTo>
                  <a:pt x="122008" y="1885505"/>
                </a:lnTo>
                <a:lnTo>
                  <a:pt x="123190" y="1886394"/>
                </a:lnTo>
                <a:lnTo>
                  <a:pt x="124333" y="1887270"/>
                </a:lnTo>
                <a:lnTo>
                  <a:pt x="126199" y="1887296"/>
                </a:lnTo>
                <a:lnTo>
                  <a:pt x="127292" y="1886419"/>
                </a:lnTo>
                <a:lnTo>
                  <a:pt x="128447" y="1885581"/>
                </a:lnTo>
                <a:close/>
              </a:path>
              <a:path w="365125" h="2158365">
                <a:moveTo>
                  <a:pt x="128854" y="1953247"/>
                </a:moveTo>
                <a:lnTo>
                  <a:pt x="128828" y="1952104"/>
                </a:lnTo>
                <a:lnTo>
                  <a:pt x="127939" y="1951405"/>
                </a:lnTo>
                <a:lnTo>
                  <a:pt x="127000" y="1950694"/>
                </a:lnTo>
                <a:lnTo>
                  <a:pt x="125526" y="1950681"/>
                </a:lnTo>
                <a:lnTo>
                  <a:pt x="123736" y="1952066"/>
                </a:lnTo>
                <a:lnTo>
                  <a:pt x="123736" y="1953196"/>
                </a:lnTo>
                <a:lnTo>
                  <a:pt x="125577" y="1954606"/>
                </a:lnTo>
                <a:lnTo>
                  <a:pt x="127050" y="1954644"/>
                </a:lnTo>
                <a:lnTo>
                  <a:pt x="127965" y="1953945"/>
                </a:lnTo>
                <a:lnTo>
                  <a:pt x="128854" y="1953247"/>
                </a:lnTo>
                <a:close/>
              </a:path>
              <a:path w="365125" h="2158365">
                <a:moveTo>
                  <a:pt x="129260" y="2020938"/>
                </a:moveTo>
                <a:lnTo>
                  <a:pt x="129222" y="2020100"/>
                </a:lnTo>
                <a:lnTo>
                  <a:pt x="128574" y="2019592"/>
                </a:lnTo>
                <a:lnTo>
                  <a:pt x="127876" y="2019058"/>
                </a:lnTo>
                <a:lnTo>
                  <a:pt x="126771" y="2019046"/>
                </a:lnTo>
                <a:lnTo>
                  <a:pt x="125463" y="2020062"/>
                </a:lnTo>
                <a:lnTo>
                  <a:pt x="125463" y="2020925"/>
                </a:lnTo>
                <a:lnTo>
                  <a:pt x="126161" y="2021459"/>
                </a:lnTo>
                <a:lnTo>
                  <a:pt x="126847" y="2021967"/>
                </a:lnTo>
                <a:lnTo>
                  <a:pt x="127927" y="2021979"/>
                </a:lnTo>
                <a:lnTo>
                  <a:pt x="128625" y="2021459"/>
                </a:lnTo>
                <a:lnTo>
                  <a:pt x="129260" y="2020938"/>
                </a:lnTo>
                <a:close/>
              </a:path>
              <a:path w="365125" h="2158365">
                <a:moveTo>
                  <a:pt x="129705" y="2088095"/>
                </a:moveTo>
                <a:lnTo>
                  <a:pt x="129222" y="2087753"/>
                </a:lnTo>
                <a:lnTo>
                  <a:pt x="128790" y="2087397"/>
                </a:lnTo>
                <a:lnTo>
                  <a:pt x="128054" y="2087384"/>
                </a:lnTo>
                <a:lnTo>
                  <a:pt x="127596" y="2087714"/>
                </a:lnTo>
                <a:lnTo>
                  <a:pt x="127203" y="2088070"/>
                </a:lnTo>
                <a:lnTo>
                  <a:pt x="127203" y="2088616"/>
                </a:lnTo>
                <a:lnTo>
                  <a:pt x="128092" y="2089302"/>
                </a:lnTo>
                <a:lnTo>
                  <a:pt x="128828" y="2089315"/>
                </a:lnTo>
                <a:lnTo>
                  <a:pt x="129222" y="2088972"/>
                </a:lnTo>
                <a:lnTo>
                  <a:pt x="129705" y="2088642"/>
                </a:lnTo>
                <a:lnTo>
                  <a:pt x="129705" y="2088095"/>
                </a:lnTo>
                <a:close/>
              </a:path>
              <a:path w="365125" h="2158365">
                <a:moveTo>
                  <a:pt x="130111" y="2156066"/>
                </a:moveTo>
                <a:lnTo>
                  <a:pt x="129895" y="2155914"/>
                </a:lnTo>
                <a:lnTo>
                  <a:pt x="129705" y="2155748"/>
                </a:lnTo>
                <a:lnTo>
                  <a:pt x="129336" y="2155723"/>
                </a:lnTo>
                <a:lnTo>
                  <a:pt x="129133" y="2155901"/>
                </a:lnTo>
                <a:lnTo>
                  <a:pt x="128917" y="2156053"/>
                </a:lnTo>
                <a:lnTo>
                  <a:pt x="128917" y="2156320"/>
                </a:lnTo>
                <a:lnTo>
                  <a:pt x="129133" y="2156485"/>
                </a:lnTo>
                <a:lnTo>
                  <a:pt x="129336" y="2156650"/>
                </a:lnTo>
                <a:lnTo>
                  <a:pt x="129705" y="2156650"/>
                </a:lnTo>
                <a:lnTo>
                  <a:pt x="129895" y="2156498"/>
                </a:lnTo>
                <a:lnTo>
                  <a:pt x="130111" y="2156333"/>
                </a:lnTo>
                <a:lnTo>
                  <a:pt x="130111" y="2156066"/>
                </a:lnTo>
                <a:close/>
              </a:path>
              <a:path w="365125" h="2158365">
                <a:moveTo>
                  <a:pt x="238950" y="54368"/>
                </a:moveTo>
                <a:lnTo>
                  <a:pt x="237464" y="48844"/>
                </a:lnTo>
                <a:lnTo>
                  <a:pt x="233222" y="43942"/>
                </a:lnTo>
                <a:lnTo>
                  <a:pt x="226860" y="40665"/>
                </a:lnTo>
                <a:lnTo>
                  <a:pt x="219659" y="39535"/>
                </a:lnTo>
                <a:lnTo>
                  <a:pt x="212509" y="40538"/>
                </a:lnTo>
                <a:lnTo>
                  <a:pt x="206273" y="43700"/>
                </a:lnTo>
                <a:lnTo>
                  <a:pt x="202145" y="48501"/>
                </a:lnTo>
                <a:lnTo>
                  <a:pt x="200825" y="54013"/>
                </a:lnTo>
                <a:lnTo>
                  <a:pt x="202298" y="59550"/>
                </a:lnTo>
                <a:lnTo>
                  <a:pt x="206565" y="64439"/>
                </a:lnTo>
                <a:lnTo>
                  <a:pt x="212928" y="67716"/>
                </a:lnTo>
                <a:lnTo>
                  <a:pt x="220129" y="68859"/>
                </a:lnTo>
                <a:lnTo>
                  <a:pt x="227279" y="67843"/>
                </a:lnTo>
                <a:lnTo>
                  <a:pt x="233540" y="64681"/>
                </a:lnTo>
                <a:lnTo>
                  <a:pt x="237642" y="59880"/>
                </a:lnTo>
                <a:lnTo>
                  <a:pt x="238950" y="54368"/>
                </a:lnTo>
                <a:close/>
              </a:path>
              <a:path w="365125" h="2158365">
                <a:moveTo>
                  <a:pt x="241325" y="126720"/>
                </a:moveTo>
                <a:lnTo>
                  <a:pt x="241173" y="117729"/>
                </a:lnTo>
                <a:lnTo>
                  <a:pt x="233870" y="112102"/>
                </a:lnTo>
                <a:lnTo>
                  <a:pt x="227711" y="108927"/>
                </a:lnTo>
                <a:lnTo>
                  <a:pt x="220738" y="107835"/>
                </a:lnTo>
                <a:lnTo>
                  <a:pt x="213804" y="108813"/>
                </a:lnTo>
                <a:lnTo>
                  <a:pt x="207746" y="111874"/>
                </a:lnTo>
                <a:lnTo>
                  <a:pt x="200609" y="117360"/>
                </a:lnTo>
                <a:lnTo>
                  <a:pt x="200761" y="126352"/>
                </a:lnTo>
                <a:lnTo>
                  <a:pt x="208038" y="131965"/>
                </a:lnTo>
                <a:lnTo>
                  <a:pt x="214210" y="135140"/>
                </a:lnTo>
                <a:lnTo>
                  <a:pt x="221183" y="136245"/>
                </a:lnTo>
                <a:lnTo>
                  <a:pt x="228117" y="135267"/>
                </a:lnTo>
                <a:lnTo>
                  <a:pt x="234188" y="132207"/>
                </a:lnTo>
                <a:lnTo>
                  <a:pt x="241325" y="126720"/>
                </a:lnTo>
                <a:close/>
              </a:path>
              <a:path w="365125" h="2158365">
                <a:moveTo>
                  <a:pt x="241731" y="194411"/>
                </a:moveTo>
                <a:lnTo>
                  <a:pt x="241604" y="185712"/>
                </a:lnTo>
                <a:lnTo>
                  <a:pt x="234543" y="180276"/>
                </a:lnTo>
                <a:lnTo>
                  <a:pt x="228574" y="177203"/>
                </a:lnTo>
                <a:lnTo>
                  <a:pt x="221830" y="176136"/>
                </a:lnTo>
                <a:lnTo>
                  <a:pt x="215112" y="177076"/>
                </a:lnTo>
                <a:lnTo>
                  <a:pt x="209232" y="180047"/>
                </a:lnTo>
                <a:lnTo>
                  <a:pt x="202361" y="185369"/>
                </a:lnTo>
                <a:lnTo>
                  <a:pt x="202488" y="194056"/>
                </a:lnTo>
                <a:lnTo>
                  <a:pt x="209550" y="199491"/>
                </a:lnTo>
                <a:lnTo>
                  <a:pt x="215493" y="202565"/>
                </a:lnTo>
                <a:lnTo>
                  <a:pt x="222237" y="203631"/>
                </a:lnTo>
                <a:lnTo>
                  <a:pt x="228955" y="202692"/>
                </a:lnTo>
                <a:lnTo>
                  <a:pt x="234835" y="199720"/>
                </a:lnTo>
                <a:lnTo>
                  <a:pt x="241731" y="194411"/>
                </a:lnTo>
                <a:close/>
              </a:path>
              <a:path w="365125" h="2158365">
                <a:moveTo>
                  <a:pt x="242138" y="262115"/>
                </a:moveTo>
                <a:lnTo>
                  <a:pt x="241998" y="253720"/>
                </a:lnTo>
                <a:lnTo>
                  <a:pt x="235191" y="248437"/>
                </a:lnTo>
                <a:lnTo>
                  <a:pt x="229412" y="245465"/>
                </a:lnTo>
                <a:lnTo>
                  <a:pt x="222885" y="244436"/>
                </a:lnTo>
                <a:lnTo>
                  <a:pt x="216408" y="245351"/>
                </a:lnTo>
                <a:lnTo>
                  <a:pt x="210743" y="248221"/>
                </a:lnTo>
                <a:lnTo>
                  <a:pt x="204063" y="253339"/>
                </a:lnTo>
                <a:lnTo>
                  <a:pt x="204216" y="261747"/>
                </a:lnTo>
                <a:lnTo>
                  <a:pt x="211023" y="267004"/>
                </a:lnTo>
                <a:lnTo>
                  <a:pt x="216801" y="269976"/>
                </a:lnTo>
                <a:lnTo>
                  <a:pt x="223316" y="271018"/>
                </a:lnTo>
                <a:lnTo>
                  <a:pt x="229806" y="270103"/>
                </a:lnTo>
                <a:lnTo>
                  <a:pt x="235470" y="267233"/>
                </a:lnTo>
                <a:lnTo>
                  <a:pt x="242138" y="262115"/>
                </a:lnTo>
                <a:close/>
              </a:path>
              <a:path w="365125" h="2158365">
                <a:moveTo>
                  <a:pt x="242544" y="329806"/>
                </a:moveTo>
                <a:lnTo>
                  <a:pt x="242417" y="321691"/>
                </a:lnTo>
                <a:lnTo>
                  <a:pt x="235851" y="316611"/>
                </a:lnTo>
                <a:lnTo>
                  <a:pt x="230276" y="313740"/>
                </a:lnTo>
                <a:lnTo>
                  <a:pt x="223964" y="312737"/>
                </a:lnTo>
                <a:lnTo>
                  <a:pt x="217703" y="313626"/>
                </a:lnTo>
                <a:lnTo>
                  <a:pt x="212229" y="316395"/>
                </a:lnTo>
                <a:lnTo>
                  <a:pt x="205803" y="321348"/>
                </a:lnTo>
                <a:lnTo>
                  <a:pt x="205955" y="329463"/>
                </a:lnTo>
                <a:lnTo>
                  <a:pt x="212547" y="334530"/>
                </a:lnTo>
                <a:lnTo>
                  <a:pt x="218097" y="337400"/>
                </a:lnTo>
                <a:lnTo>
                  <a:pt x="224370" y="338404"/>
                </a:lnTo>
                <a:lnTo>
                  <a:pt x="230632" y="337527"/>
                </a:lnTo>
                <a:lnTo>
                  <a:pt x="236118" y="334759"/>
                </a:lnTo>
                <a:lnTo>
                  <a:pt x="242544" y="329806"/>
                </a:lnTo>
                <a:close/>
              </a:path>
              <a:path w="365125" h="2158365">
                <a:moveTo>
                  <a:pt x="242976" y="397497"/>
                </a:moveTo>
                <a:lnTo>
                  <a:pt x="242836" y="389661"/>
                </a:lnTo>
                <a:lnTo>
                  <a:pt x="230136" y="379895"/>
                </a:lnTo>
                <a:lnTo>
                  <a:pt x="219951" y="379793"/>
                </a:lnTo>
                <a:lnTo>
                  <a:pt x="207581" y="389343"/>
                </a:lnTo>
                <a:lnTo>
                  <a:pt x="207670" y="397179"/>
                </a:lnTo>
                <a:lnTo>
                  <a:pt x="220395" y="406946"/>
                </a:lnTo>
                <a:lnTo>
                  <a:pt x="230543" y="407035"/>
                </a:lnTo>
                <a:lnTo>
                  <a:pt x="236791" y="402272"/>
                </a:lnTo>
                <a:lnTo>
                  <a:pt x="242976" y="397497"/>
                </a:lnTo>
                <a:close/>
              </a:path>
              <a:path w="365125" h="2158365">
                <a:moveTo>
                  <a:pt x="243382" y="465188"/>
                </a:moveTo>
                <a:lnTo>
                  <a:pt x="243255" y="457631"/>
                </a:lnTo>
                <a:lnTo>
                  <a:pt x="231051" y="448233"/>
                </a:lnTo>
                <a:lnTo>
                  <a:pt x="221246" y="448132"/>
                </a:lnTo>
                <a:lnTo>
                  <a:pt x="209296" y="457314"/>
                </a:lnTo>
                <a:lnTo>
                  <a:pt x="209410" y="464858"/>
                </a:lnTo>
                <a:lnTo>
                  <a:pt x="221665" y="474268"/>
                </a:lnTo>
                <a:lnTo>
                  <a:pt x="231457" y="474357"/>
                </a:lnTo>
                <a:lnTo>
                  <a:pt x="237413" y="469773"/>
                </a:lnTo>
                <a:lnTo>
                  <a:pt x="243382" y="465188"/>
                </a:lnTo>
                <a:close/>
              </a:path>
              <a:path w="365125" h="2158365">
                <a:moveTo>
                  <a:pt x="243801" y="532879"/>
                </a:moveTo>
                <a:lnTo>
                  <a:pt x="243687" y="525627"/>
                </a:lnTo>
                <a:lnTo>
                  <a:pt x="231940" y="516572"/>
                </a:lnTo>
                <a:lnTo>
                  <a:pt x="222478" y="516483"/>
                </a:lnTo>
                <a:lnTo>
                  <a:pt x="211035" y="525322"/>
                </a:lnTo>
                <a:lnTo>
                  <a:pt x="211150" y="532561"/>
                </a:lnTo>
                <a:lnTo>
                  <a:pt x="222910" y="541604"/>
                </a:lnTo>
                <a:lnTo>
                  <a:pt x="232321" y="541705"/>
                </a:lnTo>
                <a:lnTo>
                  <a:pt x="238061" y="537298"/>
                </a:lnTo>
                <a:lnTo>
                  <a:pt x="243801" y="532879"/>
                </a:lnTo>
                <a:close/>
              </a:path>
              <a:path w="365125" h="2158365">
                <a:moveTo>
                  <a:pt x="244221" y="600570"/>
                </a:moveTo>
                <a:lnTo>
                  <a:pt x="244106" y="593623"/>
                </a:lnTo>
                <a:lnTo>
                  <a:pt x="232829" y="584936"/>
                </a:lnTo>
                <a:lnTo>
                  <a:pt x="223761" y="584835"/>
                </a:lnTo>
                <a:lnTo>
                  <a:pt x="212763" y="593318"/>
                </a:lnTo>
                <a:lnTo>
                  <a:pt x="212864" y="600278"/>
                </a:lnTo>
                <a:lnTo>
                  <a:pt x="224142" y="608952"/>
                </a:lnTo>
                <a:lnTo>
                  <a:pt x="233210" y="609041"/>
                </a:lnTo>
                <a:lnTo>
                  <a:pt x="238721" y="604799"/>
                </a:lnTo>
                <a:lnTo>
                  <a:pt x="244221" y="600570"/>
                </a:lnTo>
                <a:close/>
              </a:path>
              <a:path w="365125" h="2158365">
                <a:moveTo>
                  <a:pt x="244627" y="668248"/>
                </a:moveTo>
                <a:lnTo>
                  <a:pt x="244525" y="661593"/>
                </a:lnTo>
                <a:lnTo>
                  <a:pt x="233692" y="653262"/>
                </a:lnTo>
                <a:lnTo>
                  <a:pt x="225044" y="653186"/>
                </a:lnTo>
                <a:lnTo>
                  <a:pt x="214477" y="661314"/>
                </a:lnTo>
                <a:lnTo>
                  <a:pt x="214604" y="667994"/>
                </a:lnTo>
                <a:lnTo>
                  <a:pt x="225425" y="676300"/>
                </a:lnTo>
                <a:lnTo>
                  <a:pt x="234086" y="676389"/>
                </a:lnTo>
                <a:lnTo>
                  <a:pt x="239382" y="672325"/>
                </a:lnTo>
                <a:lnTo>
                  <a:pt x="244627" y="668248"/>
                </a:lnTo>
                <a:close/>
              </a:path>
              <a:path w="365125" h="2158365">
                <a:moveTo>
                  <a:pt x="245033" y="735952"/>
                </a:moveTo>
                <a:lnTo>
                  <a:pt x="244944" y="729576"/>
                </a:lnTo>
                <a:lnTo>
                  <a:pt x="234607" y="721614"/>
                </a:lnTo>
                <a:lnTo>
                  <a:pt x="226326" y="721537"/>
                </a:lnTo>
                <a:lnTo>
                  <a:pt x="216230" y="729310"/>
                </a:lnTo>
                <a:lnTo>
                  <a:pt x="216331" y="735685"/>
                </a:lnTo>
                <a:lnTo>
                  <a:pt x="226669" y="743635"/>
                </a:lnTo>
                <a:lnTo>
                  <a:pt x="234950" y="743699"/>
                </a:lnTo>
                <a:lnTo>
                  <a:pt x="239991" y="739838"/>
                </a:lnTo>
                <a:lnTo>
                  <a:pt x="245033" y="735952"/>
                </a:lnTo>
                <a:close/>
              </a:path>
              <a:path w="365125" h="2158365">
                <a:moveTo>
                  <a:pt x="245478" y="803643"/>
                </a:moveTo>
                <a:lnTo>
                  <a:pt x="245351" y="797560"/>
                </a:lnTo>
                <a:lnTo>
                  <a:pt x="235508" y="789965"/>
                </a:lnTo>
                <a:lnTo>
                  <a:pt x="227609" y="789889"/>
                </a:lnTo>
                <a:lnTo>
                  <a:pt x="217970" y="797318"/>
                </a:lnTo>
                <a:lnTo>
                  <a:pt x="218071" y="803389"/>
                </a:lnTo>
                <a:lnTo>
                  <a:pt x="227926" y="810983"/>
                </a:lnTo>
                <a:lnTo>
                  <a:pt x="235851" y="811047"/>
                </a:lnTo>
                <a:lnTo>
                  <a:pt x="240665" y="807351"/>
                </a:lnTo>
                <a:lnTo>
                  <a:pt x="245478" y="803643"/>
                </a:lnTo>
                <a:close/>
              </a:path>
              <a:path w="365125" h="2158365">
                <a:moveTo>
                  <a:pt x="245859" y="871334"/>
                </a:moveTo>
                <a:lnTo>
                  <a:pt x="245795" y="865543"/>
                </a:lnTo>
                <a:lnTo>
                  <a:pt x="236385" y="858316"/>
                </a:lnTo>
                <a:lnTo>
                  <a:pt x="228854" y="858240"/>
                </a:lnTo>
                <a:lnTo>
                  <a:pt x="219671" y="865301"/>
                </a:lnTo>
                <a:lnTo>
                  <a:pt x="219786" y="871105"/>
                </a:lnTo>
                <a:lnTo>
                  <a:pt x="229184" y="878319"/>
                </a:lnTo>
                <a:lnTo>
                  <a:pt x="236702" y="878382"/>
                </a:lnTo>
                <a:lnTo>
                  <a:pt x="241312" y="874877"/>
                </a:lnTo>
                <a:lnTo>
                  <a:pt x="245859" y="871334"/>
                </a:lnTo>
                <a:close/>
              </a:path>
              <a:path w="365125" h="2158365">
                <a:moveTo>
                  <a:pt x="246291" y="939025"/>
                </a:moveTo>
                <a:lnTo>
                  <a:pt x="246227" y="933526"/>
                </a:lnTo>
                <a:lnTo>
                  <a:pt x="237286" y="926668"/>
                </a:lnTo>
                <a:lnTo>
                  <a:pt x="230124" y="926592"/>
                </a:lnTo>
                <a:lnTo>
                  <a:pt x="221411" y="933297"/>
                </a:lnTo>
                <a:lnTo>
                  <a:pt x="221526" y="938809"/>
                </a:lnTo>
                <a:lnTo>
                  <a:pt x="230441" y="945667"/>
                </a:lnTo>
                <a:lnTo>
                  <a:pt x="237604" y="945718"/>
                </a:lnTo>
                <a:lnTo>
                  <a:pt x="241922" y="942365"/>
                </a:lnTo>
                <a:lnTo>
                  <a:pt x="246291" y="939025"/>
                </a:lnTo>
                <a:close/>
              </a:path>
              <a:path w="365125" h="2158365">
                <a:moveTo>
                  <a:pt x="246684" y="1006729"/>
                </a:moveTo>
                <a:lnTo>
                  <a:pt x="246646" y="1001509"/>
                </a:lnTo>
                <a:lnTo>
                  <a:pt x="238188" y="995019"/>
                </a:lnTo>
                <a:lnTo>
                  <a:pt x="231406" y="994930"/>
                </a:lnTo>
                <a:lnTo>
                  <a:pt x="223151" y="1001293"/>
                </a:lnTo>
                <a:lnTo>
                  <a:pt x="223266" y="1006500"/>
                </a:lnTo>
                <a:lnTo>
                  <a:pt x="231686" y="1013015"/>
                </a:lnTo>
                <a:lnTo>
                  <a:pt x="238480" y="1013066"/>
                </a:lnTo>
                <a:lnTo>
                  <a:pt x="242595" y="1009891"/>
                </a:lnTo>
                <a:lnTo>
                  <a:pt x="246684" y="1006729"/>
                </a:lnTo>
                <a:close/>
              </a:path>
              <a:path w="365125" h="2158365">
                <a:moveTo>
                  <a:pt x="247129" y="1074407"/>
                </a:moveTo>
                <a:lnTo>
                  <a:pt x="247053" y="1069492"/>
                </a:lnTo>
                <a:lnTo>
                  <a:pt x="239064" y="1063358"/>
                </a:lnTo>
                <a:lnTo>
                  <a:pt x="232702" y="1063282"/>
                </a:lnTo>
                <a:lnTo>
                  <a:pt x="224878" y="1069289"/>
                </a:lnTo>
                <a:lnTo>
                  <a:pt x="224980" y="1074204"/>
                </a:lnTo>
                <a:lnTo>
                  <a:pt x="232943" y="1080350"/>
                </a:lnTo>
                <a:lnTo>
                  <a:pt x="239344" y="1080401"/>
                </a:lnTo>
                <a:lnTo>
                  <a:pt x="243255" y="1077404"/>
                </a:lnTo>
                <a:lnTo>
                  <a:pt x="247129" y="1074407"/>
                </a:lnTo>
                <a:close/>
              </a:path>
              <a:path w="365125" h="2158365">
                <a:moveTo>
                  <a:pt x="247523" y="1142098"/>
                </a:moveTo>
                <a:lnTo>
                  <a:pt x="247472" y="1137488"/>
                </a:lnTo>
                <a:lnTo>
                  <a:pt x="239953" y="1131684"/>
                </a:lnTo>
                <a:lnTo>
                  <a:pt x="233934" y="1131646"/>
                </a:lnTo>
                <a:lnTo>
                  <a:pt x="226618" y="1137272"/>
                </a:lnTo>
                <a:lnTo>
                  <a:pt x="226707" y="1141907"/>
                </a:lnTo>
                <a:lnTo>
                  <a:pt x="234213" y="1147686"/>
                </a:lnTo>
                <a:lnTo>
                  <a:pt x="240220" y="1147737"/>
                </a:lnTo>
                <a:lnTo>
                  <a:pt x="243903" y="1144917"/>
                </a:lnTo>
                <a:lnTo>
                  <a:pt x="247523" y="1142098"/>
                </a:lnTo>
                <a:close/>
              </a:path>
              <a:path w="365125" h="2158365">
                <a:moveTo>
                  <a:pt x="247980" y="1209802"/>
                </a:moveTo>
                <a:lnTo>
                  <a:pt x="247878" y="1205471"/>
                </a:lnTo>
                <a:lnTo>
                  <a:pt x="240855" y="1200048"/>
                </a:lnTo>
                <a:lnTo>
                  <a:pt x="235229" y="1199997"/>
                </a:lnTo>
                <a:lnTo>
                  <a:pt x="228358" y="1205293"/>
                </a:lnTo>
                <a:lnTo>
                  <a:pt x="228434" y="1209624"/>
                </a:lnTo>
                <a:lnTo>
                  <a:pt x="235470" y="1215021"/>
                </a:lnTo>
                <a:lnTo>
                  <a:pt x="241084" y="1215085"/>
                </a:lnTo>
                <a:lnTo>
                  <a:pt x="244525" y="1212443"/>
                </a:lnTo>
                <a:lnTo>
                  <a:pt x="247980" y="1209802"/>
                </a:lnTo>
                <a:close/>
              </a:path>
              <a:path w="365125" h="2158365">
                <a:moveTo>
                  <a:pt x="248412" y="1277505"/>
                </a:moveTo>
                <a:lnTo>
                  <a:pt x="248323" y="1273454"/>
                </a:lnTo>
                <a:lnTo>
                  <a:pt x="241744" y="1268387"/>
                </a:lnTo>
                <a:lnTo>
                  <a:pt x="236499" y="1268336"/>
                </a:lnTo>
                <a:lnTo>
                  <a:pt x="230111" y="1273276"/>
                </a:lnTo>
                <a:lnTo>
                  <a:pt x="230162" y="1277327"/>
                </a:lnTo>
                <a:lnTo>
                  <a:pt x="236702" y="1282369"/>
                </a:lnTo>
                <a:lnTo>
                  <a:pt x="241973" y="1282420"/>
                </a:lnTo>
                <a:lnTo>
                  <a:pt x="245186" y="1279956"/>
                </a:lnTo>
                <a:lnTo>
                  <a:pt x="248412" y="1277505"/>
                </a:lnTo>
                <a:close/>
              </a:path>
              <a:path w="365125" h="2158365">
                <a:moveTo>
                  <a:pt x="248818" y="1345184"/>
                </a:moveTo>
                <a:lnTo>
                  <a:pt x="248754" y="1341424"/>
                </a:lnTo>
                <a:lnTo>
                  <a:pt x="242671" y="1336738"/>
                </a:lnTo>
                <a:lnTo>
                  <a:pt x="237782" y="1336687"/>
                </a:lnTo>
                <a:lnTo>
                  <a:pt x="231825" y="1341272"/>
                </a:lnTo>
                <a:lnTo>
                  <a:pt x="231889" y="1345031"/>
                </a:lnTo>
                <a:lnTo>
                  <a:pt x="237985" y="1349705"/>
                </a:lnTo>
                <a:lnTo>
                  <a:pt x="242862" y="1349756"/>
                </a:lnTo>
                <a:lnTo>
                  <a:pt x="245846" y="1347470"/>
                </a:lnTo>
                <a:lnTo>
                  <a:pt x="248818" y="1345184"/>
                </a:lnTo>
                <a:close/>
              </a:path>
              <a:path w="365125" h="2158365">
                <a:moveTo>
                  <a:pt x="249237" y="1412887"/>
                </a:moveTo>
                <a:lnTo>
                  <a:pt x="249161" y="1409407"/>
                </a:lnTo>
                <a:lnTo>
                  <a:pt x="243573" y="1405102"/>
                </a:lnTo>
                <a:lnTo>
                  <a:pt x="239026" y="1405039"/>
                </a:lnTo>
                <a:lnTo>
                  <a:pt x="233540" y="1409268"/>
                </a:lnTo>
                <a:lnTo>
                  <a:pt x="233629" y="1412735"/>
                </a:lnTo>
                <a:lnTo>
                  <a:pt x="239242" y="1417053"/>
                </a:lnTo>
                <a:lnTo>
                  <a:pt x="243738" y="1417104"/>
                </a:lnTo>
                <a:lnTo>
                  <a:pt x="246481" y="1414983"/>
                </a:lnTo>
                <a:lnTo>
                  <a:pt x="249237" y="1412887"/>
                </a:lnTo>
                <a:close/>
              </a:path>
              <a:path w="365125" h="2158365">
                <a:moveTo>
                  <a:pt x="249656" y="1480591"/>
                </a:moveTo>
                <a:lnTo>
                  <a:pt x="249555" y="1477403"/>
                </a:lnTo>
                <a:lnTo>
                  <a:pt x="247015" y="1475409"/>
                </a:lnTo>
                <a:lnTo>
                  <a:pt x="244424" y="1473454"/>
                </a:lnTo>
                <a:lnTo>
                  <a:pt x="240284" y="1473403"/>
                </a:lnTo>
                <a:lnTo>
                  <a:pt x="237807" y="1475346"/>
                </a:lnTo>
                <a:lnTo>
                  <a:pt x="235280" y="1477276"/>
                </a:lnTo>
                <a:lnTo>
                  <a:pt x="235318" y="1480439"/>
                </a:lnTo>
                <a:lnTo>
                  <a:pt x="240487" y="1484388"/>
                </a:lnTo>
                <a:lnTo>
                  <a:pt x="244602" y="1484439"/>
                </a:lnTo>
                <a:lnTo>
                  <a:pt x="247116" y="1482496"/>
                </a:lnTo>
                <a:lnTo>
                  <a:pt x="249656" y="1480591"/>
                </a:lnTo>
                <a:close/>
              </a:path>
              <a:path w="365125" h="2158365">
                <a:moveTo>
                  <a:pt x="250063" y="1548269"/>
                </a:moveTo>
                <a:lnTo>
                  <a:pt x="249986" y="1545399"/>
                </a:lnTo>
                <a:lnTo>
                  <a:pt x="247662" y="1543583"/>
                </a:lnTo>
                <a:lnTo>
                  <a:pt x="245313" y="1541792"/>
                </a:lnTo>
                <a:lnTo>
                  <a:pt x="241604" y="1541741"/>
                </a:lnTo>
                <a:lnTo>
                  <a:pt x="236994" y="1545259"/>
                </a:lnTo>
                <a:lnTo>
                  <a:pt x="237083" y="1548142"/>
                </a:lnTo>
                <a:lnTo>
                  <a:pt x="241744" y="1551736"/>
                </a:lnTo>
                <a:lnTo>
                  <a:pt x="245491" y="1551774"/>
                </a:lnTo>
                <a:lnTo>
                  <a:pt x="247777" y="1550022"/>
                </a:lnTo>
                <a:lnTo>
                  <a:pt x="250063" y="1548269"/>
                </a:lnTo>
                <a:close/>
              </a:path>
              <a:path w="365125" h="2158365">
                <a:moveTo>
                  <a:pt x="250482" y="1615948"/>
                </a:moveTo>
                <a:lnTo>
                  <a:pt x="250444" y="1613369"/>
                </a:lnTo>
                <a:lnTo>
                  <a:pt x="246227" y="1610131"/>
                </a:lnTo>
                <a:lnTo>
                  <a:pt x="242862" y="1610093"/>
                </a:lnTo>
                <a:lnTo>
                  <a:pt x="238747" y="1613268"/>
                </a:lnTo>
                <a:lnTo>
                  <a:pt x="238785" y="1615846"/>
                </a:lnTo>
                <a:lnTo>
                  <a:pt x="243001" y="1619084"/>
                </a:lnTo>
                <a:lnTo>
                  <a:pt x="246367" y="1619123"/>
                </a:lnTo>
                <a:lnTo>
                  <a:pt x="248412" y="1617535"/>
                </a:lnTo>
                <a:lnTo>
                  <a:pt x="250482" y="1615948"/>
                </a:lnTo>
                <a:close/>
              </a:path>
              <a:path w="365125" h="2158365">
                <a:moveTo>
                  <a:pt x="250901" y="1683639"/>
                </a:moveTo>
                <a:lnTo>
                  <a:pt x="250863" y="1681340"/>
                </a:lnTo>
                <a:lnTo>
                  <a:pt x="248983" y="1679905"/>
                </a:lnTo>
                <a:lnTo>
                  <a:pt x="247129" y="1678457"/>
                </a:lnTo>
                <a:lnTo>
                  <a:pt x="244144" y="1678432"/>
                </a:lnTo>
                <a:lnTo>
                  <a:pt x="240487" y="1681238"/>
                </a:lnTo>
                <a:lnTo>
                  <a:pt x="240512" y="1683550"/>
                </a:lnTo>
                <a:lnTo>
                  <a:pt x="244246" y="1686407"/>
                </a:lnTo>
                <a:lnTo>
                  <a:pt x="247243" y="1686445"/>
                </a:lnTo>
                <a:lnTo>
                  <a:pt x="249072" y="1685036"/>
                </a:lnTo>
                <a:lnTo>
                  <a:pt x="250901" y="1683639"/>
                </a:lnTo>
                <a:close/>
              </a:path>
              <a:path w="365125" h="2158365">
                <a:moveTo>
                  <a:pt x="251307" y="1751342"/>
                </a:moveTo>
                <a:lnTo>
                  <a:pt x="251269" y="1749323"/>
                </a:lnTo>
                <a:lnTo>
                  <a:pt x="249656" y="1748066"/>
                </a:lnTo>
                <a:lnTo>
                  <a:pt x="248005" y="1746808"/>
                </a:lnTo>
                <a:lnTo>
                  <a:pt x="245389" y="1746783"/>
                </a:lnTo>
                <a:lnTo>
                  <a:pt x="242189" y="1749247"/>
                </a:lnTo>
                <a:lnTo>
                  <a:pt x="242239" y="1751241"/>
                </a:lnTo>
                <a:lnTo>
                  <a:pt x="243852" y="1752511"/>
                </a:lnTo>
                <a:lnTo>
                  <a:pt x="245541" y="1753768"/>
                </a:lnTo>
                <a:lnTo>
                  <a:pt x="248119" y="1753793"/>
                </a:lnTo>
                <a:lnTo>
                  <a:pt x="249720" y="1752561"/>
                </a:lnTo>
                <a:lnTo>
                  <a:pt x="251307" y="1751342"/>
                </a:lnTo>
                <a:close/>
              </a:path>
              <a:path w="365125" h="2158365">
                <a:moveTo>
                  <a:pt x="251714" y="1819021"/>
                </a:moveTo>
                <a:lnTo>
                  <a:pt x="251688" y="1817306"/>
                </a:lnTo>
                <a:lnTo>
                  <a:pt x="250304" y="1816227"/>
                </a:lnTo>
                <a:lnTo>
                  <a:pt x="248920" y="1815172"/>
                </a:lnTo>
                <a:lnTo>
                  <a:pt x="246659" y="1815134"/>
                </a:lnTo>
                <a:lnTo>
                  <a:pt x="243967" y="1817243"/>
                </a:lnTo>
                <a:lnTo>
                  <a:pt x="243967" y="1818944"/>
                </a:lnTo>
                <a:lnTo>
                  <a:pt x="246786" y="1821103"/>
                </a:lnTo>
                <a:lnTo>
                  <a:pt x="248983" y="1821129"/>
                </a:lnTo>
                <a:lnTo>
                  <a:pt x="250367" y="1820062"/>
                </a:lnTo>
                <a:lnTo>
                  <a:pt x="251714" y="1819021"/>
                </a:lnTo>
                <a:close/>
              </a:path>
              <a:path w="365125" h="2158365">
                <a:moveTo>
                  <a:pt x="252145" y="1886712"/>
                </a:moveTo>
                <a:lnTo>
                  <a:pt x="252107" y="1885302"/>
                </a:lnTo>
                <a:lnTo>
                  <a:pt x="250977" y="1884400"/>
                </a:lnTo>
                <a:lnTo>
                  <a:pt x="249783" y="1883524"/>
                </a:lnTo>
                <a:lnTo>
                  <a:pt x="247942" y="1883486"/>
                </a:lnTo>
                <a:lnTo>
                  <a:pt x="246811" y="1884375"/>
                </a:lnTo>
                <a:lnTo>
                  <a:pt x="245706" y="1885226"/>
                </a:lnTo>
                <a:lnTo>
                  <a:pt x="245706" y="1886661"/>
                </a:lnTo>
                <a:lnTo>
                  <a:pt x="246888" y="1887550"/>
                </a:lnTo>
                <a:lnTo>
                  <a:pt x="248018" y="1888439"/>
                </a:lnTo>
                <a:lnTo>
                  <a:pt x="249897" y="1888451"/>
                </a:lnTo>
                <a:lnTo>
                  <a:pt x="251002" y="1887588"/>
                </a:lnTo>
                <a:lnTo>
                  <a:pt x="252145" y="1886712"/>
                </a:lnTo>
                <a:close/>
              </a:path>
              <a:path w="365125" h="2158365">
                <a:moveTo>
                  <a:pt x="252539" y="1953285"/>
                </a:moveTo>
                <a:lnTo>
                  <a:pt x="251625" y="1952561"/>
                </a:lnTo>
                <a:lnTo>
                  <a:pt x="250685" y="1951875"/>
                </a:lnTo>
                <a:lnTo>
                  <a:pt x="249237" y="1951850"/>
                </a:lnTo>
                <a:lnTo>
                  <a:pt x="248323" y="1952536"/>
                </a:lnTo>
                <a:lnTo>
                  <a:pt x="247446" y="1953234"/>
                </a:lnTo>
                <a:lnTo>
                  <a:pt x="247446" y="1954377"/>
                </a:lnTo>
                <a:lnTo>
                  <a:pt x="249275" y="1955787"/>
                </a:lnTo>
                <a:lnTo>
                  <a:pt x="250761" y="1955800"/>
                </a:lnTo>
                <a:lnTo>
                  <a:pt x="251663" y="1955114"/>
                </a:lnTo>
                <a:lnTo>
                  <a:pt x="252539" y="1954415"/>
                </a:lnTo>
                <a:lnTo>
                  <a:pt x="252539" y="1953285"/>
                </a:lnTo>
                <a:close/>
              </a:path>
              <a:path w="365125" h="2158365">
                <a:moveTo>
                  <a:pt x="252984" y="2021255"/>
                </a:moveTo>
                <a:lnTo>
                  <a:pt x="252285" y="2020735"/>
                </a:lnTo>
                <a:lnTo>
                  <a:pt x="251599" y="2020201"/>
                </a:lnTo>
                <a:lnTo>
                  <a:pt x="250482" y="2020201"/>
                </a:lnTo>
                <a:lnTo>
                  <a:pt x="249821" y="2020722"/>
                </a:lnTo>
                <a:lnTo>
                  <a:pt x="249161" y="2021230"/>
                </a:lnTo>
                <a:lnTo>
                  <a:pt x="249161" y="2022081"/>
                </a:lnTo>
                <a:lnTo>
                  <a:pt x="249859" y="2022589"/>
                </a:lnTo>
                <a:lnTo>
                  <a:pt x="250545" y="2023122"/>
                </a:lnTo>
                <a:lnTo>
                  <a:pt x="251625" y="2023135"/>
                </a:lnTo>
                <a:lnTo>
                  <a:pt x="252310" y="2022614"/>
                </a:lnTo>
                <a:lnTo>
                  <a:pt x="252984" y="2022106"/>
                </a:lnTo>
                <a:lnTo>
                  <a:pt x="252984" y="2021255"/>
                </a:lnTo>
                <a:close/>
              </a:path>
              <a:path w="365125" h="2158365">
                <a:moveTo>
                  <a:pt x="253365" y="2089251"/>
                </a:moveTo>
                <a:lnTo>
                  <a:pt x="252933" y="2088908"/>
                </a:lnTo>
                <a:lnTo>
                  <a:pt x="252476" y="2088553"/>
                </a:lnTo>
                <a:lnTo>
                  <a:pt x="251739" y="2088553"/>
                </a:lnTo>
                <a:lnTo>
                  <a:pt x="251345" y="2088896"/>
                </a:lnTo>
                <a:lnTo>
                  <a:pt x="250888" y="2089226"/>
                </a:lnTo>
                <a:lnTo>
                  <a:pt x="250888" y="2089772"/>
                </a:lnTo>
                <a:lnTo>
                  <a:pt x="251345" y="2090115"/>
                </a:lnTo>
                <a:lnTo>
                  <a:pt x="251790" y="2090458"/>
                </a:lnTo>
                <a:lnTo>
                  <a:pt x="252514" y="2090470"/>
                </a:lnTo>
                <a:lnTo>
                  <a:pt x="252971" y="2090140"/>
                </a:lnTo>
                <a:lnTo>
                  <a:pt x="253365" y="2089797"/>
                </a:lnTo>
                <a:lnTo>
                  <a:pt x="253365" y="2089251"/>
                </a:lnTo>
                <a:close/>
              </a:path>
              <a:path w="365125" h="2158365">
                <a:moveTo>
                  <a:pt x="253796" y="2157222"/>
                </a:moveTo>
                <a:lnTo>
                  <a:pt x="253593" y="2157069"/>
                </a:lnTo>
                <a:lnTo>
                  <a:pt x="253365" y="2156879"/>
                </a:lnTo>
                <a:lnTo>
                  <a:pt x="253047" y="2156879"/>
                </a:lnTo>
                <a:lnTo>
                  <a:pt x="252818" y="2157044"/>
                </a:lnTo>
                <a:lnTo>
                  <a:pt x="252628" y="2157209"/>
                </a:lnTo>
                <a:lnTo>
                  <a:pt x="252628" y="2157476"/>
                </a:lnTo>
                <a:lnTo>
                  <a:pt x="252818" y="2157641"/>
                </a:lnTo>
                <a:lnTo>
                  <a:pt x="253047" y="2157793"/>
                </a:lnTo>
                <a:lnTo>
                  <a:pt x="253365" y="2157793"/>
                </a:lnTo>
                <a:lnTo>
                  <a:pt x="253593" y="2157653"/>
                </a:lnTo>
                <a:lnTo>
                  <a:pt x="253796" y="2157488"/>
                </a:lnTo>
                <a:lnTo>
                  <a:pt x="253796" y="2157222"/>
                </a:lnTo>
                <a:close/>
              </a:path>
              <a:path w="365125" h="2158365">
                <a:moveTo>
                  <a:pt x="353275" y="0"/>
                </a:moveTo>
                <a:lnTo>
                  <a:pt x="332511" y="0"/>
                </a:lnTo>
                <a:lnTo>
                  <a:pt x="335330" y="1460"/>
                </a:lnTo>
                <a:lnTo>
                  <a:pt x="342747" y="2641"/>
                </a:lnTo>
                <a:lnTo>
                  <a:pt x="350126" y="1600"/>
                </a:lnTo>
                <a:lnTo>
                  <a:pt x="353275" y="0"/>
                </a:lnTo>
                <a:close/>
              </a:path>
              <a:path w="365125" h="2158365">
                <a:moveTo>
                  <a:pt x="362648" y="55537"/>
                </a:moveTo>
                <a:lnTo>
                  <a:pt x="361162" y="49999"/>
                </a:lnTo>
                <a:lnTo>
                  <a:pt x="356895" y="45123"/>
                </a:lnTo>
                <a:lnTo>
                  <a:pt x="350545" y="41833"/>
                </a:lnTo>
                <a:lnTo>
                  <a:pt x="343357" y="40690"/>
                </a:lnTo>
                <a:lnTo>
                  <a:pt x="336207" y="41694"/>
                </a:lnTo>
                <a:lnTo>
                  <a:pt x="329958" y="44856"/>
                </a:lnTo>
                <a:lnTo>
                  <a:pt x="325831" y="49669"/>
                </a:lnTo>
                <a:lnTo>
                  <a:pt x="324510" y="55181"/>
                </a:lnTo>
                <a:lnTo>
                  <a:pt x="325996" y="60706"/>
                </a:lnTo>
                <a:lnTo>
                  <a:pt x="330250" y="65595"/>
                </a:lnTo>
                <a:lnTo>
                  <a:pt x="336626" y="68884"/>
                </a:lnTo>
                <a:lnTo>
                  <a:pt x="343827" y="70027"/>
                </a:lnTo>
                <a:lnTo>
                  <a:pt x="350977" y="69011"/>
                </a:lnTo>
                <a:lnTo>
                  <a:pt x="357225" y="65849"/>
                </a:lnTo>
                <a:lnTo>
                  <a:pt x="361353" y="61036"/>
                </a:lnTo>
                <a:lnTo>
                  <a:pt x="362648" y="55537"/>
                </a:lnTo>
                <a:close/>
              </a:path>
              <a:path w="365125" h="2158365">
                <a:moveTo>
                  <a:pt x="365010" y="127889"/>
                </a:moveTo>
                <a:lnTo>
                  <a:pt x="364883" y="118897"/>
                </a:lnTo>
                <a:lnTo>
                  <a:pt x="357568" y="113271"/>
                </a:lnTo>
                <a:lnTo>
                  <a:pt x="351409" y="110096"/>
                </a:lnTo>
                <a:lnTo>
                  <a:pt x="344436" y="109004"/>
                </a:lnTo>
                <a:lnTo>
                  <a:pt x="337502" y="109982"/>
                </a:lnTo>
                <a:lnTo>
                  <a:pt x="331444" y="113042"/>
                </a:lnTo>
                <a:lnTo>
                  <a:pt x="324307" y="118516"/>
                </a:lnTo>
                <a:lnTo>
                  <a:pt x="324446" y="127508"/>
                </a:lnTo>
                <a:lnTo>
                  <a:pt x="331749" y="133108"/>
                </a:lnTo>
                <a:lnTo>
                  <a:pt x="337908" y="136296"/>
                </a:lnTo>
                <a:lnTo>
                  <a:pt x="344881" y="137401"/>
                </a:lnTo>
                <a:lnTo>
                  <a:pt x="351815" y="136423"/>
                </a:lnTo>
                <a:lnTo>
                  <a:pt x="357873" y="133362"/>
                </a:lnTo>
                <a:lnTo>
                  <a:pt x="365010" y="127889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8020063" y="0"/>
            <a:ext cx="290195" cy="2160270"/>
          </a:xfrm>
          <a:custGeom>
            <a:avLst/>
            <a:gdLst/>
            <a:ahLst/>
            <a:cxnLst/>
            <a:rect l="l" t="t" r="r" b="b"/>
            <a:pathLst>
              <a:path w="290195" h="2160270">
                <a:moveTo>
                  <a:pt x="40703" y="127889"/>
                </a:moveTo>
                <a:lnTo>
                  <a:pt x="40576" y="118897"/>
                </a:lnTo>
                <a:lnTo>
                  <a:pt x="33261" y="113271"/>
                </a:lnTo>
                <a:lnTo>
                  <a:pt x="27101" y="110096"/>
                </a:lnTo>
                <a:lnTo>
                  <a:pt x="20129" y="109004"/>
                </a:lnTo>
                <a:lnTo>
                  <a:pt x="13195" y="109982"/>
                </a:lnTo>
                <a:lnTo>
                  <a:pt x="7137" y="113042"/>
                </a:lnTo>
                <a:lnTo>
                  <a:pt x="0" y="118516"/>
                </a:lnTo>
                <a:lnTo>
                  <a:pt x="139" y="127508"/>
                </a:lnTo>
                <a:lnTo>
                  <a:pt x="7442" y="133108"/>
                </a:lnTo>
                <a:lnTo>
                  <a:pt x="13601" y="136296"/>
                </a:lnTo>
                <a:lnTo>
                  <a:pt x="20574" y="137401"/>
                </a:lnTo>
                <a:lnTo>
                  <a:pt x="27508" y="136423"/>
                </a:lnTo>
                <a:lnTo>
                  <a:pt x="33566" y="133362"/>
                </a:lnTo>
                <a:lnTo>
                  <a:pt x="40703" y="127889"/>
                </a:lnTo>
                <a:close/>
              </a:path>
              <a:path w="290195" h="2160270">
                <a:moveTo>
                  <a:pt x="41122" y="195580"/>
                </a:moveTo>
                <a:lnTo>
                  <a:pt x="40982" y="186867"/>
                </a:lnTo>
                <a:lnTo>
                  <a:pt x="33934" y="181444"/>
                </a:lnTo>
                <a:lnTo>
                  <a:pt x="27965" y="178371"/>
                </a:lnTo>
                <a:lnTo>
                  <a:pt x="21221" y="177304"/>
                </a:lnTo>
                <a:lnTo>
                  <a:pt x="14516" y="178244"/>
                </a:lnTo>
                <a:lnTo>
                  <a:pt x="8648" y="181203"/>
                </a:lnTo>
                <a:lnTo>
                  <a:pt x="1727" y="186499"/>
                </a:lnTo>
                <a:lnTo>
                  <a:pt x="1879" y="195199"/>
                </a:lnTo>
                <a:lnTo>
                  <a:pt x="8940" y="200634"/>
                </a:lnTo>
                <a:lnTo>
                  <a:pt x="14909" y="203708"/>
                </a:lnTo>
                <a:lnTo>
                  <a:pt x="21653" y="204774"/>
                </a:lnTo>
                <a:lnTo>
                  <a:pt x="28371" y="203835"/>
                </a:lnTo>
                <a:lnTo>
                  <a:pt x="34226" y="200875"/>
                </a:lnTo>
                <a:lnTo>
                  <a:pt x="41122" y="195580"/>
                </a:lnTo>
                <a:close/>
              </a:path>
              <a:path w="290195" h="2160270">
                <a:moveTo>
                  <a:pt x="41529" y="263258"/>
                </a:moveTo>
                <a:lnTo>
                  <a:pt x="41402" y="254850"/>
                </a:lnTo>
                <a:lnTo>
                  <a:pt x="34582" y="249618"/>
                </a:lnTo>
                <a:lnTo>
                  <a:pt x="28816" y="246646"/>
                </a:lnTo>
                <a:lnTo>
                  <a:pt x="22301" y="245605"/>
                </a:lnTo>
                <a:lnTo>
                  <a:pt x="15824" y="246507"/>
                </a:lnTo>
                <a:lnTo>
                  <a:pt x="10147" y="249364"/>
                </a:lnTo>
                <a:lnTo>
                  <a:pt x="3505" y="254508"/>
                </a:lnTo>
                <a:lnTo>
                  <a:pt x="3606" y="262915"/>
                </a:lnTo>
                <a:lnTo>
                  <a:pt x="10452" y="268160"/>
                </a:lnTo>
                <a:lnTo>
                  <a:pt x="16192" y="271132"/>
                </a:lnTo>
                <a:lnTo>
                  <a:pt x="22707" y="272173"/>
                </a:lnTo>
                <a:lnTo>
                  <a:pt x="29197" y="271259"/>
                </a:lnTo>
                <a:lnTo>
                  <a:pt x="34861" y="268401"/>
                </a:lnTo>
                <a:lnTo>
                  <a:pt x="41529" y="263258"/>
                </a:lnTo>
                <a:close/>
              </a:path>
              <a:path w="290195" h="2160270">
                <a:moveTo>
                  <a:pt x="41948" y="330962"/>
                </a:moveTo>
                <a:lnTo>
                  <a:pt x="41808" y="322846"/>
                </a:lnTo>
                <a:lnTo>
                  <a:pt x="35229" y="317766"/>
                </a:lnTo>
                <a:lnTo>
                  <a:pt x="29667" y="314896"/>
                </a:lnTo>
                <a:lnTo>
                  <a:pt x="23380" y="313905"/>
                </a:lnTo>
                <a:lnTo>
                  <a:pt x="17106" y="314794"/>
                </a:lnTo>
                <a:lnTo>
                  <a:pt x="11633" y="317563"/>
                </a:lnTo>
                <a:lnTo>
                  <a:pt x="5232" y="322491"/>
                </a:lnTo>
                <a:lnTo>
                  <a:pt x="5321" y="330606"/>
                </a:lnTo>
                <a:lnTo>
                  <a:pt x="11950" y="335686"/>
                </a:lnTo>
                <a:lnTo>
                  <a:pt x="17487" y="338556"/>
                </a:lnTo>
                <a:lnTo>
                  <a:pt x="23774" y="339547"/>
                </a:lnTo>
                <a:lnTo>
                  <a:pt x="30035" y="338670"/>
                </a:lnTo>
                <a:lnTo>
                  <a:pt x="35509" y="335902"/>
                </a:lnTo>
                <a:lnTo>
                  <a:pt x="41948" y="330962"/>
                </a:lnTo>
                <a:close/>
              </a:path>
              <a:path w="290195" h="2160270">
                <a:moveTo>
                  <a:pt x="42354" y="398653"/>
                </a:moveTo>
                <a:lnTo>
                  <a:pt x="42252" y="390829"/>
                </a:lnTo>
                <a:lnTo>
                  <a:pt x="29514" y="381050"/>
                </a:lnTo>
                <a:lnTo>
                  <a:pt x="19354" y="380949"/>
                </a:lnTo>
                <a:lnTo>
                  <a:pt x="6972" y="390486"/>
                </a:lnTo>
                <a:lnTo>
                  <a:pt x="7061" y="398310"/>
                </a:lnTo>
                <a:lnTo>
                  <a:pt x="19799" y="408101"/>
                </a:lnTo>
                <a:lnTo>
                  <a:pt x="29984" y="408190"/>
                </a:lnTo>
                <a:lnTo>
                  <a:pt x="36156" y="403428"/>
                </a:lnTo>
                <a:lnTo>
                  <a:pt x="42354" y="398653"/>
                </a:lnTo>
                <a:close/>
              </a:path>
              <a:path w="290195" h="2160270">
                <a:moveTo>
                  <a:pt x="42786" y="466344"/>
                </a:moveTo>
                <a:lnTo>
                  <a:pt x="42672" y="458812"/>
                </a:lnTo>
                <a:lnTo>
                  <a:pt x="30416" y="449389"/>
                </a:lnTo>
                <a:lnTo>
                  <a:pt x="20637" y="449313"/>
                </a:lnTo>
                <a:lnTo>
                  <a:pt x="8686" y="458482"/>
                </a:lnTo>
                <a:lnTo>
                  <a:pt x="8801" y="466013"/>
                </a:lnTo>
                <a:lnTo>
                  <a:pt x="21056" y="475437"/>
                </a:lnTo>
                <a:lnTo>
                  <a:pt x="30835" y="475526"/>
                </a:lnTo>
                <a:lnTo>
                  <a:pt x="36817" y="470928"/>
                </a:lnTo>
                <a:lnTo>
                  <a:pt x="42786" y="466344"/>
                </a:lnTo>
                <a:close/>
              </a:path>
              <a:path w="290195" h="2160270">
                <a:moveTo>
                  <a:pt x="43192" y="534035"/>
                </a:moveTo>
                <a:lnTo>
                  <a:pt x="43091" y="526796"/>
                </a:lnTo>
                <a:lnTo>
                  <a:pt x="31330" y="517740"/>
                </a:lnTo>
                <a:lnTo>
                  <a:pt x="21920" y="517664"/>
                </a:lnTo>
                <a:lnTo>
                  <a:pt x="10426" y="526491"/>
                </a:lnTo>
                <a:lnTo>
                  <a:pt x="10541" y="533730"/>
                </a:lnTo>
                <a:lnTo>
                  <a:pt x="22301" y="542785"/>
                </a:lnTo>
                <a:lnTo>
                  <a:pt x="31711" y="542874"/>
                </a:lnTo>
                <a:lnTo>
                  <a:pt x="37452" y="538454"/>
                </a:lnTo>
                <a:lnTo>
                  <a:pt x="43192" y="534035"/>
                </a:lnTo>
                <a:close/>
              </a:path>
              <a:path w="290195" h="2160270">
                <a:moveTo>
                  <a:pt x="43611" y="601738"/>
                </a:moveTo>
                <a:lnTo>
                  <a:pt x="43497" y="594779"/>
                </a:lnTo>
                <a:lnTo>
                  <a:pt x="32207" y="586105"/>
                </a:lnTo>
                <a:lnTo>
                  <a:pt x="23139" y="586016"/>
                </a:lnTo>
                <a:lnTo>
                  <a:pt x="12153" y="594474"/>
                </a:lnTo>
                <a:lnTo>
                  <a:pt x="12242" y="601433"/>
                </a:lnTo>
                <a:lnTo>
                  <a:pt x="23545" y="610120"/>
                </a:lnTo>
                <a:lnTo>
                  <a:pt x="32575" y="610209"/>
                </a:lnTo>
                <a:lnTo>
                  <a:pt x="38112" y="605980"/>
                </a:lnTo>
                <a:lnTo>
                  <a:pt x="43611" y="601738"/>
                </a:lnTo>
                <a:close/>
              </a:path>
              <a:path w="290195" h="2160270">
                <a:moveTo>
                  <a:pt x="44018" y="669429"/>
                </a:moveTo>
                <a:lnTo>
                  <a:pt x="43903" y="662749"/>
                </a:lnTo>
                <a:lnTo>
                  <a:pt x="33121" y="654431"/>
                </a:lnTo>
                <a:lnTo>
                  <a:pt x="24434" y="654354"/>
                </a:lnTo>
                <a:lnTo>
                  <a:pt x="13881" y="662482"/>
                </a:lnTo>
                <a:lnTo>
                  <a:pt x="13982" y="669137"/>
                </a:lnTo>
                <a:lnTo>
                  <a:pt x="24803" y="677456"/>
                </a:lnTo>
                <a:lnTo>
                  <a:pt x="33477" y="677545"/>
                </a:lnTo>
                <a:lnTo>
                  <a:pt x="38747" y="673481"/>
                </a:lnTo>
                <a:lnTo>
                  <a:pt x="44018" y="669429"/>
                </a:lnTo>
                <a:close/>
              </a:path>
              <a:path w="290195" h="2160270">
                <a:moveTo>
                  <a:pt x="44437" y="737108"/>
                </a:moveTo>
                <a:lnTo>
                  <a:pt x="44323" y="730745"/>
                </a:lnTo>
                <a:lnTo>
                  <a:pt x="39179" y="726757"/>
                </a:lnTo>
                <a:lnTo>
                  <a:pt x="33972" y="722795"/>
                </a:lnTo>
                <a:lnTo>
                  <a:pt x="25717" y="722718"/>
                </a:lnTo>
                <a:lnTo>
                  <a:pt x="15608" y="730465"/>
                </a:lnTo>
                <a:lnTo>
                  <a:pt x="15735" y="736854"/>
                </a:lnTo>
                <a:lnTo>
                  <a:pt x="26060" y="744804"/>
                </a:lnTo>
                <a:lnTo>
                  <a:pt x="34366" y="744880"/>
                </a:lnTo>
                <a:lnTo>
                  <a:pt x="39382" y="740994"/>
                </a:lnTo>
                <a:lnTo>
                  <a:pt x="44437" y="737108"/>
                </a:lnTo>
                <a:close/>
              </a:path>
              <a:path w="290195" h="2160270">
                <a:moveTo>
                  <a:pt x="44843" y="804811"/>
                </a:moveTo>
                <a:lnTo>
                  <a:pt x="44780" y="798728"/>
                </a:lnTo>
                <a:lnTo>
                  <a:pt x="34886" y="791121"/>
                </a:lnTo>
                <a:lnTo>
                  <a:pt x="27012" y="791057"/>
                </a:lnTo>
                <a:lnTo>
                  <a:pt x="17360" y="798461"/>
                </a:lnTo>
                <a:lnTo>
                  <a:pt x="17449" y="804557"/>
                </a:lnTo>
                <a:lnTo>
                  <a:pt x="27305" y="812139"/>
                </a:lnTo>
                <a:lnTo>
                  <a:pt x="35229" y="812228"/>
                </a:lnTo>
                <a:lnTo>
                  <a:pt x="40055" y="808520"/>
                </a:lnTo>
                <a:lnTo>
                  <a:pt x="44843" y="804811"/>
                </a:lnTo>
                <a:close/>
              </a:path>
              <a:path w="290195" h="2160270">
                <a:moveTo>
                  <a:pt x="45262" y="872502"/>
                </a:moveTo>
                <a:lnTo>
                  <a:pt x="45199" y="866711"/>
                </a:lnTo>
                <a:lnTo>
                  <a:pt x="35801" y="859472"/>
                </a:lnTo>
                <a:lnTo>
                  <a:pt x="28257" y="859409"/>
                </a:lnTo>
                <a:lnTo>
                  <a:pt x="19075" y="866470"/>
                </a:lnTo>
                <a:lnTo>
                  <a:pt x="19202" y="872261"/>
                </a:lnTo>
                <a:lnTo>
                  <a:pt x="28600" y="879475"/>
                </a:lnTo>
                <a:lnTo>
                  <a:pt x="36106" y="879563"/>
                </a:lnTo>
                <a:lnTo>
                  <a:pt x="40703" y="876020"/>
                </a:lnTo>
                <a:lnTo>
                  <a:pt x="45262" y="872502"/>
                </a:lnTo>
                <a:close/>
              </a:path>
              <a:path w="290195" h="2160270">
                <a:moveTo>
                  <a:pt x="45681" y="940193"/>
                </a:moveTo>
                <a:lnTo>
                  <a:pt x="45605" y="934681"/>
                </a:lnTo>
                <a:lnTo>
                  <a:pt x="36690" y="927811"/>
                </a:lnTo>
                <a:lnTo>
                  <a:pt x="29502" y="927760"/>
                </a:lnTo>
                <a:lnTo>
                  <a:pt x="20802" y="934466"/>
                </a:lnTo>
                <a:lnTo>
                  <a:pt x="20916" y="939952"/>
                </a:lnTo>
                <a:lnTo>
                  <a:pt x="29832" y="946823"/>
                </a:lnTo>
                <a:lnTo>
                  <a:pt x="36995" y="946912"/>
                </a:lnTo>
                <a:lnTo>
                  <a:pt x="41338" y="943546"/>
                </a:lnTo>
                <a:lnTo>
                  <a:pt x="45681" y="940193"/>
                </a:lnTo>
                <a:close/>
              </a:path>
              <a:path w="290195" h="2160270">
                <a:moveTo>
                  <a:pt x="46126" y="1007884"/>
                </a:moveTo>
                <a:lnTo>
                  <a:pt x="46024" y="1002665"/>
                </a:lnTo>
                <a:lnTo>
                  <a:pt x="37566" y="996175"/>
                </a:lnTo>
                <a:lnTo>
                  <a:pt x="30797" y="996124"/>
                </a:lnTo>
                <a:lnTo>
                  <a:pt x="22567" y="1002449"/>
                </a:lnTo>
                <a:lnTo>
                  <a:pt x="22631" y="1007668"/>
                </a:lnTo>
                <a:lnTo>
                  <a:pt x="31076" y="1014158"/>
                </a:lnTo>
                <a:lnTo>
                  <a:pt x="37858" y="1014247"/>
                </a:lnTo>
                <a:lnTo>
                  <a:pt x="41986" y="1011059"/>
                </a:lnTo>
                <a:lnTo>
                  <a:pt x="46126" y="1007884"/>
                </a:lnTo>
                <a:close/>
              </a:path>
              <a:path w="290195" h="2160270">
                <a:moveTo>
                  <a:pt x="46545" y="1075575"/>
                </a:moveTo>
                <a:lnTo>
                  <a:pt x="46456" y="1070673"/>
                </a:lnTo>
                <a:lnTo>
                  <a:pt x="38481" y="1064526"/>
                </a:lnTo>
                <a:lnTo>
                  <a:pt x="32067" y="1064463"/>
                </a:lnTo>
                <a:lnTo>
                  <a:pt x="24295" y="1070457"/>
                </a:lnTo>
                <a:lnTo>
                  <a:pt x="24384" y="1075385"/>
                </a:lnTo>
                <a:lnTo>
                  <a:pt x="32359" y="1081506"/>
                </a:lnTo>
                <a:lnTo>
                  <a:pt x="38722" y="1081582"/>
                </a:lnTo>
                <a:lnTo>
                  <a:pt x="42633" y="1078572"/>
                </a:lnTo>
                <a:lnTo>
                  <a:pt x="46545" y="1075575"/>
                </a:lnTo>
                <a:close/>
              </a:path>
              <a:path w="290195" h="2160270">
                <a:moveTo>
                  <a:pt x="46964" y="1143266"/>
                </a:moveTo>
                <a:lnTo>
                  <a:pt x="46888" y="1138631"/>
                </a:lnTo>
                <a:lnTo>
                  <a:pt x="39357" y="1132852"/>
                </a:lnTo>
                <a:lnTo>
                  <a:pt x="33388" y="1132814"/>
                </a:lnTo>
                <a:lnTo>
                  <a:pt x="26035" y="1138440"/>
                </a:lnTo>
                <a:lnTo>
                  <a:pt x="26111" y="1143063"/>
                </a:lnTo>
                <a:lnTo>
                  <a:pt x="33616" y="1148842"/>
                </a:lnTo>
                <a:lnTo>
                  <a:pt x="39636" y="1148905"/>
                </a:lnTo>
                <a:lnTo>
                  <a:pt x="43307" y="1146086"/>
                </a:lnTo>
                <a:lnTo>
                  <a:pt x="46964" y="1143266"/>
                </a:lnTo>
                <a:close/>
              </a:path>
              <a:path w="290195" h="2160270">
                <a:moveTo>
                  <a:pt x="47371" y="1210945"/>
                </a:moveTo>
                <a:lnTo>
                  <a:pt x="47320" y="1206614"/>
                </a:lnTo>
                <a:lnTo>
                  <a:pt x="40259" y="1201204"/>
                </a:lnTo>
                <a:lnTo>
                  <a:pt x="34620" y="1201153"/>
                </a:lnTo>
                <a:lnTo>
                  <a:pt x="27774" y="1206436"/>
                </a:lnTo>
                <a:lnTo>
                  <a:pt x="27825" y="1210767"/>
                </a:lnTo>
                <a:lnTo>
                  <a:pt x="34861" y="1216202"/>
                </a:lnTo>
                <a:lnTo>
                  <a:pt x="40500" y="1216228"/>
                </a:lnTo>
                <a:lnTo>
                  <a:pt x="43916" y="1213586"/>
                </a:lnTo>
                <a:lnTo>
                  <a:pt x="47371" y="1210945"/>
                </a:lnTo>
                <a:close/>
              </a:path>
              <a:path w="290195" h="2160270">
                <a:moveTo>
                  <a:pt x="47777" y="1278636"/>
                </a:moveTo>
                <a:lnTo>
                  <a:pt x="47713" y="1274610"/>
                </a:lnTo>
                <a:lnTo>
                  <a:pt x="41148" y="1269542"/>
                </a:lnTo>
                <a:lnTo>
                  <a:pt x="35864" y="1269504"/>
                </a:lnTo>
                <a:lnTo>
                  <a:pt x="29476" y="1274432"/>
                </a:lnTo>
                <a:lnTo>
                  <a:pt x="29552" y="1278470"/>
                </a:lnTo>
                <a:lnTo>
                  <a:pt x="36131" y="1283538"/>
                </a:lnTo>
                <a:lnTo>
                  <a:pt x="41389" y="1283576"/>
                </a:lnTo>
                <a:lnTo>
                  <a:pt x="44564" y="1281112"/>
                </a:lnTo>
                <a:lnTo>
                  <a:pt x="47777" y="1278636"/>
                </a:lnTo>
                <a:close/>
              </a:path>
              <a:path w="290195" h="2160270">
                <a:moveTo>
                  <a:pt x="48209" y="1346327"/>
                </a:moveTo>
                <a:lnTo>
                  <a:pt x="48133" y="1342580"/>
                </a:lnTo>
                <a:lnTo>
                  <a:pt x="42037" y="1337894"/>
                </a:lnTo>
                <a:lnTo>
                  <a:pt x="37172" y="1337868"/>
                </a:lnTo>
                <a:lnTo>
                  <a:pt x="31216" y="1342428"/>
                </a:lnTo>
                <a:lnTo>
                  <a:pt x="31292" y="1346187"/>
                </a:lnTo>
                <a:lnTo>
                  <a:pt x="37376" y="1350886"/>
                </a:lnTo>
                <a:lnTo>
                  <a:pt x="42265" y="1350911"/>
                </a:lnTo>
                <a:lnTo>
                  <a:pt x="45237" y="1348625"/>
                </a:lnTo>
                <a:lnTo>
                  <a:pt x="48209" y="1346327"/>
                </a:lnTo>
                <a:close/>
              </a:path>
              <a:path w="290195" h="2160270">
                <a:moveTo>
                  <a:pt x="48641" y="1414030"/>
                </a:moveTo>
                <a:lnTo>
                  <a:pt x="48564" y="1410576"/>
                </a:lnTo>
                <a:lnTo>
                  <a:pt x="42951" y="1406232"/>
                </a:lnTo>
                <a:lnTo>
                  <a:pt x="38442" y="1406207"/>
                </a:lnTo>
                <a:lnTo>
                  <a:pt x="32943" y="1410411"/>
                </a:lnTo>
                <a:lnTo>
                  <a:pt x="33007" y="1413891"/>
                </a:lnTo>
                <a:lnTo>
                  <a:pt x="38633" y="1418221"/>
                </a:lnTo>
                <a:lnTo>
                  <a:pt x="43129" y="1418259"/>
                </a:lnTo>
                <a:lnTo>
                  <a:pt x="45897" y="1416138"/>
                </a:lnTo>
                <a:lnTo>
                  <a:pt x="48641" y="1414030"/>
                </a:lnTo>
                <a:close/>
              </a:path>
              <a:path w="290195" h="2160270">
                <a:moveTo>
                  <a:pt x="49047" y="1481721"/>
                </a:moveTo>
                <a:lnTo>
                  <a:pt x="48971" y="1478546"/>
                </a:lnTo>
                <a:lnTo>
                  <a:pt x="46405" y="1476578"/>
                </a:lnTo>
                <a:lnTo>
                  <a:pt x="43865" y="1474584"/>
                </a:lnTo>
                <a:lnTo>
                  <a:pt x="39700" y="1474558"/>
                </a:lnTo>
                <a:lnTo>
                  <a:pt x="34671" y="1478407"/>
                </a:lnTo>
                <a:lnTo>
                  <a:pt x="34759" y="1481582"/>
                </a:lnTo>
                <a:lnTo>
                  <a:pt x="39903" y="1485544"/>
                </a:lnTo>
                <a:lnTo>
                  <a:pt x="44030" y="1485582"/>
                </a:lnTo>
                <a:lnTo>
                  <a:pt x="46507" y="1483664"/>
                </a:lnTo>
                <a:lnTo>
                  <a:pt x="49047" y="1481721"/>
                </a:lnTo>
                <a:close/>
              </a:path>
              <a:path w="290195" h="2160270">
                <a:moveTo>
                  <a:pt x="49453" y="1549425"/>
                </a:moveTo>
                <a:lnTo>
                  <a:pt x="49403" y="1546529"/>
                </a:lnTo>
                <a:lnTo>
                  <a:pt x="47053" y="1544751"/>
                </a:lnTo>
                <a:lnTo>
                  <a:pt x="44754" y="1542935"/>
                </a:lnTo>
                <a:lnTo>
                  <a:pt x="40982" y="1542910"/>
                </a:lnTo>
                <a:lnTo>
                  <a:pt x="36398" y="1546428"/>
                </a:lnTo>
                <a:lnTo>
                  <a:pt x="36474" y="1549311"/>
                </a:lnTo>
                <a:lnTo>
                  <a:pt x="41148" y="1552892"/>
                </a:lnTo>
                <a:lnTo>
                  <a:pt x="44869" y="1552917"/>
                </a:lnTo>
                <a:lnTo>
                  <a:pt x="47167" y="1551178"/>
                </a:lnTo>
                <a:lnTo>
                  <a:pt x="49453" y="1549425"/>
                </a:lnTo>
                <a:close/>
              </a:path>
              <a:path w="290195" h="2160270">
                <a:moveTo>
                  <a:pt x="49872" y="1617116"/>
                </a:moveTo>
                <a:lnTo>
                  <a:pt x="49822" y="1614525"/>
                </a:lnTo>
                <a:lnTo>
                  <a:pt x="45605" y="1611287"/>
                </a:lnTo>
                <a:lnTo>
                  <a:pt x="42265" y="1611274"/>
                </a:lnTo>
                <a:lnTo>
                  <a:pt x="38138" y="1614411"/>
                </a:lnTo>
                <a:lnTo>
                  <a:pt x="38188" y="1617014"/>
                </a:lnTo>
                <a:lnTo>
                  <a:pt x="40297" y="1618615"/>
                </a:lnTo>
                <a:lnTo>
                  <a:pt x="42379" y="1620240"/>
                </a:lnTo>
                <a:lnTo>
                  <a:pt x="45758" y="1620266"/>
                </a:lnTo>
                <a:lnTo>
                  <a:pt x="47828" y="1618691"/>
                </a:lnTo>
                <a:lnTo>
                  <a:pt x="49872" y="1617116"/>
                </a:lnTo>
                <a:close/>
              </a:path>
              <a:path w="290195" h="2160270">
                <a:moveTo>
                  <a:pt x="50292" y="1684807"/>
                </a:moveTo>
                <a:lnTo>
                  <a:pt x="50253" y="1682508"/>
                </a:lnTo>
                <a:lnTo>
                  <a:pt x="46507" y="1679625"/>
                </a:lnTo>
                <a:lnTo>
                  <a:pt x="43522" y="1679600"/>
                </a:lnTo>
                <a:lnTo>
                  <a:pt x="41706" y="1680984"/>
                </a:lnTo>
                <a:lnTo>
                  <a:pt x="39903" y="1682407"/>
                </a:lnTo>
                <a:lnTo>
                  <a:pt x="39941" y="1684693"/>
                </a:lnTo>
                <a:lnTo>
                  <a:pt x="41821" y="1686128"/>
                </a:lnTo>
                <a:lnTo>
                  <a:pt x="43637" y="1687563"/>
                </a:lnTo>
                <a:lnTo>
                  <a:pt x="46647" y="1687588"/>
                </a:lnTo>
                <a:lnTo>
                  <a:pt x="48437" y="1686217"/>
                </a:lnTo>
                <a:lnTo>
                  <a:pt x="50292" y="1684807"/>
                </a:lnTo>
                <a:close/>
              </a:path>
              <a:path w="290195" h="2160270">
                <a:moveTo>
                  <a:pt x="50698" y="1752485"/>
                </a:moveTo>
                <a:lnTo>
                  <a:pt x="50673" y="1750504"/>
                </a:lnTo>
                <a:lnTo>
                  <a:pt x="47409" y="1748002"/>
                </a:lnTo>
                <a:lnTo>
                  <a:pt x="44831" y="1747964"/>
                </a:lnTo>
                <a:lnTo>
                  <a:pt x="41630" y="1750415"/>
                </a:lnTo>
                <a:lnTo>
                  <a:pt x="41681" y="1752409"/>
                </a:lnTo>
                <a:lnTo>
                  <a:pt x="44919" y="1754911"/>
                </a:lnTo>
                <a:lnTo>
                  <a:pt x="47510" y="1754949"/>
                </a:lnTo>
                <a:lnTo>
                  <a:pt x="49110" y="1753717"/>
                </a:lnTo>
                <a:lnTo>
                  <a:pt x="50698" y="1752485"/>
                </a:lnTo>
                <a:close/>
              </a:path>
              <a:path w="290195" h="2160270">
                <a:moveTo>
                  <a:pt x="51104" y="1820189"/>
                </a:moveTo>
                <a:lnTo>
                  <a:pt x="51079" y="1818474"/>
                </a:lnTo>
                <a:lnTo>
                  <a:pt x="49682" y="1817408"/>
                </a:lnTo>
                <a:lnTo>
                  <a:pt x="48310" y="1816328"/>
                </a:lnTo>
                <a:lnTo>
                  <a:pt x="46062" y="1816315"/>
                </a:lnTo>
                <a:lnTo>
                  <a:pt x="43370" y="1818398"/>
                </a:lnTo>
                <a:lnTo>
                  <a:pt x="43395" y="1820125"/>
                </a:lnTo>
                <a:lnTo>
                  <a:pt x="44767" y="1821192"/>
                </a:lnTo>
                <a:lnTo>
                  <a:pt x="46177" y="1822259"/>
                </a:lnTo>
                <a:lnTo>
                  <a:pt x="48412" y="1822284"/>
                </a:lnTo>
                <a:lnTo>
                  <a:pt x="49758" y="1821243"/>
                </a:lnTo>
                <a:lnTo>
                  <a:pt x="51104" y="1820189"/>
                </a:lnTo>
                <a:close/>
              </a:path>
              <a:path w="290195" h="2160270">
                <a:moveTo>
                  <a:pt x="51523" y="1887880"/>
                </a:moveTo>
                <a:lnTo>
                  <a:pt x="51511" y="1886445"/>
                </a:lnTo>
                <a:lnTo>
                  <a:pt x="50342" y="1885569"/>
                </a:lnTo>
                <a:lnTo>
                  <a:pt x="49212" y="1884667"/>
                </a:lnTo>
                <a:lnTo>
                  <a:pt x="47332" y="1884654"/>
                </a:lnTo>
                <a:lnTo>
                  <a:pt x="46189" y="1885518"/>
                </a:lnTo>
                <a:lnTo>
                  <a:pt x="45085" y="1886381"/>
                </a:lnTo>
                <a:lnTo>
                  <a:pt x="45085" y="1887816"/>
                </a:lnTo>
                <a:lnTo>
                  <a:pt x="47409" y="1889594"/>
                </a:lnTo>
                <a:lnTo>
                  <a:pt x="49263" y="1889607"/>
                </a:lnTo>
                <a:lnTo>
                  <a:pt x="50419" y="1888744"/>
                </a:lnTo>
                <a:lnTo>
                  <a:pt x="51523" y="1887880"/>
                </a:lnTo>
                <a:close/>
              </a:path>
              <a:path w="290195" h="2160270">
                <a:moveTo>
                  <a:pt x="51943" y="1954428"/>
                </a:moveTo>
                <a:lnTo>
                  <a:pt x="51003" y="1953729"/>
                </a:lnTo>
                <a:lnTo>
                  <a:pt x="50088" y="1953006"/>
                </a:lnTo>
                <a:lnTo>
                  <a:pt x="48641" y="1953006"/>
                </a:lnTo>
                <a:lnTo>
                  <a:pt x="46812" y="1954390"/>
                </a:lnTo>
                <a:lnTo>
                  <a:pt x="46812" y="1955507"/>
                </a:lnTo>
                <a:lnTo>
                  <a:pt x="48691" y="1956943"/>
                </a:lnTo>
                <a:lnTo>
                  <a:pt x="50152" y="1956943"/>
                </a:lnTo>
                <a:lnTo>
                  <a:pt x="51028" y="1956257"/>
                </a:lnTo>
                <a:lnTo>
                  <a:pt x="51943" y="1955571"/>
                </a:lnTo>
                <a:lnTo>
                  <a:pt x="51943" y="1954428"/>
                </a:lnTo>
                <a:close/>
              </a:path>
              <a:path w="290195" h="2160270">
                <a:moveTo>
                  <a:pt x="52362" y="2022424"/>
                </a:moveTo>
                <a:lnTo>
                  <a:pt x="51676" y="2021890"/>
                </a:lnTo>
                <a:lnTo>
                  <a:pt x="50977" y="2021357"/>
                </a:lnTo>
                <a:lnTo>
                  <a:pt x="49898" y="2021357"/>
                </a:lnTo>
                <a:lnTo>
                  <a:pt x="49225" y="2021865"/>
                </a:lnTo>
                <a:lnTo>
                  <a:pt x="48564" y="2022373"/>
                </a:lnTo>
                <a:lnTo>
                  <a:pt x="48564" y="2023224"/>
                </a:lnTo>
                <a:lnTo>
                  <a:pt x="49936" y="2024291"/>
                </a:lnTo>
                <a:lnTo>
                  <a:pt x="51028" y="2024291"/>
                </a:lnTo>
                <a:lnTo>
                  <a:pt x="51701" y="2023783"/>
                </a:lnTo>
                <a:lnTo>
                  <a:pt x="52362" y="2023262"/>
                </a:lnTo>
                <a:lnTo>
                  <a:pt x="52362" y="2022424"/>
                </a:lnTo>
                <a:close/>
              </a:path>
              <a:path w="290195" h="2160270">
                <a:moveTo>
                  <a:pt x="52781" y="2090407"/>
                </a:moveTo>
                <a:lnTo>
                  <a:pt x="51879" y="2089708"/>
                </a:lnTo>
                <a:lnTo>
                  <a:pt x="51155" y="2089708"/>
                </a:lnTo>
                <a:lnTo>
                  <a:pt x="50736" y="2090051"/>
                </a:lnTo>
                <a:lnTo>
                  <a:pt x="50292" y="2090381"/>
                </a:lnTo>
                <a:lnTo>
                  <a:pt x="50292" y="2090940"/>
                </a:lnTo>
                <a:lnTo>
                  <a:pt x="50736" y="2091283"/>
                </a:lnTo>
                <a:lnTo>
                  <a:pt x="51193" y="2091626"/>
                </a:lnTo>
                <a:lnTo>
                  <a:pt x="51930" y="2091626"/>
                </a:lnTo>
                <a:lnTo>
                  <a:pt x="52362" y="2091283"/>
                </a:lnTo>
                <a:lnTo>
                  <a:pt x="52781" y="2090966"/>
                </a:lnTo>
                <a:lnTo>
                  <a:pt x="52781" y="2090407"/>
                </a:lnTo>
                <a:close/>
              </a:path>
              <a:path w="290195" h="2160270">
                <a:moveTo>
                  <a:pt x="53187" y="2158377"/>
                </a:moveTo>
                <a:lnTo>
                  <a:pt x="52959" y="2158225"/>
                </a:lnTo>
                <a:lnTo>
                  <a:pt x="52768" y="2158060"/>
                </a:lnTo>
                <a:lnTo>
                  <a:pt x="52425" y="2158060"/>
                </a:lnTo>
                <a:lnTo>
                  <a:pt x="52209" y="2158225"/>
                </a:lnTo>
                <a:lnTo>
                  <a:pt x="52006" y="2158377"/>
                </a:lnTo>
                <a:lnTo>
                  <a:pt x="52006" y="2158631"/>
                </a:lnTo>
                <a:lnTo>
                  <a:pt x="52209" y="2158809"/>
                </a:lnTo>
                <a:lnTo>
                  <a:pt x="52463" y="2158974"/>
                </a:lnTo>
                <a:lnTo>
                  <a:pt x="52768" y="2158974"/>
                </a:lnTo>
                <a:lnTo>
                  <a:pt x="52959" y="2158809"/>
                </a:lnTo>
                <a:lnTo>
                  <a:pt x="53187" y="2158644"/>
                </a:lnTo>
                <a:lnTo>
                  <a:pt x="53187" y="2158377"/>
                </a:lnTo>
                <a:close/>
              </a:path>
              <a:path w="290195" h="2160270">
                <a:moveTo>
                  <a:pt x="154978" y="0"/>
                </a:moveTo>
                <a:lnTo>
                  <a:pt x="129667" y="0"/>
                </a:lnTo>
                <a:lnTo>
                  <a:pt x="134734" y="2616"/>
                </a:lnTo>
                <a:lnTo>
                  <a:pt x="142151" y="3797"/>
                </a:lnTo>
                <a:lnTo>
                  <a:pt x="149529" y="2755"/>
                </a:lnTo>
                <a:lnTo>
                  <a:pt x="154978" y="0"/>
                </a:lnTo>
                <a:close/>
              </a:path>
              <a:path w="290195" h="2160270">
                <a:moveTo>
                  <a:pt x="162039" y="56692"/>
                </a:moveTo>
                <a:lnTo>
                  <a:pt x="160566" y="51168"/>
                </a:lnTo>
                <a:lnTo>
                  <a:pt x="156311" y="46278"/>
                </a:lnTo>
                <a:lnTo>
                  <a:pt x="149936" y="43002"/>
                </a:lnTo>
                <a:lnTo>
                  <a:pt x="142748" y="41859"/>
                </a:lnTo>
                <a:lnTo>
                  <a:pt x="135597" y="42862"/>
                </a:lnTo>
                <a:lnTo>
                  <a:pt x="129362" y="46024"/>
                </a:lnTo>
                <a:lnTo>
                  <a:pt x="125234" y="50838"/>
                </a:lnTo>
                <a:lnTo>
                  <a:pt x="123926" y="56337"/>
                </a:lnTo>
                <a:lnTo>
                  <a:pt x="125412" y="61861"/>
                </a:lnTo>
                <a:lnTo>
                  <a:pt x="129667" y="66751"/>
                </a:lnTo>
                <a:lnTo>
                  <a:pt x="136029" y="70040"/>
                </a:lnTo>
                <a:lnTo>
                  <a:pt x="143217" y="71183"/>
                </a:lnTo>
                <a:lnTo>
                  <a:pt x="150368" y="70167"/>
                </a:lnTo>
                <a:lnTo>
                  <a:pt x="156616" y="67005"/>
                </a:lnTo>
                <a:lnTo>
                  <a:pt x="160731" y="62191"/>
                </a:lnTo>
                <a:lnTo>
                  <a:pt x="162039" y="56692"/>
                </a:lnTo>
                <a:close/>
              </a:path>
              <a:path w="290195" h="2160270">
                <a:moveTo>
                  <a:pt x="164401" y="129044"/>
                </a:moveTo>
                <a:lnTo>
                  <a:pt x="164249" y="120065"/>
                </a:lnTo>
                <a:lnTo>
                  <a:pt x="156972" y="114439"/>
                </a:lnTo>
                <a:lnTo>
                  <a:pt x="150799" y="111264"/>
                </a:lnTo>
                <a:lnTo>
                  <a:pt x="143827" y="110159"/>
                </a:lnTo>
                <a:lnTo>
                  <a:pt x="136893" y="111125"/>
                </a:lnTo>
                <a:lnTo>
                  <a:pt x="130835" y="114185"/>
                </a:lnTo>
                <a:lnTo>
                  <a:pt x="123748" y="119672"/>
                </a:lnTo>
                <a:lnTo>
                  <a:pt x="123875" y="128676"/>
                </a:lnTo>
                <a:lnTo>
                  <a:pt x="131178" y="134277"/>
                </a:lnTo>
                <a:lnTo>
                  <a:pt x="137325" y="137452"/>
                </a:lnTo>
                <a:lnTo>
                  <a:pt x="144272" y="138557"/>
                </a:lnTo>
                <a:lnTo>
                  <a:pt x="151206" y="137591"/>
                </a:lnTo>
                <a:lnTo>
                  <a:pt x="157276" y="134531"/>
                </a:lnTo>
                <a:lnTo>
                  <a:pt x="164401" y="129044"/>
                </a:lnTo>
                <a:close/>
              </a:path>
              <a:path w="290195" h="2160270">
                <a:moveTo>
                  <a:pt x="164795" y="196735"/>
                </a:moveTo>
                <a:lnTo>
                  <a:pt x="164668" y="188023"/>
                </a:lnTo>
                <a:lnTo>
                  <a:pt x="157619" y="182600"/>
                </a:lnTo>
                <a:lnTo>
                  <a:pt x="151663" y="179514"/>
                </a:lnTo>
                <a:lnTo>
                  <a:pt x="144919" y="178447"/>
                </a:lnTo>
                <a:lnTo>
                  <a:pt x="138214" y="179400"/>
                </a:lnTo>
                <a:lnTo>
                  <a:pt x="132346" y="182372"/>
                </a:lnTo>
                <a:lnTo>
                  <a:pt x="125463" y="187680"/>
                </a:lnTo>
                <a:lnTo>
                  <a:pt x="125603" y="196380"/>
                </a:lnTo>
                <a:lnTo>
                  <a:pt x="132664" y="201803"/>
                </a:lnTo>
                <a:lnTo>
                  <a:pt x="138620" y="204876"/>
                </a:lnTo>
                <a:lnTo>
                  <a:pt x="145351" y="205943"/>
                </a:lnTo>
                <a:lnTo>
                  <a:pt x="152057" y="205003"/>
                </a:lnTo>
                <a:lnTo>
                  <a:pt x="157924" y="202044"/>
                </a:lnTo>
                <a:lnTo>
                  <a:pt x="164795" y="196735"/>
                </a:lnTo>
                <a:close/>
              </a:path>
              <a:path w="290195" h="2160270">
                <a:moveTo>
                  <a:pt x="165214" y="264439"/>
                </a:moveTo>
                <a:lnTo>
                  <a:pt x="165087" y="256032"/>
                </a:lnTo>
                <a:lnTo>
                  <a:pt x="158280" y="250761"/>
                </a:lnTo>
                <a:lnTo>
                  <a:pt x="152527" y="247789"/>
                </a:lnTo>
                <a:lnTo>
                  <a:pt x="146011" y="246761"/>
                </a:lnTo>
                <a:lnTo>
                  <a:pt x="139522" y="247675"/>
                </a:lnTo>
                <a:lnTo>
                  <a:pt x="133858" y="250545"/>
                </a:lnTo>
                <a:lnTo>
                  <a:pt x="127190" y="255663"/>
                </a:lnTo>
                <a:lnTo>
                  <a:pt x="127317" y="264071"/>
                </a:lnTo>
                <a:lnTo>
                  <a:pt x="134162" y="269328"/>
                </a:lnTo>
                <a:lnTo>
                  <a:pt x="139915" y="272300"/>
                </a:lnTo>
                <a:lnTo>
                  <a:pt x="146431" y="273329"/>
                </a:lnTo>
                <a:lnTo>
                  <a:pt x="152920" y="272415"/>
                </a:lnTo>
                <a:lnTo>
                  <a:pt x="158597" y="269544"/>
                </a:lnTo>
                <a:lnTo>
                  <a:pt x="165214" y="264439"/>
                </a:lnTo>
                <a:close/>
              </a:path>
              <a:path w="290195" h="2160270">
                <a:moveTo>
                  <a:pt x="165646" y="332117"/>
                </a:moveTo>
                <a:lnTo>
                  <a:pt x="165506" y="323989"/>
                </a:lnTo>
                <a:lnTo>
                  <a:pt x="158940" y="318935"/>
                </a:lnTo>
                <a:lnTo>
                  <a:pt x="153377" y="316064"/>
                </a:lnTo>
                <a:lnTo>
                  <a:pt x="147078" y="315061"/>
                </a:lnTo>
                <a:lnTo>
                  <a:pt x="140830" y="315950"/>
                </a:lnTo>
                <a:lnTo>
                  <a:pt x="135382" y="318706"/>
                </a:lnTo>
                <a:lnTo>
                  <a:pt x="128943" y="323646"/>
                </a:lnTo>
                <a:lnTo>
                  <a:pt x="129082" y="331774"/>
                </a:lnTo>
                <a:lnTo>
                  <a:pt x="135661" y="336842"/>
                </a:lnTo>
                <a:lnTo>
                  <a:pt x="141198" y="339712"/>
                </a:lnTo>
                <a:lnTo>
                  <a:pt x="147472" y="340715"/>
                </a:lnTo>
                <a:lnTo>
                  <a:pt x="153733" y="339839"/>
                </a:lnTo>
                <a:lnTo>
                  <a:pt x="159219" y="337070"/>
                </a:lnTo>
                <a:lnTo>
                  <a:pt x="165646" y="332117"/>
                </a:lnTo>
                <a:close/>
              </a:path>
              <a:path w="290195" h="2160270">
                <a:moveTo>
                  <a:pt x="166039" y="399808"/>
                </a:moveTo>
                <a:lnTo>
                  <a:pt x="165950" y="391985"/>
                </a:lnTo>
                <a:lnTo>
                  <a:pt x="153212" y="382219"/>
                </a:lnTo>
                <a:lnTo>
                  <a:pt x="143052" y="382117"/>
                </a:lnTo>
                <a:lnTo>
                  <a:pt x="130644" y="391655"/>
                </a:lnTo>
                <a:lnTo>
                  <a:pt x="130759" y="399491"/>
                </a:lnTo>
                <a:lnTo>
                  <a:pt x="143484" y="409257"/>
                </a:lnTo>
                <a:lnTo>
                  <a:pt x="153657" y="409359"/>
                </a:lnTo>
                <a:lnTo>
                  <a:pt x="159854" y="404583"/>
                </a:lnTo>
                <a:lnTo>
                  <a:pt x="166039" y="399808"/>
                </a:lnTo>
                <a:close/>
              </a:path>
              <a:path w="290195" h="2160270">
                <a:moveTo>
                  <a:pt x="166471" y="467512"/>
                </a:moveTo>
                <a:lnTo>
                  <a:pt x="166370" y="459968"/>
                </a:lnTo>
                <a:lnTo>
                  <a:pt x="154114" y="450557"/>
                </a:lnTo>
                <a:lnTo>
                  <a:pt x="144335" y="450443"/>
                </a:lnTo>
                <a:lnTo>
                  <a:pt x="132397" y="459651"/>
                </a:lnTo>
                <a:lnTo>
                  <a:pt x="132511" y="467194"/>
                </a:lnTo>
                <a:lnTo>
                  <a:pt x="144741" y="476592"/>
                </a:lnTo>
                <a:lnTo>
                  <a:pt x="154520" y="476694"/>
                </a:lnTo>
                <a:lnTo>
                  <a:pt x="160528" y="472084"/>
                </a:lnTo>
                <a:lnTo>
                  <a:pt x="166471" y="467512"/>
                </a:lnTo>
                <a:close/>
              </a:path>
              <a:path w="290195" h="2160270">
                <a:moveTo>
                  <a:pt x="166878" y="535203"/>
                </a:moveTo>
                <a:lnTo>
                  <a:pt x="166776" y="527964"/>
                </a:lnTo>
                <a:lnTo>
                  <a:pt x="155041" y="518922"/>
                </a:lnTo>
                <a:lnTo>
                  <a:pt x="145592" y="518820"/>
                </a:lnTo>
                <a:lnTo>
                  <a:pt x="134137" y="527646"/>
                </a:lnTo>
                <a:lnTo>
                  <a:pt x="134213" y="534898"/>
                </a:lnTo>
                <a:lnTo>
                  <a:pt x="146011" y="543941"/>
                </a:lnTo>
                <a:lnTo>
                  <a:pt x="155448" y="544042"/>
                </a:lnTo>
                <a:lnTo>
                  <a:pt x="161150" y="539623"/>
                </a:lnTo>
                <a:lnTo>
                  <a:pt x="166878" y="535203"/>
                </a:lnTo>
                <a:close/>
              </a:path>
              <a:path w="290195" h="2160270">
                <a:moveTo>
                  <a:pt x="167309" y="602881"/>
                </a:moveTo>
                <a:lnTo>
                  <a:pt x="167208" y="595934"/>
                </a:lnTo>
                <a:lnTo>
                  <a:pt x="155917" y="587248"/>
                </a:lnTo>
                <a:lnTo>
                  <a:pt x="146888" y="587159"/>
                </a:lnTo>
                <a:lnTo>
                  <a:pt x="135839" y="595642"/>
                </a:lnTo>
                <a:lnTo>
                  <a:pt x="135966" y="602589"/>
                </a:lnTo>
                <a:lnTo>
                  <a:pt x="147269" y="611276"/>
                </a:lnTo>
                <a:lnTo>
                  <a:pt x="156298" y="611352"/>
                </a:lnTo>
                <a:lnTo>
                  <a:pt x="161798" y="607123"/>
                </a:lnTo>
                <a:lnTo>
                  <a:pt x="167309" y="602881"/>
                </a:lnTo>
                <a:close/>
              </a:path>
              <a:path w="290195" h="2160270">
                <a:moveTo>
                  <a:pt x="167716" y="670585"/>
                </a:moveTo>
                <a:lnTo>
                  <a:pt x="167601" y="663917"/>
                </a:lnTo>
                <a:lnTo>
                  <a:pt x="156819" y="655599"/>
                </a:lnTo>
                <a:lnTo>
                  <a:pt x="148120" y="655523"/>
                </a:lnTo>
                <a:lnTo>
                  <a:pt x="137579" y="663638"/>
                </a:lnTo>
                <a:lnTo>
                  <a:pt x="137693" y="670306"/>
                </a:lnTo>
                <a:lnTo>
                  <a:pt x="148513" y="678611"/>
                </a:lnTo>
                <a:lnTo>
                  <a:pt x="157149" y="678700"/>
                </a:lnTo>
                <a:lnTo>
                  <a:pt x="162458" y="674636"/>
                </a:lnTo>
                <a:lnTo>
                  <a:pt x="167716" y="670585"/>
                </a:lnTo>
                <a:close/>
              </a:path>
              <a:path w="290195" h="2160270">
                <a:moveTo>
                  <a:pt x="168135" y="738276"/>
                </a:moveTo>
                <a:lnTo>
                  <a:pt x="168071" y="731888"/>
                </a:lnTo>
                <a:lnTo>
                  <a:pt x="162852" y="727925"/>
                </a:lnTo>
                <a:lnTo>
                  <a:pt x="157708" y="723938"/>
                </a:lnTo>
                <a:lnTo>
                  <a:pt x="149415" y="723849"/>
                </a:lnTo>
                <a:lnTo>
                  <a:pt x="139319" y="731621"/>
                </a:lnTo>
                <a:lnTo>
                  <a:pt x="139407" y="737997"/>
                </a:lnTo>
                <a:lnTo>
                  <a:pt x="149758" y="745959"/>
                </a:lnTo>
                <a:lnTo>
                  <a:pt x="158076" y="746036"/>
                </a:lnTo>
                <a:lnTo>
                  <a:pt x="163106" y="742162"/>
                </a:lnTo>
                <a:lnTo>
                  <a:pt x="168135" y="738276"/>
                </a:lnTo>
                <a:close/>
              </a:path>
              <a:path w="290195" h="2160270">
                <a:moveTo>
                  <a:pt x="168592" y="805967"/>
                </a:moveTo>
                <a:lnTo>
                  <a:pt x="168465" y="799871"/>
                </a:lnTo>
                <a:lnTo>
                  <a:pt x="158597" y="792276"/>
                </a:lnTo>
                <a:lnTo>
                  <a:pt x="150698" y="792213"/>
                </a:lnTo>
                <a:lnTo>
                  <a:pt x="141033" y="799630"/>
                </a:lnTo>
                <a:lnTo>
                  <a:pt x="141147" y="805700"/>
                </a:lnTo>
                <a:lnTo>
                  <a:pt x="151028" y="813308"/>
                </a:lnTo>
                <a:lnTo>
                  <a:pt x="158927" y="813371"/>
                </a:lnTo>
                <a:lnTo>
                  <a:pt x="163728" y="809663"/>
                </a:lnTo>
                <a:lnTo>
                  <a:pt x="168592" y="805967"/>
                </a:lnTo>
                <a:close/>
              </a:path>
              <a:path w="290195" h="2160270">
                <a:moveTo>
                  <a:pt x="168998" y="873645"/>
                </a:moveTo>
                <a:lnTo>
                  <a:pt x="168897" y="867879"/>
                </a:lnTo>
                <a:lnTo>
                  <a:pt x="159461" y="860628"/>
                </a:lnTo>
                <a:lnTo>
                  <a:pt x="151968" y="860552"/>
                </a:lnTo>
                <a:lnTo>
                  <a:pt x="142811" y="867625"/>
                </a:lnTo>
                <a:lnTo>
                  <a:pt x="142887" y="873417"/>
                </a:lnTo>
                <a:lnTo>
                  <a:pt x="152285" y="880643"/>
                </a:lnTo>
                <a:lnTo>
                  <a:pt x="159791" y="880719"/>
                </a:lnTo>
                <a:lnTo>
                  <a:pt x="164401" y="877189"/>
                </a:lnTo>
                <a:lnTo>
                  <a:pt x="168998" y="873645"/>
                </a:lnTo>
                <a:close/>
              </a:path>
              <a:path w="290195" h="2160270">
                <a:moveTo>
                  <a:pt x="169418" y="941349"/>
                </a:moveTo>
                <a:lnTo>
                  <a:pt x="169303" y="935850"/>
                </a:lnTo>
                <a:lnTo>
                  <a:pt x="160388" y="928992"/>
                </a:lnTo>
                <a:lnTo>
                  <a:pt x="153212" y="928916"/>
                </a:lnTo>
                <a:lnTo>
                  <a:pt x="144538" y="935621"/>
                </a:lnTo>
                <a:lnTo>
                  <a:pt x="144602" y="941120"/>
                </a:lnTo>
                <a:lnTo>
                  <a:pt x="153543" y="947978"/>
                </a:lnTo>
                <a:lnTo>
                  <a:pt x="160693" y="948055"/>
                </a:lnTo>
                <a:lnTo>
                  <a:pt x="165049" y="944702"/>
                </a:lnTo>
                <a:lnTo>
                  <a:pt x="169418" y="941349"/>
                </a:lnTo>
                <a:close/>
              </a:path>
              <a:path w="290195" h="2160270">
                <a:moveTo>
                  <a:pt x="169824" y="1009040"/>
                </a:moveTo>
                <a:lnTo>
                  <a:pt x="169710" y="1003820"/>
                </a:lnTo>
                <a:lnTo>
                  <a:pt x="161277" y="997343"/>
                </a:lnTo>
                <a:lnTo>
                  <a:pt x="154495" y="997254"/>
                </a:lnTo>
                <a:lnTo>
                  <a:pt x="146278" y="1003617"/>
                </a:lnTo>
                <a:lnTo>
                  <a:pt x="146342" y="1008824"/>
                </a:lnTo>
                <a:lnTo>
                  <a:pt x="154774" y="1015326"/>
                </a:lnTo>
                <a:lnTo>
                  <a:pt x="161569" y="1015377"/>
                </a:lnTo>
                <a:lnTo>
                  <a:pt x="165671" y="1012215"/>
                </a:lnTo>
                <a:lnTo>
                  <a:pt x="169824" y="1009040"/>
                </a:lnTo>
                <a:close/>
              </a:path>
              <a:path w="290195" h="2160270">
                <a:moveTo>
                  <a:pt x="170243" y="1076731"/>
                </a:moveTo>
                <a:lnTo>
                  <a:pt x="170180" y="1071816"/>
                </a:lnTo>
                <a:lnTo>
                  <a:pt x="162179" y="1065682"/>
                </a:lnTo>
                <a:lnTo>
                  <a:pt x="155778" y="1065606"/>
                </a:lnTo>
                <a:lnTo>
                  <a:pt x="147993" y="1071600"/>
                </a:lnTo>
                <a:lnTo>
                  <a:pt x="148069" y="1076528"/>
                </a:lnTo>
                <a:lnTo>
                  <a:pt x="156044" y="1082662"/>
                </a:lnTo>
                <a:lnTo>
                  <a:pt x="162458" y="1082713"/>
                </a:lnTo>
                <a:lnTo>
                  <a:pt x="166331" y="1079741"/>
                </a:lnTo>
                <a:lnTo>
                  <a:pt x="170243" y="1076731"/>
                </a:lnTo>
                <a:close/>
              </a:path>
              <a:path w="290195" h="2160270">
                <a:moveTo>
                  <a:pt x="170649" y="1144422"/>
                </a:moveTo>
                <a:lnTo>
                  <a:pt x="170599" y="1139799"/>
                </a:lnTo>
                <a:lnTo>
                  <a:pt x="166814" y="1136916"/>
                </a:lnTo>
                <a:lnTo>
                  <a:pt x="163093" y="1134021"/>
                </a:lnTo>
                <a:lnTo>
                  <a:pt x="157073" y="1133957"/>
                </a:lnTo>
                <a:lnTo>
                  <a:pt x="149733" y="1139596"/>
                </a:lnTo>
                <a:lnTo>
                  <a:pt x="149796" y="1144231"/>
                </a:lnTo>
                <a:lnTo>
                  <a:pt x="157289" y="1150010"/>
                </a:lnTo>
                <a:lnTo>
                  <a:pt x="163334" y="1150061"/>
                </a:lnTo>
                <a:lnTo>
                  <a:pt x="166992" y="1147241"/>
                </a:lnTo>
                <a:lnTo>
                  <a:pt x="170649" y="1144422"/>
                </a:lnTo>
                <a:close/>
              </a:path>
              <a:path w="290195" h="2160270">
                <a:moveTo>
                  <a:pt x="171081" y="1212126"/>
                </a:moveTo>
                <a:lnTo>
                  <a:pt x="171018" y="1207795"/>
                </a:lnTo>
                <a:lnTo>
                  <a:pt x="163957" y="1202372"/>
                </a:lnTo>
                <a:lnTo>
                  <a:pt x="158356" y="1202309"/>
                </a:lnTo>
                <a:lnTo>
                  <a:pt x="151472" y="1207604"/>
                </a:lnTo>
                <a:lnTo>
                  <a:pt x="151523" y="1211935"/>
                </a:lnTo>
                <a:lnTo>
                  <a:pt x="158546" y="1217345"/>
                </a:lnTo>
                <a:lnTo>
                  <a:pt x="164211" y="1217409"/>
                </a:lnTo>
                <a:lnTo>
                  <a:pt x="167652" y="1214767"/>
                </a:lnTo>
                <a:lnTo>
                  <a:pt x="171081" y="1212126"/>
                </a:lnTo>
                <a:close/>
              </a:path>
              <a:path w="290195" h="2160270">
                <a:moveTo>
                  <a:pt x="171488" y="1279817"/>
                </a:moveTo>
                <a:lnTo>
                  <a:pt x="171437" y="1275765"/>
                </a:lnTo>
                <a:lnTo>
                  <a:pt x="164846" y="1270711"/>
                </a:lnTo>
                <a:lnTo>
                  <a:pt x="159588" y="1270660"/>
                </a:lnTo>
                <a:lnTo>
                  <a:pt x="156413" y="1273136"/>
                </a:lnTo>
                <a:lnTo>
                  <a:pt x="153187" y="1275600"/>
                </a:lnTo>
                <a:lnTo>
                  <a:pt x="153263" y="1279639"/>
                </a:lnTo>
                <a:lnTo>
                  <a:pt x="159842" y="1284681"/>
                </a:lnTo>
                <a:lnTo>
                  <a:pt x="165087" y="1284744"/>
                </a:lnTo>
                <a:lnTo>
                  <a:pt x="168287" y="1282280"/>
                </a:lnTo>
                <a:lnTo>
                  <a:pt x="171488" y="1279817"/>
                </a:lnTo>
                <a:close/>
              </a:path>
              <a:path w="290195" h="2160270">
                <a:moveTo>
                  <a:pt x="171894" y="1347482"/>
                </a:moveTo>
                <a:lnTo>
                  <a:pt x="171831" y="1343736"/>
                </a:lnTo>
                <a:lnTo>
                  <a:pt x="165735" y="1339049"/>
                </a:lnTo>
                <a:lnTo>
                  <a:pt x="160858" y="1338999"/>
                </a:lnTo>
                <a:lnTo>
                  <a:pt x="154901" y="1343583"/>
                </a:lnTo>
                <a:lnTo>
                  <a:pt x="154978" y="1347330"/>
                </a:lnTo>
                <a:lnTo>
                  <a:pt x="161074" y="1352016"/>
                </a:lnTo>
                <a:lnTo>
                  <a:pt x="165963" y="1352067"/>
                </a:lnTo>
                <a:lnTo>
                  <a:pt x="168922" y="1349781"/>
                </a:lnTo>
                <a:lnTo>
                  <a:pt x="171894" y="1347482"/>
                </a:lnTo>
                <a:close/>
              </a:path>
              <a:path w="290195" h="2160270">
                <a:moveTo>
                  <a:pt x="172313" y="1415186"/>
                </a:moveTo>
                <a:lnTo>
                  <a:pt x="172262" y="1411732"/>
                </a:lnTo>
                <a:lnTo>
                  <a:pt x="166662" y="1407401"/>
                </a:lnTo>
                <a:lnTo>
                  <a:pt x="162153" y="1407350"/>
                </a:lnTo>
                <a:lnTo>
                  <a:pt x="156654" y="1411579"/>
                </a:lnTo>
                <a:lnTo>
                  <a:pt x="156705" y="1415046"/>
                </a:lnTo>
                <a:lnTo>
                  <a:pt x="162318" y="1419377"/>
                </a:lnTo>
                <a:lnTo>
                  <a:pt x="166814" y="1419402"/>
                </a:lnTo>
                <a:lnTo>
                  <a:pt x="169583" y="1417307"/>
                </a:lnTo>
                <a:lnTo>
                  <a:pt x="172313" y="1415186"/>
                </a:lnTo>
                <a:close/>
              </a:path>
              <a:path w="290195" h="2160270">
                <a:moveTo>
                  <a:pt x="172732" y="1482890"/>
                </a:moveTo>
                <a:lnTo>
                  <a:pt x="172707" y="1479702"/>
                </a:lnTo>
                <a:lnTo>
                  <a:pt x="167551" y="1475765"/>
                </a:lnTo>
                <a:lnTo>
                  <a:pt x="163423" y="1475714"/>
                </a:lnTo>
                <a:lnTo>
                  <a:pt x="158381" y="1479575"/>
                </a:lnTo>
                <a:lnTo>
                  <a:pt x="158445" y="1482750"/>
                </a:lnTo>
                <a:lnTo>
                  <a:pt x="160985" y="1484731"/>
                </a:lnTo>
                <a:lnTo>
                  <a:pt x="163601" y="1486712"/>
                </a:lnTo>
                <a:lnTo>
                  <a:pt x="167728" y="1486750"/>
                </a:lnTo>
                <a:lnTo>
                  <a:pt x="170218" y="1484807"/>
                </a:lnTo>
                <a:lnTo>
                  <a:pt x="172732" y="1482890"/>
                </a:lnTo>
                <a:close/>
              </a:path>
              <a:path w="290195" h="2160270">
                <a:moveTo>
                  <a:pt x="173151" y="1550581"/>
                </a:moveTo>
                <a:lnTo>
                  <a:pt x="173126" y="1547710"/>
                </a:lnTo>
                <a:lnTo>
                  <a:pt x="168452" y="1544104"/>
                </a:lnTo>
                <a:lnTo>
                  <a:pt x="164680" y="1544053"/>
                </a:lnTo>
                <a:lnTo>
                  <a:pt x="160147" y="1547571"/>
                </a:lnTo>
                <a:lnTo>
                  <a:pt x="160172" y="1550454"/>
                </a:lnTo>
                <a:lnTo>
                  <a:pt x="164846" y="1554060"/>
                </a:lnTo>
                <a:lnTo>
                  <a:pt x="168592" y="1554086"/>
                </a:lnTo>
                <a:lnTo>
                  <a:pt x="170878" y="1552333"/>
                </a:lnTo>
                <a:lnTo>
                  <a:pt x="173151" y="1550581"/>
                </a:lnTo>
                <a:close/>
              </a:path>
              <a:path w="290195" h="2160270">
                <a:moveTo>
                  <a:pt x="173545" y="1618259"/>
                </a:moveTo>
                <a:lnTo>
                  <a:pt x="173520" y="1615681"/>
                </a:lnTo>
                <a:lnTo>
                  <a:pt x="171424" y="1614055"/>
                </a:lnTo>
                <a:lnTo>
                  <a:pt x="169291" y="1612442"/>
                </a:lnTo>
                <a:lnTo>
                  <a:pt x="165963" y="1612404"/>
                </a:lnTo>
                <a:lnTo>
                  <a:pt x="161874" y="1615579"/>
                </a:lnTo>
                <a:lnTo>
                  <a:pt x="161899" y="1618157"/>
                </a:lnTo>
                <a:lnTo>
                  <a:pt x="164020" y="1619783"/>
                </a:lnTo>
                <a:lnTo>
                  <a:pt x="166090" y="1621409"/>
                </a:lnTo>
                <a:lnTo>
                  <a:pt x="169494" y="1621434"/>
                </a:lnTo>
                <a:lnTo>
                  <a:pt x="171513" y="1619846"/>
                </a:lnTo>
                <a:lnTo>
                  <a:pt x="173545" y="1618259"/>
                </a:lnTo>
                <a:close/>
              </a:path>
              <a:path w="290195" h="2160270">
                <a:moveTo>
                  <a:pt x="173977" y="1685963"/>
                </a:moveTo>
                <a:lnTo>
                  <a:pt x="173939" y="1683651"/>
                </a:lnTo>
                <a:lnTo>
                  <a:pt x="172072" y="1682229"/>
                </a:lnTo>
                <a:lnTo>
                  <a:pt x="170218" y="1680781"/>
                </a:lnTo>
                <a:lnTo>
                  <a:pt x="167233" y="1680756"/>
                </a:lnTo>
                <a:lnTo>
                  <a:pt x="163588" y="1683562"/>
                </a:lnTo>
                <a:lnTo>
                  <a:pt x="163652" y="1685874"/>
                </a:lnTo>
                <a:lnTo>
                  <a:pt x="167360" y="1688744"/>
                </a:lnTo>
                <a:lnTo>
                  <a:pt x="170345" y="1688769"/>
                </a:lnTo>
                <a:lnTo>
                  <a:pt x="172173" y="1687360"/>
                </a:lnTo>
                <a:lnTo>
                  <a:pt x="173977" y="1685963"/>
                </a:lnTo>
                <a:close/>
              </a:path>
              <a:path w="290195" h="2160270">
                <a:moveTo>
                  <a:pt x="174409" y="1753666"/>
                </a:moveTo>
                <a:lnTo>
                  <a:pt x="174358" y="1751647"/>
                </a:lnTo>
                <a:lnTo>
                  <a:pt x="171107" y="1749132"/>
                </a:lnTo>
                <a:lnTo>
                  <a:pt x="168516" y="1749120"/>
                </a:lnTo>
                <a:lnTo>
                  <a:pt x="165328" y="1751558"/>
                </a:lnTo>
                <a:lnTo>
                  <a:pt x="165354" y="1753577"/>
                </a:lnTo>
                <a:lnTo>
                  <a:pt x="168617" y="1756079"/>
                </a:lnTo>
                <a:lnTo>
                  <a:pt x="171208" y="1756105"/>
                </a:lnTo>
                <a:lnTo>
                  <a:pt x="172808" y="1754886"/>
                </a:lnTo>
                <a:lnTo>
                  <a:pt x="174409" y="1753666"/>
                </a:lnTo>
                <a:close/>
              </a:path>
              <a:path w="290195" h="2160270">
                <a:moveTo>
                  <a:pt x="174815" y="1821345"/>
                </a:moveTo>
                <a:lnTo>
                  <a:pt x="174790" y="1819643"/>
                </a:lnTo>
                <a:lnTo>
                  <a:pt x="172008" y="1817484"/>
                </a:lnTo>
                <a:lnTo>
                  <a:pt x="169786" y="1817458"/>
                </a:lnTo>
                <a:lnTo>
                  <a:pt x="167068" y="1819567"/>
                </a:lnTo>
                <a:lnTo>
                  <a:pt x="167093" y="1821281"/>
                </a:lnTo>
                <a:lnTo>
                  <a:pt x="168465" y="1822361"/>
                </a:lnTo>
                <a:lnTo>
                  <a:pt x="169862" y="1823427"/>
                </a:lnTo>
                <a:lnTo>
                  <a:pt x="172123" y="1823453"/>
                </a:lnTo>
                <a:lnTo>
                  <a:pt x="173469" y="1822399"/>
                </a:lnTo>
                <a:lnTo>
                  <a:pt x="174815" y="1821345"/>
                </a:lnTo>
                <a:close/>
              </a:path>
              <a:path w="290195" h="2160270">
                <a:moveTo>
                  <a:pt x="175221" y="1887626"/>
                </a:moveTo>
                <a:lnTo>
                  <a:pt x="174040" y="1886724"/>
                </a:lnTo>
                <a:lnTo>
                  <a:pt x="172897" y="1885835"/>
                </a:lnTo>
                <a:lnTo>
                  <a:pt x="171030" y="1885810"/>
                </a:lnTo>
                <a:lnTo>
                  <a:pt x="169938" y="1886686"/>
                </a:lnTo>
                <a:lnTo>
                  <a:pt x="168770" y="1887550"/>
                </a:lnTo>
                <a:lnTo>
                  <a:pt x="168833" y="1888985"/>
                </a:lnTo>
                <a:lnTo>
                  <a:pt x="169964" y="1889887"/>
                </a:lnTo>
                <a:lnTo>
                  <a:pt x="171107" y="1890763"/>
                </a:lnTo>
                <a:lnTo>
                  <a:pt x="172961" y="1890788"/>
                </a:lnTo>
                <a:lnTo>
                  <a:pt x="174129" y="1889912"/>
                </a:lnTo>
                <a:lnTo>
                  <a:pt x="175221" y="1889048"/>
                </a:lnTo>
                <a:lnTo>
                  <a:pt x="175221" y="1887626"/>
                </a:lnTo>
                <a:close/>
              </a:path>
              <a:path w="290195" h="2160270">
                <a:moveTo>
                  <a:pt x="175641" y="1955596"/>
                </a:moveTo>
                <a:lnTo>
                  <a:pt x="174713" y="1954898"/>
                </a:lnTo>
                <a:lnTo>
                  <a:pt x="173799" y="1954187"/>
                </a:lnTo>
                <a:lnTo>
                  <a:pt x="172313" y="1954174"/>
                </a:lnTo>
                <a:lnTo>
                  <a:pt x="170522" y="1955546"/>
                </a:lnTo>
                <a:lnTo>
                  <a:pt x="170548" y="1956689"/>
                </a:lnTo>
                <a:lnTo>
                  <a:pt x="171462" y="1957400"/>
                </a:lnTo>
                <a:lnTo>
                  <a:pt x="172389" y="1958098"/>
                </a:lnTo>
                <a:lnTo>
                  <a:pt x="173837" y="1958124"/>
                </a:lnTo>
                <a:lnTo>
                  <a:pt x="174739" y="1957438"/>
                </a:lnTo>
                <a:lnTo>
                  <a:pt x="175641" y="1956739"/>
                </a:lnTo>
                <a:lnTo>
                  <a:pt x="175641" y="1955596"/>
                </a:lnTo>
                <a:close/>
              </a:path>
              <a:path w="290195" h="2160270">
                <a:moveTo>
                  <a:pt x="176060" y="2023579"/>
                </a:moveTo>
                <a:lnTo>
                  <a:pt x="175361" y="2023046"/>
                </a:lnTo>
                <a:lnTo>
                  <a:pt x="174675" y="2022538"/>
                </a:lnTo>
                <a:lnTo>
                  <a:pt x="173596" y="2022513"/>
                </a:lnTo>
                <a:lnTo>
                  <a:pt x="172262" y="2023554"/>
                </a:lnTo>
                <a:lnTo>
                  <a:pt x="172288" y="2024392"/>
                </a:lnTo>
                <a:lnTo>
                  <a:pt x="172948" y="2024913"/>
                </a:lnTo>
                <a:lnTo>
                  <a:pt x="173647" y="2025446"/>
                </a:lnTo>
                <a:lnTo>
                  <a:pt x="174739" y="2025446"/>
                </a:lnTo>
                <a:lnTo>
                  <a:pt x="175399" y="2024926"/>
                </a:lnTo>
                <a:lnTo>
                  <a:pt x="176060" y="2024418"/>
                </a:lnTo>
                <a:lnTo>
                  <a:pt x="176060" y="2023579"/>
                </a:lnTo>
                <a:close/>
              </a:path>
              <a:path w="290195" h="2160270">
                <a:moveTo>
                  <a:pt x="176504" y="2092121"/>
                </a:moveTo>
                <a:lnTo>
                  <a:pt x="176466" y="2091575"/>
                </a:lnTo>
                <a:lnTo>
                  <a:pt x="175590" y="2090877"/>
                </a:lnTo>
                <a:lnTo>
                  <a:pt x="174879" y="2090864"/>
                </a:lnTo>
                <a:lnTo>
                  <a:pt x="174434" y="2091220"/>
                </a:lnTo>
                <a:lnTo>
                  <a:pt x="173977" y="2091550"/>
                </a:lnTo>
                <a:lnTo>
                  <a:pt x="174028" y="2092109"/>
                </a:lnTo>
                <a:lnTo>
                  <a:pt x="174472" y="2092439"/>
                </a:lnTo>
                <a:lnTo>
                  <a:pt x="174879" y="2092782"/>
                </a:lnTo>
                <a:lnTo>
                  <a:pt x="175615" y="2092794"/>
                </a:lnTo>
                <a:lnTo>
                  <a:pt x="176060" y="2092464"/>
                </a:lnTo>
                <a:lnTo>
                  <a:pt x="176504" y="2092121"/>
                </a:lnTo>
                <a:close/>
              </a:path>
              <a:path w="290195" h="2160270">
                <a:moveTo>
                  <a:pt x="176936" y="2159812"/>
                </a:moveTo>
                <a:lnTo>
                  <a:pt x="176911" y="2159558"/>
                </a:lnTo>
                <a:lnTo>
                  <a:pt x="176682" y="2159381"/>
                </a:lnTo>
                <a:lnTo>
                  <a:pt x="176466" y="2159228"/>
                </a:lnTo>
                <a:lnTo>
                  <a:pt x="176136" y="2159203"/>
                </a:lnTo>
                <a:lnTo>
                  <a:pt x="175933" y="2159368"/>
                </a:lnTo>
                <a:lnTo>
                  <a:pt x="175717" y="2159520"/>
                </a:lnTo>
                <a:lnTo>
                  <a:pt x="175742" y="2159800"/>
                </a:lnTo>
                <a:lnTo>
                  <a:pt x="175958" y="2159952"/>
                </a:lnTo>
                <a:lnTo>
                  <a:pt x="176161" y="2160117"/>
                </a:lnTo>
                <a:lnTo>
                  <a:pt x="176504" y="2160130"/>
                </a:lnTo>
                <a:lnTo>
                  <a:pt x="176720" y="2159965"/>
                </a:lnTo>
                <a:lnTo>
                  <a:pt x="176936" y="2159812"/>
                </a:lnTo>
                <a:close/>
              </a:path>
              <a:path w="290195" h="2160270">
                <a:moveTo>
                  <a:pt x="280238" y="12"/>
                </a:moveTo>
                <a:lnTo>
                  <a:pt x="251536" y="12"/>
                </a:lnTo>
                <a:lnTo>
                  <a:pt x="251879" y="406"/>
                </a:lnTo>
                <a:lnTo>
                  <a:pt x="258445" y="3771"/>
                </a:lnTo>
                <a:lnTo>
                  <a:pt x="265861" y="4953"/>
                </a:lnTo>
                <a:lnTo>
                  <a:pt x="273240" y="3911"/>
                </a:lnTo>
                <a:lnTo>
                  <a:pt x="279679" y="660"/>
                </a:lnTo>
                <a:lnTo>
                  <a:pt x="280238" y="12"/>
                </a:lnTo>
                <a:close/>
              </a:path>
              <a:path w="290195" h="2160270">
                <a:moveTo>
                  <a:pt x="285750" y="57861"/>
                </a:moveTo>
                <a:lnTo>
                  <a:pt x="284264" y="52324"/>
                </a:lnTo>
                <a:lnTo>
                  <a:pt x="279996" y="47434"/>
                </a:lnTo>
                <a:lnTo>
                  <a:pt x="273646" y="44145"/>
                </a:lnTo>
                <a:lnTo>
                  <a:pt x="266471" y="43002"/>
                </a:lnTo>
                <a:lnTo>
                  <a:pt x="259308" y="44018"/>
                </a:lnTo>
                <a:lnTo>
                  <a:pt x="253047" y="47180"/>
                </a:lnTo>
                <a:lnTo>
                  <a:pt x="248945" y="51993"/>
                </a:lnTo>
                <a:lnTo>
                  <a:pt x="247637" y="57492"/>
                </a:lnTo>
                <a:lnTo>
                  <a:pt x="249123" y="63030"/>
                </a:lnTo>
                <a:lnTo>
                  <a:pt x="253403" y="67906"/>
                </a:lnTo>
                <a:lnTo>
                  <a:pt x="259740" y="71196"/>
                </a:lnTo>
                <a:lnTo>
                  <a:pt x="266915" y="72326"/>
                </a:lnTo>
                <a:lnTo>
                  <a:pt x="274078" y="71323"/>
                </a:lnTo>
                <a:lnTo>
                  <a:pt x="280339" y="68160"/>
                </a:lnTo>
                <a:lnTo>
                  <a:pt x="284441" y="63360"/>
                </a:lnTo>
                <a:lnTo>
                  <a:pt x="285750" y="57861"/>
                </a:lnTo>
                <a:close/>
              </a:path>
              <a:path w="290195" h="2160270">
                <a:moveTo>
                  <a:pt x="288099" y="130213"/>
                </a:moveTo>
                <a:lnTo>
                  <a:pt x="287959" y="121196"/>
                </a:lnTo>
                <a:lnTo>
                  <a:pt x="280670" y="115582"/>
                </a:lnTo>
                <a:lnTo>
                  <a:pt x="274497" y="112420"/>
                </a:lnTo>
                <a:lnTo>
                  <a:pt x="267525" y="111315"/>
                </a:lnTo>
                <a:lnTo>
                  <a:pt x="260604" y="112293"/>
                </a:lnTo>
                <a:lnTo>
                  <a:pt x="254558" y="115354"/>
                </a:lnTo>
                <a:lnTo>
                  <a:pt x="247434" y="120840"/>
                </a:lnTo>
                <a:lnTo>
                  <a:pt x="247573" y="129819"/>
                </a:lnTo>
                <a:lnTo>
                  <a:pt x="254876" y="135432"/>
                </a:lnTo>
                <a:lnTo>
                  <a:pt x="261035" y="138620"/>
                </a:lnTo>
                <a:lnTo>
                  <a:pt x="267995" y="139725"/>
                </a:lnTo>
                <a:lnTo>
                  <a:pt x="274929" y="138747"/>
                </a:lnTo>
                <a:lnTo>
                  <a:pt x="280974" y="135686"/>
                </a:lnTo>
                <a:lnTo>
                  <a:pt x="288099" y="130213"/>
                </a:lnTo>
                <a:close/>
              </a:path>
              <a:path w="290195" h="2160270">
                <a:moveTo>
                  <a:pt x="288505" y="197891"/>
                </a:moveTo>
                <a:lnTo>
                  <a:pt x="288366" y="189191"/>
                </a:lnTo>
                <a:lnTo>
                  <a:pt x="281305" y="183769"/>
                </a:lnTo>
                <a:lnTo>
                  <a:pt x="275361" y="180695"/>
                </a:lnTo>
                <a:lnTo>
                  <a:pt x="268617" y="179616"/>
                </a:lnTo>
                <a:lnTo>
                  <a:pt x="261912" y="180568"/>
                </a:lnTo>
                <a:lnTo>
                  <a:pt x="256044" y="183527"/>
                </a:lnTo>
                <a:lnTo>
                  <a:pt x="249161" y="188836"/>
                </a:lnTo>
                <a:lnTo>
                  <a:pt x="249301" y="197523"/>
                </a:lnTo>
                <a:lnTo>
                  <a:pt x="256362" y="202958"/>
                </a:lnTo>
                <a:lnTo>
                  <a:pt x="262318" y="206032"/>
                </a:lnTo>
                <a:lnTo>
                  <a:pt x="269049" y="207098"/>
                </a:lnTo>
                <a:lnTo>
                  <a:pt x="275755" y="206159"/>
                </a:lnTo>
                <a:lnTo>
                  <a:pt x="281622" y="203187"/>
                </a:lnTo>
                <a:lnTo>
                  <a:pt x="288505" y="197891"/>
                </a:lnTo>
                <a:close/>
              </a:path>
              <a:path w="290195" h="2160270">
                <a:moveTo>
                  <a:pt x="288912" y="265595"/>
                </a:moveTo>
                <a:lnTo>
                  <a:pt x="288798" y="257187"/>
                </a:lnTo>
                <a:lnTo>
                  <a:pt x="281978" y="251929"/>
                </a:lnTo>
                <a:lnTo>
                  <a:pt x="276212" y="248958"/>
                </a:lnTo>
                <a:lnTo>
                  <a:pt x="269697" y="247929"/>
                </a:lnTo>
                <a:lnTo>
                  <a:pt x="263207" y="248831"/>
                </a:lnTo>
                <a:lnTo>
                  <a:pt x="257543" y="251701"/>
                </a:lnTo>
                <a:lnTo>
                  <a:pt x="250901" y="256819"/>
                </a:lnTo>
                <a:lnTo>
                  <a:pt x="251040" y="265226"/>
                </a:lnTo>
                <a:lnTo>
                  <a:pt x="257860" y="270471"/>
                </a:lnTo>
                <a:lnTo>
                  <a:pt x="263613" y="273443"/>
                </a:lnTo>
                <a:lnTo>
                  <a:pt x="270129" y="274485"/>
                </a:lnTo>
                <a:lnTo>
                  <a:pt x="276606" y="273570"/>
                </a:lnTo>
                <a:lnTo>
                  <a:pt x="282270" y="270713"/>
                </a:lnTo>
                <a:lnTo>
                  <a:pt x="288912" y="265595"/>
                </a:lnTo>
                <a:close/>
              </a:path>
              <a:path w="290195" h="2160270">
                <a:moveTo>
                  <a:pt x="289344" y="333286"/>
                </a:moveTo>
                <a:lnTo>
                  <a:pt x="289229" y="325158"/>
                </a:lnTo>
                <a:lnTo>
                  <a:pt x="282625" y="320090"/>
                </a:lnTo>
                <a:lnTo>
                  <a:pt x="277075" y="317220"/>
                </a:lnTo>
                <a:lnTo>
                  <a:pt x="270789" y="316230"/>
                </a:lnTo>
                <a:lnTo>
                  <a:pt x="264528" y="317106"/>
                </a:lnTo>
                <a:lnTo>
                  <a:pt x="259054" y="319874"/>
                </a:lnTo>
                <a:lnTo>
                  <a:pt x="252615" y="324827"/>
                </a:lnTo>
                <a:lnTo>
                  <a:pt x="252755" y="332943"/>
                </a:lnTo>
                <a:lnTo>
                  <a:pt x="259359" y="337997"/>
                </a:lnTo>
                <a:lnTo>
                  <a:pt x="264909" y="340880"/>
                </a:lnTo>
                <a:lnTo>
                  <a:pt x="271195" y="341871"/>
                </a:lnTo>
                <a:lnTo>
                  <a:pt x="277456" y="340995"/>
                </a:lnTo>
                <a:lnTo>
                  <a:pt x="282930" y="338226"/>
                </a:lnTo>
                <a:lnTo>
                  <a:pt x="289344" y="333286"/>
                </a:lnTo>
                <a:close/>
              </a:path>
              <a:path w="290195" h="2160270">
                <a:moveTo>
                  <a:pt x="289737" y="400977"/>
                </a:moveTo>
                <a:lnTo>
                  <a:pt x="289648" y="393153"/>
                </a:lnTo>
                <a:lnTo>
                  <a:pt x="276948" y="383374"/>
                </a:lnTo>
                <a:lnTo>
                  <a:pt x="266750" y="383273"/>
                </a:lnTo>
                <a:lnTo>
                  <a:pt x="254368" y="392823"/>
                </a:lnTo>
                <a:lnTo>
                  <a:pt x="254495" y="400646"/>
                </a:lnTo>
                <a:lnTo>
                  <a:pt x="267208" y="410425"/>
                </a:lnTo>
                <a:lnTo>
                  <a:pt x="277380" y="410514"/>
                </a:lnTo>
                <a:lnTo>
                  <a:pt x="283565" y="405739"/>
                </a:lnTo>
                <a:lnTo>
                  <a:pt x="289737" y="400977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8274431" y="12"/>
            <a:ext cx="284480" cy="2162810"/>
          </a:xfrm>
          <a:custGeom>
            <a:avLst/>
            <a:gdLst/>
            <a:ahLst/>
            <a:cxnLst/>
            <a:rect l="l" t="t" r="r" b="b"/>
            <a:pathLst>
              <a:path w="284479" h="2162810">
                <a:moveTo>
                  <a:pt x="35369" y="400964"/>
                </a:moveTo>
                <a:lnTo>
                  <a:pt x="35280" y="393141"/>
                </a:lnTo>
                <a:lnTo>
                  <a:pt x="22580" y="383362"/>
                </a:lnTo>
                <a:lnTo>
                  <a:pt x="12382" y="383260"/>
                </a:lnTo>
                <a:lnTo>
                  <a:pt x="0" y="392811"/>
                </a:lnTo>
                <a:lnTo>
                  <a:pt x="127" y="400634"/>
                </a:lnTo>
                <a:lnTo>
                  <a:pt x="12839" y="410413"/>
                </a:lnTo>
                <a:lnTo>
                  <a:pt x="23012" y="410502"/>
                </a:lnTo>
                <a:lnTo>
                  <a:pt x="29197" y="405726"/>
                </a:lnTo>
                <a:lnTo>
                  <a:pt x="35369" y="400964"/>
                </a:lnTo>
                <a:close/>
              </a:path>
              <a:path w="284479" h="2162810">
                <a:moveTo>
                  <a:pt x="35826" y="468642"/>
                </a:moveTo>
                <a:lnTo>
                  <a:pt x="35687" y="461111"/>
                </a:lnTo>
                <a:lnTo>
                  <a:pt x="23431" y="451700"/>
                </a:lnTo>
                <a:lnTo>
                  <a:pt x="13652" y="451612"/>
                </a:lnTo>
                <a:lnTo>
                  <a:pt x="1714" y="460806"/>
                </a:lnTo>
                <a:lnTo>
                  <a:pt x="1866" y="468325"/>
                </a:lnTo>
                <a:lnTo>
                  <a:pt x="14058" y="477748"/>
                </a:lnTo>
                <a:lnTo>
                  <a:pt x="23863" y="477824"/>
                </a:lnTo>
                <a:lnTo>
                  <a:pt x="29845" y="473252"/>
                </a:lnTo>
                <a:lnTo>
                  <a:pt x="35826" y="468642"/>
                </a:lnTo>
                <a:close/>
              </a:path>
              <a:path w="284479" h="2162810">
                <a:moveTo>
                  <a:pt x="36233" y="536346"/>
                </a:moveTo>
                <a:lnTo>
                  <a:pt x="36118" y="529094"/>
                </a:lnTo>
                <a:lnTo>
                  <a:pt x="24345" y="520039"/>
                </a:lnTo>
                <a:lnTo>
                  <a:pt x="14922" y="519963"/>
                </a:lnTo>
                <a:lnTo>
                  <a:pt x="3441" y="528802"/>
                </a:lnTo>
                <a:lnTo>
                  <a:pt x="3594" y="536041"/>
                </a:lnTo>
                <a:lnTo>
                  <a:pt x="15316" y="545084"/>
                </a:lnTo>
                <a:lnTo>
                  <a:pt x="24765" y="545172"/>
                </a:lnTo>
                <a:lnTo>
                  <a:pt x="30492" y="540766"/>
                </a:lnTo>
                <a:lnTo>
                  <a:pt x="36233" y="536346"/>
                </a:lnTo>
                <a:close/>
              </a:path>
              <a:path w="284479" h="2162810">
                <a:moveTo>
                  <a:pt x="36677" y="604037"/>
                </a:moveTo>
                <a:lnTo>
                  <a:pt x="36537" y="597077"/>
                </a:lnTo>
                <a:lnTo>
                  <a:pt x="25247" y="588391"/>
                </a:lnTo>
                <a:lnTo>
                  <a:pt x="16217" y="588302"/>
                </a:lnTo>
                <a:lnTo>
                  <a:pt x="5181" y="596785"/>
                </a:lnTo>
                <a:lnTo>
                  <a:pt x="5321" y="603745"/>
                </a:lnTo>
                <a:lnTo>
                  <a:pt x="16598" y="612419"/>
                </a:lnTo>
                <a:lnTo>
                  <a:pt x="25615" y="612495"/>
                </a:lnTo>
                <a:lnTo>
                  <a:pt x="31127" y="608266"/>
                </a:lnTo>
                <a:lnTo>
                  <a:pt x="36677" y="604037"/>
                </a:lnTo>
                <a:close/>
              </a:path>
              <a:path w="284479" h="2162810">
                <a:moveTo>
                  <a:pt x="37096" y="671728"/>
                </a:moveTo>
                <a:lnTo>
                  <a:pt x="36982" y="665086"/>
                </a:lnTo>
                <a:lnTo>
                  <a:pt x="26149" y="656742"/>
                </a:lnTo>
                <a:lnTo>
                  <a:pt x="17500" y="656666"/>
                </a:lnTo>
                <a:lnTo>
                  <a:pt x="6921" y="664781"/>
                </a:lnTo>
                <a:lnTo>
                  <a:pt x="7061" y="671449"/>
                </a:lnTo>
                <a:lnTo>
                  <a:pt x="17856" y="679767"/>
                </a:lnTo>
                <a:lnTo>
                  <a:pt x="26517" y="679856"/>
                </a:lnTo>
                <a:lnTo>
                  <a:pt x="31788" y="675792"/>
                </a:lnTo>
                <a:lnTo>
                  <a:pt x="37096" y="671728"/>
                </a:lnTo>
                <a:close/>
              </a:path>
              <a:path w="284479" h="2162810">
                <a:moveTo>
                  <a:pt x="37503" y="739419"/>
                </a:moveTo>
                <a:lnTo>
                  <a:pt x="37401" y="733056"/>
                </a:lnTo>
                <a:lnTo>
                  <a:pt x="27051" y="725093"/>
                </a:lnTo>
                <a:lnTo>
                  <a:pt x="18745" y="725017"/>
                </a:lnTo>
                <a:lnTo>
                  <a:pt x="8686" y="732790"/>
                </a:lnTo>
                <a:lnTo>
                  <a:pt x="8750" y="739152"/>
                </a:lnTo>
                <a:lnTo>
                  <a:pt x="19100" y="747115"/>
                </a:lnTo>
                <a:lnTo>
                  <a:pt x="27419" y="747191"/>
                </a:lnTo>
                <a:lnTo>
                  <a:pt x="32448" y="743305"/>
                </a:lnTo>
                <a:lnTo>
                  <a:pt x="37503" y="739419"/>
                </a:lnTo>
                <a:close/>
              </a:path>
              <a:path w="284479" h="2162810">
                <a:moveTo>
                  <a:pt x="37909" y="807110"/>
                </a:moveTo>
                <a:lnTo>
                  <a:pt x="37807" y="801027"/>
                </a:lnTo>
                <a:lnTo>
                  <a:pt x="27952" y="793432"/>
                </a:lnTo>
                <a:lnTo>
                  <a:pt x="20040" y="793356"/>
                </a:lnTo>
                <a:lnTo>
                  <a:pt x="10401" y="800760"/>
                </a:lnTo>
                <a:lnTo>
                  <a:pt x="10477" y="806856"/>
                </a:lnTo>
                <a:lnTo>
                  <a:pt x="20358" y="814438"/>
                </a:lnTo>
                <a:lnTo>
                  <a:pt x="28244" y="814527"/>
                </a:lnTo>
                <a:lnTo>
                  <a:pt x="33058" y="810818"/>
                </a:lnTo>
                <a:lnTo>
                  <a:pt x="37909" y="807110"/>
                </a:lnTo>
                <a:close/>
              </a:path>
              <a:path w="284479" h="2162810">
                <a:moveTo>
                  <a:pt x="38328" y="874801"/>
                </a:moveTo>
                <a:lnTo>
                  <a:pt x="38214" y="869010"/>
                </a:lnTo>
                <a:lnTo>
                  <a:pt x="28803" y="861796"/>
                </a:lnTo>
                <a:lnTo>
                  <a:pt x="21297" y="861707"/>
                </a:lnTo>
                <a:lnTo>
                  <a:pt x="12128" y="868756"/>
                </a:lnTo>
                <a:lnTo>
                  <a:pt x="12204" y="874560"/>
                </a:lnTo>
                <a:lnTo>
                  <a:pt x="21615" y="881773"/>
                </a:lnTo>
                <a:lnTo>
                  <a:pt x="29171" y="881849"/>
                </a:lnTo>
                <a:lnTo>
                  <a:pt x="33718" y="878332"/>
                </a:lnTo>
                <a:lnTo>
                  <a:pt x="38328" y="874801"/>
                </a:lnTo>
                <a:close/>
              </a:path>
              <a:path w="284479" h="2162810">
                <a:moveTo>
                  <a:pt x="38747" y="942492"/>
                </a:moveTo>
                <a:lnTo>
                  <a:pt x="38646" y="936993"/>
                </a:lnTo>
                <a:lnTo>
                  <a:pt x="29730" y="930122"/>
                </a:lnTo>
                <a:lnTo>
                  <a:pt x="22580" y="930059"/>
                </a:lnTo>
                <a:lnTo>
                  <a:pt x="13881" y="936764"/>
                </a:lnTo>
                <a:lnTo>
                  <a:pt x="13944" y="942263"/>
                </a:lnTo>
                <a:lnTo>
                  <a:pt x="22872" y="949121"/>
                </a:lnTo>
                <a:lnTo>
                  <a:pt x="30022" y="949198"/>
                </a:lnTo>
                <a:lnTo>
                  <a:pt x="34378" y="945845"/>
                </a:lnTo>
                <a:lnTo>
                  <a:pt x="38747" y="942492"/>
                </a:lnTo>
                <a:close/>
              </a:path>
              <a:path w="284479" h="2162810">
                <a:moveTo>
                  <a:pt x="39166" y="1010196"/>
                </a:moveTo>
                <a:lnTo>
                  <a:pt x="39052" y="1004989"/>
                </a:lnTo>
                <a:lnTo>
                  <a:pt x="30619" y="998474"/>
                </a:lnTo>
                <a:lnTo>
                  <a:pt x="23837" y="998410"/>
                </a:lnTo>
                <a:lnTo>
                  <a:pt x="15608" y="1004760"/>
                </a:lnTo>
                <a:lnTo>
                  <a:pt x="15671" y="1009967"/>
                </a:lnTo>
                <a:lnTo>
                  <a:pt x="24155" y="1016469"/>
                </a:lnTo>
                <a:lnTo>
                  <a:pt x="30899" y="1016546"/>
                </a:lnTo>
                <a:lnTo>
                  <a:pt x="35052" y="1013371"/>
                </a:lnTo>
                <a:lnTo>
                  <a:pt x="39166" y="1010196"/>
                </a:lnTo>
                <a:close/>
              </a:path>
              <a:path w="284479" h="2162810">
                <a:moveTo>
                  <a:pt x="39585" y="1077899"/>
                </a:moveTo>
                <a:lnTo>
                  <a:pt x="39497" y="1072959"/>
                </a:lnTo>
                <a:lnTo>
                  <a:pt x="31496" y="1066825"/>
                </a:lnTo>
                <a:lnTo>
                  <a:pt x="25107" y="1066774"/>
                </a:lnTo>
                <a:lnTo>
                  <a:pt x="17310" y="1072756"/>
                </a:lnTo>
                <a:lnTo>
                  <a:pt x="17386" y="1077683"/>
                </a:lnTo>
                <a:lnTo>
                  <a:pt x="25387" y="1083818"/>
                </a:lnTo>
                <a:lnTo>
                  <a:pt x="31775" y="1083881"/>
                </a:lnTo>
                <a:lnTo>
                  <a:pt x="35648" y="1080871"/>
                </a:lnTo>
                <a:lnTo>
                  <a:pt x="39585" y="1077899"/>
                </a:lnTo>
                <a:close/>
              </a:path>
              <a:path w="284479" h="2162810">
                <a:moveTo>
                  <a:pt x="39992" y="1145578"/>
                </a:moveTo>
                <a:lnTo>
                  <a:pt x="39916" y="1140942"/>
                </a:lnTo>
                <a:lnTo>
                  <a:pt x="32397" y="1135164"/>
                </a:lnTo>
                <a:lnTo>
                  <a:pt x="26390" y="1135113"/>
                </a:lnTo>
                <a:lnTo>
                  <a:pt x="19062" y="1140764"/>
                </a:lnTo>
                <a:lnTo>
                  <a:pt x="19113" y="1145374"/>
                </a:lnTo>
                <a:lnTo>
                  <a:pt x="22885" y="1148257"/>
                </a:lnTo>
                <a:lnTo>
                  <a:pt x="26619" y="1151166"/>
                </a:lnTo>
                <a:lnTo>
                  <a:pt x="32651" y="1151216"/>
                </a:lnTo>
                <a:lnTo>
                  <a:pt x="36309" y="1148397"/>
                </a:lnTo>
                <a:lnTo>
                  <a:pt x="39992" y="1145578"/>
                </a:lnTo>
                <a:close/>
              </a:path>
              <a:path w="284479" h="2162810">
                <a:moveTo>
                  <a:pt x="40411" y="1213269"/>
                </a:moveTo>
                <a:lnTo>
                  <a:pt x="40335" y="1208925"/>
                </a:lnTo>
                <a:lnTo>
                  <a:pt x="36804" y="1206233"/>
                </a:lnTo>
                <a:lnTo>
                  <a:pt x="33312" y="1203515"/>
                </a:lnTo>
                <a:lnTo>
                  <a:pt x="27686" y="1203464"/>
                </a:lnTo>
                <a:lnTo>
                  <a:pt x="20789" y="1208747"/>
                </a:lnTo>
                <a:lnTo>
                  <a:pt x="20853" y="1213091"/>
                </a:lnTo>
                <a:lnTo>
                  <a:pt x="27901" y="1218514"/>
                </a:lnTo>
                <a:lnTo>
                  <a:pt x="33553" y="1218552"/>
                </a:lnTo>
                <a:lnTo>
                  <a:pt x="36982" y="1215910"/>
                </a:lnTo>
                <a:lnTo>
                  <a:pt x="40411" y="1213269"/>
                </a:lnTo>
                <a:close/>
              </a:path>
              <a:path w="284479" h="2162810">
                <a:moveTo>
                  <a:pt x="40817" y="1280960"/>
                </a:moveTo>
                <a:lnTo>
                  <a:pt x="40741" y="1276908"/>
                </a:lnTo>
                <a:lnTo>
                  <a:pt x="37452" y="1274394"/>
                </a:lnTo>
                <a:lnTo>
                  <a:pt x="34226" y="1271866"/>
                </a:lnTo>
                <a:lnTo>
                  <a:pt x="28917" y="1271816"/>
                </a:lnTo>
                <a:lnTo>
                  <a:pt x="22517" y="1276743"/>
                </a:lnTo>
                <a:lnTo>
                  <a:pt x="22580" y="1280782"/>
                </a:lnTo>
                <a:lnTo>
                  <a:pt x="29171" y="1285836"/>
                </a:lnTo>
                <a:lnTo>
                  <a:pt x="34429" y="1285900"/>
                </a:lnTo>
                <a:lnTo>
                  <a:pt x="37592" y="1283423"/>
                </a:lnTo>
                <a:lnTo>
                  <a:pt x="40817" y="1280960"/>
                </a:lnTo>
                <a:close/>
              </a:path>
              <a:path w="284479" h="2162810">
                <a:moveTo>
                  <a:pt x="41236" y="1348651"/>
                </a:moveTo>
                <a:lnTo>
                  <a:pt x="41173" y="1344904"/>
                </a:lnTo>
                <a:lnTo>
                  <a:pt x="35090" y="1340218"/>
                </a:lnTo>
                <a:lnTo>
                  <a:pt x="30187" y="1340167"/>
                </a:lnTo>
                <a:lnTo>
                  <a:pt x="24257" y="1344739"/>
                </a:lnTo>
                <a:lnTo>
                  <a:pt x="24307" y="1348498"/>
                </a:lnTo>
                <a:lnTo>
                  <a:pt x="30416" y="1353185"/>
                </a:lnTo>
                <a:lnTo>
                  <a:pt x="35280" y="1353235"/>
                </a:lnTo>
                <a:lnTo>
                  <a:pt x="38252" y="1350949"/>
                </a:lnTo>
                <a:lnTo>
                  <a:pt x="41236" y="1348651"/>
                </a:lnTo>
                <a:close/>
              </a:path>
              <a:path w="284479" h="2162810">
                <a:moveTo>
                  <a:pt x="41643" y="1416342"/>
                </a:moveTo>
                <a:lnTo>
                  <a:pt x="41617" y="1412887"/>
                </a:lnTo>
                <a:lnTo>
                  <a:pt x="38760" y="1410728"/>
                </a:lnTo>
                <a:lnTo>
                  <a:pt x="35966" y="1408557"/>
                </a:lnTo>
                <a:lnTo>
                  <a:pt x="31470" y="1408518"/>
                </a:lnTo>
                <a:lnTo>
                  <a:pt x="26009" y="1412735"/>
                </a:lnTo>
                <a:lnTo>
                  <a:pt x="26047" y="1416189"/>
                </a:lnTo>
                <a:lnTo>
                  <a:pt x="31648" y="1420533"/>
                </a:lnTo>
                <a:lnTo>
                  <a:pt x="36182" y="1420571"/>
                </a:lnTo>
                <a:lnTo>
                  <a:pt x="38912" y="1418450"/>
                </a:lnTo>
                <a:lnTo>
                  <a:pt x="41643" y="1416342"/>
                </a:lnTo>
                <a:close/>
              </a:path>
              <a:path w="284479" h="2162810">
                <a:moveTo>
                  <a:pt x="42049" y="1484033"/>
                </a:moveTo>
                <a:lnTo>
                  <a:pt x="42037" y="1480858"/>
                </a:lnTo>
                <a:lnTo>
                  <a:pt x="39433" y="1478889"/>
                </a:lnTo>
                <a:lnTo>
                  <a:pt x="36868" y="1476908"/>
                </a:lnTo>
                <a:lnTo>
                  <a:pt x="32753" y="1476870"/>
                </a:lnTo>
                <a:lnTo>
                  <a:pt x="27736" y="1480731"/>
                </a:lnTo>
                <a:lnTo>
                  <a:pt x="27762" y="1483893"/>
                </a:lnTo>
                <a:lnTo>
                  <a:pt x="30327" y="1485900"/>
                </a:lnTo>
                <a:lnTo>
                  <a:pt x="32931" y="1487868"/>
                </a:lnTo>
                <a:lnTo>
                  <a:pt x="37058" y="1487893"/>
                </a:lnTo>
                <a:lnTo>
                  <a:pt x="39585" y="1485976"/>
                </a:lnTo>
                <a:lnTo>
                  <a:pt x="42049" y="1484033"/>
                </a:lnTo>
                <a:close/>
              </a:path>
              <a:path w="284479" h="2162810">
                <a:moveTo>
                  <a:pt x="42494" y="1551736"/>
                </a:moveTo>
                <a:lnTo>
                  <a:pt x="42443" y="1548853"/>
                </a:lnTo>
                <a:lnTo>
                  <a:pt x="40093" y="1547050"/>
                </a:lnTo>
                <a:lnTo>
                  <a:pt x="37795" y="1545247"/>
                </a:lnTo>
                <a:lnTo>
                  <a:pt x="34036" y="1545221"/>
                </a:lnTo>
                <a:lnTo>
                  <a:pt x="29476" y="1548726"/>
                </a:lnTo>
                <a:lnTo>
                  <a:pt x="29502" y="1551609"/>
                </a:lnTo>
                <a:lnTo>
                  <a:pt x="34175" y="1555203"/>
                </a:lnTo>
                <a:lnTo>
                  <a:pt x="37909" y="1555242"/>
                </a:lnTo>
                <a:lnTo>
                  <a:pt x="40182" y="1553489"/>
                </a:lnTo>
                <a:lnTo>
                  <a:pt x="42494" y="1551736"/>
                </a:lnTo>
                <a:close/>
              </a:path>
              <a:path w="284479" h="2162810">
                <a:moveTo>
                  <a:pt x="42887" y="1619415"/>
                </a:moveTo>
                <a:lnTo>
                  <a:pt x="42875" y="1616837"/>
                </a:lnTo>
                <a:lnTo>
                  <a:pt x="40741" y="1615211"/>
                </a:lnTo>
                <a:lnTo>
                  <a:pt x="38684" y="1613585"/>
                </a:lnTo>
                <a:lnTo>
                  <a:pt x="35280" y="1613560"/>
                </a:lnTo>
                <a:lnTo>
                  <a:pt x="31203" y="1616722"/>
                </a:lnTo>
                <a:lnTo>
                  <a:pt x="31242" y="1619300"/>
                </a:lnTo>
                <a:lnTo>
                  <a:pt x="35458" y="1622539"/>
                </a:lnTo>
                <a:lnTo>
                  <a:pt x="38811" y="1622577"/>
                </a:lnTo>
                <a:lnTo>
                  <a:pt x="40855" y="1620989"/>
                </a:lnTo>
                <a:lnTo>
                  <a:pt x="42887" y="1619415"/>
                </a:lnTo>
                <a:close/>
              </a:path>
              <a:path w="284479" h="2162810">
                <a:moveTo>
                  <a:pt x="43307" y="1687118"/>
                </a:moveTo>
                <a:lnTo>
                  <a:pt x="43268" y="1684820"/>
                </a:lnTo>
                <a:lnTo>
                  <a:pt x="39560" y="1681949"/>
                </a:lnTo>
                <a:lnTo>
                  <a:pt x="36550" y="1681911"/>
                </a:lnTo>
                <a:lnTo>
                  <a:pt x="34772" y="1683321"/>
                </a:lnTo>
                <a:lnTo>
                  <a:pt x="32918" y="1684718"/>
                </a:lnTo>
                <a:lnTo>
                  <a:pt x="32943" y="1687004"/>
                </a:lnTo>
                <a:lnTo>
                  <a:pt x="36703" y="1689887"/>
                </a:lnTo>
                <a:lnTo>
                  <a:pt x="39674" y="1689912"/>
                </a:lnTo>
                <a:lnTo>
                  <a:pt x="41516" y="1688515"/>
                </a:lnTo>
                <a:lnTo>
                  <a:pt x="43307" y="1687118"/>
                </a:lnTo>
                <a:close/>
              </a:path>
              <a:path w="284479" h="2162810">
                <a:moveTo>
                  <a:pt x="43726" y="1754809"/>
                </a:moveTo>
                <a:lnTo>
                  <a:pt x="43688" y="1752790"/>
                </a:lnTo>
                <a:lnTo>
                  <a:pt x="40424" y="1750288"/>
                </a:lnTo>
                <a:lnTo>
                  <a:pt x="37833" y="1750263"/>
                </a:lnTo>
                <a:lnTo>
                  <a:pt x="34658" y="1752714"/>
                </a:lnTo>
                <a:lnTo>
                  <a:pt x="34683" y="1754720"/>
                </a:lnTo>
                <a:lnTo>
                  <a:pt x="37947" y="1757235"/>
                </a:lnTo>
                <a:lnTo>
                  <a:pt x="40576" y="1757235"/>
                </a:lnTo>
                <a:lnTo>
                  <a:pt x="42138" y="1756029"/>
                </a:lnTo>
                <a:lnTo>
                  <a:pt x="43726" y="1754809"/>
                </a:lnTo>
                <a:close/>
              </a:path>
              <a:path w="284479" h="2162810">
                <a:moveTo>
                  <a:pt x="44132" y="1820773"/>
                </a:moveTo>
                <a:lnTo>
                  <a:pt x="41338" y="1818652"/>
                </a:lnTo>
                <a:lnTo>
                  <a:pt x="39128" y="1818614"/>
                </a:lnTo>
                <a:lnTo>
                  <a:pt x="37744" y="1819656"/>
                </a:lnTo>
                <a:lnTo>
                  <a:pt x="36398" y="1820710"/>
                </a:lnTo>
                <a:lnTo>
                  <a:pt x="36436" y="1822437"/>
                </a:lnTo>
                <a:lnTo>
                  <a:pt x="39192" y="1824570"/>
                </a:lnTo>
                <a:lnTo>
                  <a:pt x="41440" y="1824583"/>
                </a:lnTo>
                <a:lnTo>
                  <a:pt x="42786" y="1823542"/>
                </a:lnTo>
                <a:lnTo>
                  <a:pt x="44132" y="1822500"/>
                </a:lnTo>
                <a:lnTo>
                  <a:pt x="44132" y="1820773"/>
                </a:lnTo>
                <a:close/>
              </a:path>
              <a:path w="284479" h="2162810">
                <a:moveTo>
                  <a:pt x="44564" y="1888769"/>
                </a:moveTo>
                <a:lnTo>
                  <a:pt x="43383" y="1887880"/>
                </a:lnTo>
                <a:lnTo>
                  <a:pt x="42240" y="1886991"/>
                </a:lnTo>
                <a:lnTo>
                  <a:pt x="40386" y="1886978"/>
                </a:lnTo>
                <a:lnTo>
                  <a:pt x="39281" y="1887842"/>
                </a:lnTo>
                <a:lnTo>
                  <a:pt x="38125" y="1888705"/>
                </a:lnTo>
                <a:lnTo>
                  <a:pt x="38150" y="1890141"/>
                </a:lnTo>
                <a:lnTo>
                  <a:pt x="40474" y="1891919"/>
                </a:lnTo>
                <a:lnTo>
                  <a:pt x="42316" y="1891919"/>
                </a:lnTo>
                <a:lnTo>
                  <a:pt x="43459" y="1891068"/>
                </a:lnTo>
                <a:lnTo>
                  <a:pt x="44564" y="1890191"/>
                </a:lnTo>
                <a:lnTo>
                  <a:pt x="44564" y="1888769"/>
                </a:lnTo>
                <a:close/>
              </a:path>
              <a:path w="284479" h="2162810">
                <a:moveTo>
                  <a:pt x="44996" y="1957882"/>
                </a:moveTo>
                <a:lnTo>
                  <a:pt x="44945" y="1956752"/>
                </a:lnTo>
                <a:lnTo>
                  <a:pt x="44030" y="1956041"/>
                </a:lnTo>
                <a:lnTo>
                  <a:pt x="43141" y="1955330"/>
                </a:lnTo>
                <a:lnTo>
                  <a:pt x="41643" y="1955330"/>
                </a:lnTo>
                <a:lnTo>
                  <a:pt x="40728" y="1956015"/>
                </a:lnTo>
                <a:lnTo>
                  <a:pt x="39852" y="1956701"/>
                </a:lnTo>
                <a:lnTo>
                  <a:pt x="39878" y="1957844"/>
                </a:lnTo>
                <a:lnTo>
                  <a:pt x="40779" y="1958543"/>
                </a:lnTo>
                <a:lnTo>
                  <a:pt x="41732" y="1959267"/>
                </a:lnTo>
                <a:lnTo>
                  <a:pt x="43192" y="1959267"/>
                </a:lnTo>
                <a:lnTo>
                  <a:pt x="44107" y="1958568"/>
                </a:lnTo>
                <a:lnTo>
                  <a:pt x="44996" y="1957882"/>
                </a:lnTo>
                <a:close/>
              </a:path>
              <a:path w="284479" h="2162810">
                <a:moveTo>
                  <a:pt x="45427" y="2025573"/>
                </a:moveTo>
                <a:lnTo>
                  <a:pt x="45389" y="2024722"/>
                </a:lnTo>
                <a:lnTo>
                  <a:pt x="44678" y="2024189"/>
                </a:lnTo>
                <a:lnTo>
                  <a:pt x="44030" y="2023668"/>
                </a:lnTo>
                <a:lnTo>
                  <a:pt x="42913" y="2023668"/>
                </a:lnTo>
                <a:lnTo>
                  <a:pt x="42278" y="2024176"/>
                </a:lnTo>
                <a:lnTo>
                  <a:pt x="41579" y="2024684"/>
                </a:lnTo>
                <a:lnTo>
                  <a:pt x="41617" y="2025535"/>
                </a:lnTo>
                <a:lnTo>
                  <a:pt x="42316" y="2026056"/>
                </a:lnTo>
                <a:lnTo>
                  <a:pt x="42964" y="2026589"/>
                </a:lnTo>
                <a:lnTo>
                  <a:pt x="44069" y="2026589"/>
                </a:lnTo>
                <a:lnTo>
                  <a:pt x="44742" y="2026081"/>
                </a:lnTo>
                <a:lnTo>
                  <a:pt x="45427" y="2025573"/>
                </a:lnTo>
                <a:close/>
              </a:path>
              <a:path w="284479" h="2162810">
                <a:moveTo>
                  <a:pt x="45847" y="2093264"/>
                </a:moveTo>
                <a:lnTo>
                  <a:pt x="45796" y="2092706"/>
                </a:lnTo>
                <a:lnTo>
                  <a:pt x="45364" y="2092350"/>
                </a:lnTo>
                <a:lnTo>
                  <a:pt x="44932" y="2092007"/>
                </a:lnTo>
                <a:lnTo>
                  <a:pt x="44208" y="2092007"/>
                </a:lnTo>
                <a:lnTo>
                  <a:pt x="43751" y="2092337"/>
                </a:lnTo>
                <a:lnTo>
                  <a:pt x="43307" y="2092680"/>
                </a:lnTo>
                <a:lnTo>
                  <a:pt x="43332" y="2093239"/>
                </a:lnTo>
                <a:lnTo>
                  <a:pt x="43802" y="2093582"/>
                </a:lnTo>
                <a:lnTo>
                  <a:pt x="44246" y="2093925"/>
                </a:lnTo>
                <a:lnTo>
                  <a:pt x="44932" y="2093925"/>
                </a:lnTo>
                <a:lnTo>
                  <a:pt x="45389" y="2093595"/>
                </a:lnTo>
                <a:lnTo>
                  <a:pt x="45847" y="2093264"/>
                </a:lnTo>
                <a:close/>
              </a:path>
              <a:path w="284479" h="2162810">
                <a:moveTo>
                  <a:pt x="46266" y="2160689"/>
                </a:moveTo>
                <a:lnTo>
                  <a:pt x="46050" y="2160524"/>
                </a:lnTo>
                <a:lnTo>
                  <a:pt x="45796" y="2160371"/>
                </a:lnTo>
                <a:lnTo>
                  <a:pt x="45491" y="2160371"/>
                </a:lnTo>
                <a:lnTo>
                  <a:pt x="45288" y="2160524"/>
                </a:lnTo>
                <a:lnTo>
                  <a:pt x="45085" y="2160689"/>
                </a:lnTo>
                <a:lnTo>
                  <a:pt x="45085" y="2160955"/>
                </a:lnTo>
                <a:lnTo>
                  <a:pt x="45288" y="2161108"/>
                </a:lnTo>
                <a:lnTo>
                  <a:pt x="45491" y="2161273"/>
                </a:lnTo>
                <a:lnTo>
                  <a:pt x="45847" y="2161273"/>
                </a:lnTo>
                <a:lnTo>
                  <a:pt x="46050" y="2161108"/>
                </a:lnTo>
                <a:lnTo>
                  <a:pt x="46266" y="2160955"/>
                </a:lnTo>
                <a:lnTo>
                  <a:pt x="46266" y="2160689"/>
                </a:lnTo>
                <a:close/>
              </a:path>
              <a:path w="284479" h="2162810">
                <a:moveTo>
                  <a:pt x="150558" y="0"/>
                </a:moveTo>
                <a:lnTo>
                  <a:pt x="119888" y="0"/>
                </a:lnTo>
                <a:lnTo>
                  <a:pt x="121234" y="1524"/>
                </a:lnTo>
                <a:lnTo>
                  <a:pt x="127787" y="4914"/>
                </a:lnTo>
                <a:lnTo>
                  <a:pt x="135204" y="6096"/>
                </a:lnTo>
                <a:lnTo>
                  <a:pt x="142570" y="5054"/>
                </a:lnTo>
                <a:lnTo>
                  <a:pt x="149009" y="1790"/>
                </a:lnTo>
                <a:lnTo>
                  <a:pt x="150558" y="0"/>
                </a:lnTo>
                <a:close/>
              </a:path>
              <a:path w="284479" h="2162810">
                <a:moveTo>
                  <a:pt x="155079" y="58991"/>
                </a:moveTo>
                <a:lnTo>
                  <a:pt x="153593" y="53467"/>
                </a:lnTo>
                <a:lnTo>
                  <a:pt x="149326" y="48577"/>
                </a:lnTo>
                <a:lnTo>
                  <a:pt x="142989" y="45300"/>
                </a:lnTo>
                <a:lnTo>
                  <a:pt x="135801" y="44170"/>
                </a:lnTo>
                <a:lnTo>
                  <a:pt x="128638" y="45173"/>
                </a:lnTo>
                <a:lnTo>
                  <a:pt x="122377" y="48336"/>
                </a:lnTo>
                <a:lnTo>
                  <a:pt x="118262" y="53149"/>
                </a:lnTo>
                <a:lnTo>
                  <a:pt x="116954" y="58648"/>
                </a:lnTo>
                <a:lnTo>
                  <a:pt x="118452" y="64173"/>
                </a:lnTo>
                <a:lnTo>
                  <a:pt x="122720" y="69062"/>
                </a:lnTo>
                <a:lnTo>
                  <a:pt x="129082" y="72339"/>
                </a:lnTo>
                <a:lnTo>
                  <a:pt x="136271" y="73482"/>
                </a:lnTo>
                <a:lnTo>
                  <a:pt x="143408" y="72478"/>
                </a:lnTo>
                <a:lnTo>
                  <a:pt x="149669" y="69329"/>
                </a:lnTo>
                <a:lnTo>
                  <a:pt x="153771" y="64503"/>
                </a:lnTo>
                <a:lnTo>
                  <a:pt x="155079" y="58991"/>
                </a:lnTo>
                <a:close/>
              </a:path>
              <a:path w="284479" h="2162810">
                <a:moveTo>
                  <a:pt x="157441" y="131356"/>
                </a:moveTo>
                <a:lnTo>
                  <a:pt x="157302" y="122351"/>
                </a:lnTo>
                <a:lnTo>
                  <a:pt x="149987" y="116738"/>
                </a:lnTo>
                <a:lnTo>
                  <a:pt x="143827" y="113576"/>
                </a:lnTo>
                <a:lnTo>
                  <a:pt x="136867" y="112471"/>
                </a:lnTo>
                <a:lnTo>
                  <a:pt x="129946" y="113436"/>
                </a:lnTo>
                <a:lnTo>
                  <a:pt x="123888" y="116509"/>
                </a:lnTo>
                <a:lnTo>
                  <a:pt x="116763" y="121983"/>
                </a:lnTo>
                <a:lnTo>
                  <a:pt x="116903" y="130975"/>
                </a:lnTo>
                <a:lnTo>
                  <a:pt x="124193" y="136588"/>
                </a:lnTo>
                <a:lnTo>
                  <a:pt x="130365" y="139763"/>
                </a:lnTo>
                <a:lnTo>
                  <a:pt x="137337" y="140868"/>
                </a:lnTo>
                <a:lnTo>
                  <a:pt x="144272" y="139890"/>
                </a:lnTo>
                <a:lnTo>
                  <a:pt x="150329" y="136829"/>
                </a:lnTo>
                <a:lnTo>
                  <a:pt x="157441" y="131356"/>
                </a:lnTo>
                <a:close/>
              </a:path>
              <a:path w="284479" h="2162810">
                <a:moveTo>
                  <a:pt x="157848" y="199059"/>
                </a:moveTo>
                <a:lnTo>
                  <a:pt x="157708" y="190347"/>
                </a:lnTo>
                <a:lnTo>
                  <a:pt x="150647" y="184912"/>
                </a:lnTo>
                <a:lnTo>
                  <a:pt x="144678" y="181838"/>
                </a:lnTo>
                <a:lnTo>
                  <a:pt x="137947" y="180771"/>
                </a:lnTo>
                <a:lnTo>
                  <a:pt x="131241" y="181711"/>
                </a:lnTo>
                <a:lnTo>
                  <a:pt x="125387" y="184683"/>
                </a:lnTo>
                <a:lnTo>
                  <a:pt x="118503" y="189979"/>
                </a:lnTo>
                <a:lnTo>
                  <a:pt x="118643" y="198678"/>
                </a:lnTo>
                <a:lnTo>
                  <a:pt x="125704" y="204101"/>
                </a:lnTo>
                <a:lnTo>
                  <a:pt x="131648" y="207175"/>
                </a:lnTo>
                <a:lnTo>
                  <a:pt x="138391" y="208241"/>
                </a:lnTo>
                <a:lnTo>
                  <a:pt x="145097" y="207302"/>
                </a:lnTo>
                <a:lnTo>
                  <a:pt x="150952" y="204343"/>
                </a:lnTo>
                <a:lnTo>
                  <a:pt x="157848" y="199059"/>
                </a:lnTo>
                <a:close/>
              </a:path>
              <a:path w="284479" h="2162810">
                <a:moveTo>
                  <a:pt x="158280" y="266738"/>
                </a:moveTo>
                <a:lnTo>
                  <a:pt x="158140" y="258318"/>
                </a:lnTo>
                <a:lnTo>
                  <a:pt x="151307" y="253072"/>
                </a:lnTo>
                <a:lnTo>
                  <a:pt x="145554" y="250101"/>
                </a:lnTo>
                <a:lnTo>
                  <a:pt x="139039" y="249072"/>
                </a:lnTo>
                <a:lnTo>
                  <a:pt x="132562" y="249974"/>
                </a:lnTo>
                <a:lnTo>
                  <a:pt x="126898" y="252831"/>
                </a:lnTo>
                <a:lnTo>
                  <a:pt x="120218" y="257975"/>
                </a:lnTo>
                <a:lnTo>
                  <a:pt x="120357" y="266369"/>
                </a:lnTo>
                <a:lnTo>
                  <a:pt x="127177" y="271627"/>
                </a:lnTo>
                <a:lnTo>
                  <a:pt x="132930" y="274599"/>
                </a:lnTo>
                <a:lnTo>
                  <a:pt x="139446" y="275628"/>
                </a:lnTo>
                <a:lnTo>
                  <a:pt x="145935" y="274726"/>
                </a:lnTo>
                <a:lnTo>
                  <a:pt x="151599" y="271856"/>
                </a:lnTo>
                <a:lnTo>
                  <a:pt x="158280" y="266738"/>
                </a:lnTo>
                <a:close/>
              </a:path>
              <a:path w="284479" h="2162810">
                <a:moveTo>
                  <a:pt x="158711" y="334416"/>
                </a:moveTo>
                <a:lnTo>
                  <a:pt x="158572" y="326301"/>
                </a:lnTo>
                <a:lnTo>
                  <a:pt x="151968" y="321246"/>
                </a:lnTo>
                <a:lnTo>
                  <a:pt x="146418" y="318376"/>
                </a:lnTo>
                <a:lnTo>
                  <a:pt x="140119" y="317373"/>
                </a:lnTo>
                <a:lnTo>
                  <a:pt x="133858" y="318249"/>
                </a:lnTo>
                <a:lnTo>
                  <a:pt x="128384" y="321017"/>
                </a:lnTo>
                <a:lnTo>
                  <a:pt x="121945" y="325958"/>
                </a:lnTo>
                <a:lnTo>
                  <a:pt x="122085" y="334073"/>
                </a:lnTo>
                <a:lnTo>
                  <a:pt x="128663" y="339153"/>
                </a:lnTo>
                <a:lnTo>
                  <a:pt x="134239" y="342023"/>
                </a:lnTo>
                <a:lnTo>
                  <a:pt x="140538" y="343014"/>
                </a:lnTo>
                <a:lnTo>
                  <a:pt x="146799" y="342138"/>
                </a:lnTo>
                <a:lnTo>
                  <a:pt x="152273" y="339369"/>
                </a:lnTo>
                <a:lnTo>
                  <a:pt x="158711" y="334416"/>
                </a:lnTo>
                <a:close/>
              </a:path>
              <a:path w="284479" h="2162810">
                <a:moveTo>
                  <a:pt x="159118" y="402120"/>
                </a:moveTo>
                <a:lnTo>
                  <a:pt x="158978" y="394284"/>
                </a:lnTo>
                <a:lnTo>
                  <a:pt x="146278" y="384517"/>
                </a:lnTo>
                <a:lnTo>
                  <a:pt x="136131" y="384416"/>
                </a:lnTo>
                <a:lnTo>
                  <a:pt x="123685" y="393954"/>
                </a:lnTo>
                <a:lnTo>
                  <a:pt x="123837" y="401789"/>
                </a:lnTo>
                <a:lnTo>
                  <a:pt x="136525" y="411556"/>
                </a:lnTo>
                <a:lnTo>
                  <a:pt x="146710" y="411657"/>
                </a:lnTo>
                <a:lnTo>
                  <a:pt x="152895" y="406895"/>
                </a:lnTo>
                <a:lnTo>
                  <a:pt x="159118" y="402120"/>
                </a:lnTo>
                <a:close/>
              </a:path>
              <a:path w="284479" h="2162810">
                <a:moveTo>
                  <a:pt x="159550" y="469823"/>
                </a:moveTo>
                <a:lnTo>
                  <a:pt x="159397" y="462292"/>
                </a:lnTo>
                <a:lnTo>
                  <a:pt x="147193" y="452869"/>
                </a:lnTo>
                <a:lnTo>
                  <a:pt x="137375" y="452767"/>
                </a:lnTo>
                <a:lnTo>
                  <a:pt x="125412" y="461962"/>
                </a:lnTo>
                <a:lnTo>
                  <a:pt x="125564" y="469506"/>
                </a:lnTo>
                <a:lnTo>
                  <a:pt x="137782" y="478904"/>
                </a:lnTo>
                <a:lnTo>
                  <a:pt x="147586" y="479005"/>
                </a:lnTo>
                <a:lnTo>
                  <a:pt x="153543" y="474395"/>
                </a:lnTo>
                <a:lnTo>
                  <a:pt x="159550" y="469823"/>
                </a:lnTo>
                <a:close/>
              </a:path>
              <a:path w="284479" h="2162810">
                <a:moveTo>
                  <a:pt x="159943" y="537502"/>
                </a:moveTo>
                <a:lnTo>
                  <a:pt x="159804" y="530263"/>
                </a:lnTo>
                <a:lnTo>
                  <a:pt x="148043" y="521220"/>
                </a:lnTo>
                <a:lnTo>
                  <a:pt x="138633" y="521119"/>
                </a:lnTo>
                <a:lnTo>
                  <a:pt x="127139" y="529945"/>
                </a:lnTo>
                <a:lnTo>
                  <a:pt x="127266" y="537197"/>
                </a:lnTo>
                <a:lnTo>
                  <a:pt x="139039" y="546239"/>
                </a:lnTo>
                <a:lnTo>
                  <a:pt x="148450" y="546341"/>
                </a:lnTo>
                <a:lnTo>
                  <a:pt x="154203" y="541921"/>
                </a:lnTo>
                <a:lnTo>
                  <a:pt x="159943" y="537502"/>
                </a:lnTo>
                <a:close/>
              </a:path>
              <a:path w="284479" h="2162810">
                <a:moveTo>
                  <a:pt x="160362" y="605205"/>
                </a:moveTo>
                <a:lnTo>
                  <a:pt x="160261" y="598246"/>
                </a:lnTo>
                <a:lnTo>
                  <a:pt x="148958" y="589572"/>
                </a:lnTo>
                <a:lnTo>
                  <a:pt x="139928" y="589470"/>
                </a:lnTo>
                <a:lnTo>
                  <a:pt x="128917" y="597954"/>
                </a:lnTo>
                <a:lnTo>
                  <a:pt x="129019" y="604901"/>
                </a:lnTo>
                <a:lnTo>
                  <a:pt x="140296" y="613613"/>
                </a:lnTo>
                <a:lnTo>
                  <a:pt x="149313" y="613676"/>
                </a:lnTo>
                <a:lnTo>
                  <a:pt x="154863" y="609434"/>
                </a:lnTo>
                <a:lnTo>
                  <a:pt x="160362" y="605205"/>
                </a:lnTo>
                <a:close/>
              </a:path>
              <a:path w="284479" h="2162810">
                <a:moveTo>
                  <a:pt x="160769" y="672896"/>
                </a:moveTo>
                <a:lnTo>
                  <a:pt x="160680" y="666216"/>
                </a:lnTo>
                <a:lnTo>
                  <a:pt x="149847" y="657910"/>
                </a:lnTo>
                <a:lnTo>
                  <a:pt x="141198" y="657821"/>
                </a:lnTo>
                <a:lnTo>
                  <a:pt x="130644" y="665949"/>
                </a:lnTo>
                <a:lnTo>
                  <a:pt x="130746" y="672604"/>
                </a:lnTo>
                <a:lnTo>
                  <a:pt x="141528" y="680935"/>
                </a:lnTo>
                <a:lnTo>
                  <a:pt x="150228" y="681012"/>
                </a:lnTo>
                <a:lnTo>
                  <a:pt x="155498" y="676948"/>
                </a:lnTo>
                <a:lnTo>
                  <a:pt x="160769" y="672896"/>
                </a:lnTo>
                <a:close/>
              </a:path>
              <a:path w="284479" h="2162810">
                <a:moveTo>
                  <a:pt x="161188" y="740587"/>
                </a:moveTo>
                <a:lnTo>
                  <a:pt x="161099" y="734212"/>
                </a:lnTo>
                <a:lnTo>
                  <a:pt x="150749" y="726249"/>
                </a:lnTo>
                <a:lnTo>
                  <a:pt x="142481" y="726173"/>
                </a:lnTo>
                <a:lnTo>
                  <a:pt x="132372" y="733933"/>
                </a:lnTo>
                <a:lnTo>
                  <a:pt x="132486" y="740321"/>
                </a:lnTo>
                <a:lnTo>
                  <a:pt x="142824" y="748284"/>
                </a:lnTo>
                <a:lnTo>
                  <a:pt x="151091" y="748360"/>
                </a:lnTo>
                <a:lnTo>
                  <a:pt x="156146" y="744474"/>
                </a:lnTo>
                <a:lnTo>
                  <a:pt x="161188" y="740587"/>
                </a:lnTo>
                <a:close/>
              </a:path>
              <a:path w="284479" h="2162810">
                <a:moveTo>
                  <a:pt x="161607" y="808266"/>
                </a:moveTo>
                <a:lnTo>
                  <a:pt x="161518" y="802195"/>
                </a:lnTo>
                <a:lnTo>
                  <a:pt x="151650" y="794588"/>
                </a:lnTo>
                <a:lnTo>
                  <a:pt x="143725" y="794512"/>
                </a:lnTo>
                <a:lnTo>
                  <a:pt x="134112" y="801928"/>
                </a:lnTo>
                <a:lnTo>
                  <a:pt x="134213" y="808012"/>
                </a:lnTo>
                <a:lnTo>
                  <a:pt x="144081" y="815619"/>
                </a:lnTo>
                <a:lnTo>
                  <a:pt x="151968" y="815682"/>
                </a:lnTo>
                <a:lnTo>
                  <a:pt x="156794" y="811974"/>
                </a:lnTo>
                <a:lnTo>
                  <a:pt x="161607" y="808266"/>
                </a:lnTo>
                <a:close/>
              </a:path>
              <a:path w="284479" h="2162810">
                <a:moveTo>
                  <a:pt x="162013" y="875969"/>
                </a:moveTo>
                <a:lnTo>
                  <a:pt x="161925" y="870178"/>
                </a:lnTo>
                <a:lnTo>
                  <a:pt x="152539" y="862939"/>
                </a:lnTo>
                <a:lnTo>
                  <a:pt x="144995" y="862876"/>
                </a:lnTo>
                <a:lnTo>
                  <a:pt x="135839" y="869950"/>
                </a:lnTo>
                <a:lnTo>
                  <a:pt x="135928" y="875715"/>
                </a:lnTo>
                <a:lnTo>
                  <a:pt x="145326" y="882954"/>
                </a:lnTo>
                <a:lnTo>
                  <a:pt x="152857" y="883031"/>
                </a:lnTo>
                <a:lnTo>
                  <a:pt x="157429" y="879500"/>
                </a:lnTo>
                <a:lnTo>
                  <a:pt x="162013" y="875969"/>
                </a:lnTo>
                <a:close/>
              </a:path>
              <a:path w="284479" h="2162810">
                <a:moveTo>
                  <a:pt x="162445" y="943660"/>
                </a:moveTo>
                <a:lnTo>
                  <a:pt x="162369" y="938161"/>
                </a:lnTo>
                <a:lnTo>
                  <a:pt x="153390" y="931291"/>
                </a:lnTo>
                <a:lnTo>
                  <a:pt x="146265" y="931227"/>
                </a:lnTo>
                <a:lnTo>
                  <a:pt x="137553" y="937933"/>
                </a:lnTo>
                <a:lnTo>
                  <a:pt x="137642" y="943432"/>
                </a:lnTo>
                <a:lnTo>
                  <a:pt x="146583" y="950290"/>
                </a:lnTo>
                <a:lnTo>
                  <a:pt x="153708" y="950366"/>
                </a:lnTo>
                <a:lnTo>
                  <a:pt x="158089" y="947026"/>
                </a:lnTo>
                <a:lnTo>
                  <a:pt x="162445" y="943660"/>
                </a:lnTo>
                <a:close/>
              </a:path>
              <a:path w="284479" h="2162810">
                <a:moveTo>
                  <a:pt x="162864" y="1011351"/>
                </a:moveTo>
                <a:lnTo>
                  <a:pt x="162788" y="1006132"/>
                </a:lnTo>
                <a:lnTo>
                  <a:pt x="154305" y="999642"/>
                </a:lnTo>
                <a:lnTo>
                  <a:pt x="147561" y="999566"/>
                </a:lnTo>
                <a:lnTo>
                  <a:pt x="139293" y="1005928"/>
                </a:lnTo>
                <a:lnTo>
                  <a:pt x="139407" y="1011135"/>
                </a:lnTo>
                <a:lnTo>
                  <a:pt x="147853" y="1017625"/>
                </a:lnTo>
                <a:lnTo>
                  <a:pt x="154622" y="1017701"/>
                </a:lnTo>
                <a:lnTo>
                  <a:pt x="158724" y="1014514"/>
                </a:lnTo>
                <a:lnTo>
                  <a:pt x="162864" y="1011351"/>
                </a:lnTo>
                <a:close/>
              </a:path>
              <a:path w="284479" h="2162810">
                <a:moveTo>
                  <a:pt x="163283" y="1079030"/>
                </a:moveTo>
                <a:lnTo>
                  <a:pt x="163207" y="1074115"/>
                </a:lnTo>
                <a:lnTo>
                  <a:pt x="155219" y="1067981"/>
                </a:lnTo>
                <a:lnTo>
                  <a:pt x="148818" y="1067917"/>
                </a:lnTo>
                <a:lnTo>
                  <a:pt x="141033" y="1073912"/>
                </a:lnTo>
                <a:lnTo>
                  <a:pt x="141097" y="1078826"/>
                </a:lnTo>
                <a:lnTo>
                  <a:pt x="149085" y="1084961"/>
                </a:lnTo>
                <a:lnTo>
                  <a:pt x="155498" y="1085037"/>
                </a:lnTo>
                <a:lnTo>
                  <a:pt x="159397" y="1082040"/>
                </a:lnTo>
                <a:lnTo>
                  <a:pt x="163283" y="1079030"/>
                </a:lnTo>
                <a:close/>
              </a:path>
              <a:path w="284479" h="2162810">
                <a:moveTo>
                  <a:pt x="163677" y="1146721"/>
                </a:moveTo>
                <a:lnTo>
                  <a:pt x="163614" y="1142111"/>
                </a:lnTo>
                <a:lnTo>
                  <a:pt x="156095" y="1136332"/>
                </a:lnTo>
                <a:lnTo>
                  <a:pt x="150075" y="1136269"/>
                </a:lnTo>
                <a:lnTo>
                  <a:pt x="142748" y="1141907"/>
                </a:lnTo>
                <a:lnTo>
                  <a:pt x="142824" y="1146530"/>
                </a:lnTo>
                <a:lnTo>
                  <a:pt x="150317" y="1152309"/>
                </a:lnTo>
                <a:lnTo>
                  <a:pt x="156349" y="1152372"/>
                </a:lnTo>
                <a:lnTo>
                  <a:pt x="160020" y="1149553"/>
                </a:lnTo>
                <a:lnTo>
                  <a:pt x="163677" y="1146721"/>
                </a:lnTo>
                <a:close/>
              </a:path>
              <a:path w="284479" h="2162810">
                <a:moveTo>
                  <a:pt x="164109" y="1214424"/>
                </a:moveTo>
                <a:lnTo>
                  <a:pt x="164033" y="1210094"/>
                </a:lnTo>
                <a:lnTo>
                  <a:pt x="157010" y="1204671"/>
                </a:lnTo>
                <a:lnTo>
                  <a:pt x="151371" y="1204620"/>
                </a:lnTo>
                <a:lnTo>
                  <a:pt x="144500" y="1209903"/>
                </a:lnTo>
                <a:lnTo>
                  <a:pt x="144551" y="1214247"/>
                </a:lnTo>
                <a:lnTo>
                  <a:pt x="151599" y="1219657"/>
                </a:lnTo>
                <a:lnTo>
                  <a:pt x="157251" y="1219708"/>
                </a:lnTo>
                <a:lnTo>
                  <a:pt x="160680" y="1217066"/>
                </a:lnTo>
                <a:lnTo>
                  <a:pt x="164109" y="1214424"/>
                </a:lnTo>
                <a:close/>
              </a:path>
              <a:path w="284479" h="2162810">
                <a:moveTo>
                  <a:pt x="164528" y="1282115"/>
                </a:moveTo>
                <a:lnTo>
                  <a:pt x="164452" y="1278064"/>
                </a:lnTo>
                <a:lnTo>
                  <a:pt x="157899" y="1273022"/>
                </a:lnTo>
                <a:lnTo>
                  <a:pt x="152641" y="1272971"/>
                </a:lnTo>
                <a:lnTo>
                  <a:pt x="146253" y="1277912"/>
                </a:lnTo>
                <a:lnTo>
                  <a:pt x="146265" y="1281950"/>
                </a:lnTo>
                <a:lnTo>
                  <a:pt x="152857" y="1286992"/>
                </a:lnTo>
                <a:lnTo>
                  <a:pt x="158115" y="1287030"/>
                </a:lnTo>
                <a:lnTo>
                  <a:pt x="161328" y="1284592"/>
                </a:lnTo>
                <a:lnTo>
                  <a:pt x="164528" y="1282115"/>
                </a:lnTo>
                <a:close/>
              </a:path>
              <a:path w="284479" h="2162810">
                <a:moveTo>
                  <a:pt x="164934" y="1349819"/>
                </a:moveTo>
                <a:lnTo>
                  <a:pt x="164884" y="1346047"/>
                </a:lnTo>
                <a:lnTo>
                  <a:pt x="158775" y="1341361"/>
                </a:lnTo>
                <a:lnTo>
                  <a:pt x="153898" y="1341323"/>
                </a:lnTo>
                <a:lnTo>
                  <a:pt x="147993" y="1345895"/>
                </a:lnTo>
                <a:lnTo>
                  <a:pt x="148018" y="1349654"/>
                </a:lnTo>
                <a:lnTo>
                  <a:pt x="154101" y="1354340"/>
                </a:lnTo>
                <a:lnTo>
                  <a:pt x="158978" y="1354378"/>
                </a:lnTo>
                <a:lnTo>
                  <a:pt x="161963" y="1352092"/>
                </a:lnTo>
                <a:lnTo>
                  <a:pt x="164934" y="1349819"/>
                </a:lnTo>
                <a:close/>
              </a:path>
              <a:path w="284479" h="2162810">
                <a:moveTo>
                  <a:pt x="165366" y="1417510"/>
                </a:moveTo>
                <a:lnTo>
                  <a:pt x="165328" y="1414056"/>
                </a:lnTo>
                <a:lnTo>
                  <a:pt x="162521" y="1411871"/>
                </a:lnTo>
                <a:lnTo>
                  <a:pt x="159677" y="1409725"/>
                </a:lnTo>
                <a:lnTo>
                  <a:pt x="155168" y="1409687"/>
                </a:lnTo>
                <a:lnTo>
                  <a:pt x="149707" y="1413891"/>
                </a:lnTo>
                <a:lnTo>
                  <a:pt x="149758" y="1417358"/>
                </a:lnTo>
                <a:lnTo>
                  <a:pt x="155397" y="1421701"/>
                </a:lnTo>
                <a:lnTo>
                  <a:pt x="159893" y="1421726"/>
                </a:lnTo>
                <a:lnTo>
                  <a:pt x="162623" y="1419618"/>
                </a:lnTo>
                <a:lnTo>
                  <a:pt x="165366" y="1417510"/>
                </a:lnTo>
                <a:close/>
              </a:path>
              <a:path w="284479" h="2162810">
                <a:moveTo>
                  <a:pt x="165760" y="1485188"/>
                </a:moveTo>
                <a:lnTo>
                  <a:pt x="165722" y="1482026"/>
                </a:lnTo>
                <a:lnTo>
                  <a:pt x="160578" y="1478064"/>
                </a:lnTo>
                <a:lnTo>
                  <a:pt x="156464" y="1478013"/>
                </a:lnTo>
                <a:lnTo>
                  <a:pt x="153936" y="1479943"/>
                </a:lnTo>
                <a:lnTo>
                  <a:pt x="151447" y="1481886"/>
                </a:lnTo>
                <a:lnTo>
                  <a:pt x="151447" y="1485049"/>
                </a:lnTo>
                <a:lnTo>
                  <a:pt x="154063" y="1487030"/>
                </a:lnTo>
                <a:lnTo>
                  <a:pt x="156641" y="1489024"/>
                </a:lnTo>
                <a:lnTo>
                  <a:pt x="160743" y="1489049"/>
                </a:lnTo>
                <a:lnTo>
                  <a:pt x="163271" y="1487131"/>
                </a:lnTo>
                <a:lnTo>
                  <a:pt x="165760" y="1485188"/>
                </a:lnTo>
                <a:close/>
              </a:path>
              <a:path w="284479" h="2162810">
                <a:moveTo>
                  <a:pt x="166192" y="1552867"/>
                </a:moveTo>
                <a:lnTo>
                  <a:pt x="166154" y="1549996"/>
                </a:lnTo>
                <a:lnTo>
                  <a:pt x="161480" y="1546415"/>
                </a:lnTo>
                <a:lnTo>
                  <a:pt x="157734" y="1546377"/>
                </a:lnTo>
                <a:lnTo>
                  <a:pt x="153162" y="1549869"/>
                </a:lnTo>
                <a:lnTo>
                  <a:pt x="153200" y="1552765"/>
                </a:lnTo>
                <a:lnTo>
                  <a:pt x="155562" y="1554556"/>
                </a:lnTo>
                <a:lnTo>
                  <a:pt x="157873" y="1556372"/>
                </a:lnTo>
                <a:lnTo>
                  <a:pt x="161645" y="1556397"/>
                </a:lnTo>
                <a:lnTo>
                  <a:pt x="163918" y="1554632"/>
                </a:lnTo>
                <a:lnTo>
                  <a:pt x="166192" y="1552867"/>
                </a:lnTo>
                <a:close/>
              </a:path>
              <a:path w="284479" h="2162810">
                <a:moveTo>
                  <a:pt x="166636" y="1620570"/>
                </a:moveTo>
                <a:lnTo>
                  <a:pt x="166560" y="1617980"/>
                </a:lnTo>
                <a:lnTo>
                  <a:pt x="162369" y="1614754"/>
                </a:lnTo>
                <a:lnTo>
                  <a:pt x="159016" y="1614728"/>
                </a:lnTo>
                <a:lnTo>
                  <a:pt x="154889" y="1617878"/>
                </a:lnTo>
                <a:lnTo>
                  <a:pt x="154940" y="1620456"/>
                </a:lnTo>
                <a:lnTo>
                  <a:pt x="159143" y="1623707"/>
                </a:lnTo>
                <a:lnTo>
                  <a:pt x="162521" y="1623733"/>
                </a:lnTo>
                <a:lnTo>
                  <a:pt x="164566" y="1622158"/>
                </a:lnTo>
                <a:lnTo>
                  <a:pt x="166636" y="1620570"/>
                </a:lnTo>
                <a:close/>
              </a:path>
              <a:path w="284479" h="2162810">
                <a:moveTo>
                  <a:pt x="167055" y="1688274"/>
                </a:moveTo>
                <a:lnTo>
                  <a:pt x="167030" y="1685975"/>
                </a:lnTo>
                <a:lnTo>
                  <a:pt x="165138" y="1684540"/>
                </a:lnTo>
                <a:lnTo>
                  <a:pt x="163283" y="1683105"/>
                </a:lnTo>
                <a:lnTo>
                  <a:pt x="160261" y="1683067"/>
                </a:lnTo>
                <a:lnTo>
                  <a:pt x="156641" y="1685886"/>
                </a:lnTo>
                <a:lnTo>
                  <a:pt x="156667" y="1688160"/>
                </a:lnTo>
                <a:lnTo>
                  <a:pt x="160401" y="1691043"/>
                </a:lnTo>
                <a:lnTo>
                  <a:pt x="163385" y="1691068"/>
                </a:lnTo>
                <a:lnTo>
                  <a:pt x="165214" y="1689671"/>
                </a:lnTo>
                <a:lnTo>
                  <a:pt x="167055" y="1688274"/>
                </a:lnTo>
                <a:close/>
              </a:path>
              <a:path w="284479" h="2162810">
                <a:moveTo>
                  <a:pt x="167449" y="1755965"/>
                </a:moveTo>
                <a:lnTo>
                  <a:pt x="167411" y="1753971"/>
                </a:lnTo>
                <a:lnTo>
                  <a:pt x="165785" y="1752701"/>
                </a:lnTo>
                <a:lnTo>
                  <a:pt x="164134" y="1751444"/>
                </a:lnTo>
                <a:lnTo>
                  <a:pt x="161531" y="1751418"/>
                </a:lnTo>
                <a:lnTo>
                  <a:pt x="158369" y="1753870"/>
                </a:lnTo>
                <a:lnTo>
                  <a:pt x="158394" y="1755876"/>
                </a:lnTo>
                <a:lnTo>
                  <a:pt x="161645" y="1758378"/>
                </a:lnTo>
                <a:lnTo>
                  <a:pt x="164274" y="1758403"/>
                </a:lnTo>
                <a:lnTo>
                  <a:pt x="165874" y="1757184"/>
                </a:lnTo>
                <a:lnTo>
                  <a:pt x="167449" y="1755965"/>
                </a:lnTo>
                <a:close/>
              </a:path>
              <a:path w="284479" h="2162810">
                <a:moveTo>
                  <a:pt x="167855" y="1823656"/>
                </a:moveTo>
                <a:lnTo>
                  <a:pt x="167830" y="1821942"/>
                </a:lnTo>
                <a:lnTo>
                  <a:pt x="166458" y="1820862"/>
                </a:lnTo>
                <a:lnTo>
                  <a:pt x="165049" y="1819795"/>
                </a:lnTo>
                <a:lnTo>
                  <a:pt x="162826" y="1819783"/>
                </a:lnTo>
                <a:lnTo>
                  <a:pt x="161467" y="1820824"/>
                </a:lnTo>
                <a:lnTo>
                  <a:pt x="160070" y="1821853"/>
                </a:lnTo>
                <a:lnTo>
                  <a:pt x="160121" y="1823593"/>
                </a:lnTo>
                <a:lnTo>
                  <a:pt x="161505" y="1824659"/>
                </a:lnTo>
                <a:lnTo>
                  <a:pt x="162928" y="1825726"/>
                </a:lnTo>
                <a:lnTo>
                  <a:pt x="165138" y="1825752"/>
                </a:lnTo>
                <a:lnTo>
                  <a:pt x="166471" y="1824710"/>
                </a:lnTo>
                <a:lnTo>
                  <a:pt x="167855" y="1823656"/>
                </a:lnTo>
                <a:close/>
              </a:path>
              <a:path w="284479" h="2162810">
                <a:moveTo>
                  <a:pt x="168287" y="1891347"/>
                </a:moveTo>
                <a:lnTo>
                  <a:pt x="168262" y="1889925"/>
                </a:lnTo>
                <a:lnTo>
                  <a:pt x="167119" y="1889036"/>
                </a:lnTo>
                <a:lnTo>
                  <a:pt x="165925" y="1888134"/>
                </a:lnTo>
                <a:lnTo>
                  <a:pt x="164109" y="1888121"/>
                </a:lnTo>
                <a:lnTo>
                  <a:pt x="162953" y="1888998"/>
                </a:lnTo>
                <a:lnTo>
                  <a:pt x="161823" y="1889874"/>
                </a:lnTo>
                <a:lnTo>
                  <a:pt x="161848" y="1891296"/>
                </a:lnTo>
                <a:lnTo>
                  <a:pt x="163004" y="1892185"/>
                </a:lnTo>
                <a:lnTo>
                  <a:pt x="164172" y="1893062"/>
                </a:lnTo>
                <a:lnTo>
                  <a:pt x="166014" y="1893087"/>
                </a:lnTo>
                <a:lnTo>
                  <a:pt x="167144" y="1892211"/>
                </a:lnTo>
                <a:lnTo>
                  <a:pt x="168287" y="1891347"/>
                </a:lnTo>
                <a:close/>
              </a:path>
              <a:path w="284479" h="2162810">
                <a:moveTo>
                  <a:pt x="168694" y="1959051"/>
                </a:moveTo>
                <a:lnTo>
                  <a:pt x="168668" y="1957895"/>
                </a:lnTo>
                <a:lnTo>
                  <a:pt x="166839" y="1956485"/>
                </a:lnTo>
                <a:lnTo>
                  <a:pt x="165366" y="1956473"/>
                </a:lnTo>
                <a:lnTo>
                  <a:pt x="164452" y="1957158"/>
                </a:lnTo>
                <a:lnTo>
                  <a:pt x="163563" y="1957857"/>
                </a:lnTo>
                <a:lnTo>
                  <a:pt x="163588" y="1958987"/>
                </a:lnTo>
                <a:lnTo>
                  <a:pt x="164528" y="1959711"/>
                </a:lnTo>
                <a:lnTo>
                  <a:pt x="165417" y="1960410"/>
                </a:lnTo>
                <a:lnTo>
                  <a:pt x="166903" y="1960435"/>
                </a:lnTo>
                <a:lnTo>
                  <a:pt x="167817" y="1959737"/>
                </a:lnTo>
                <a:lnTo>
                  <a:pt x="168694" y="1959051"/>
                </a:lnTo>
                <a:close/>
              </a:path>
              <a:path w="284479" h="2162810">
                <a:moveTo>
                  <a:pt x="169125" y="2026729"/>
                </a:moveTo>
                <a:lnTo>
                  <a:pt x="169087" y="2025891"/>
                </a:lnTo>
                <a:lnTo>
                  <a:pt x="167728" y="2024837"/>
                </a:lnTo>
                <a:lnTo>
                  <a:pt x="166636" y="2024824"/>
                </a:lnTo>
                <a:lnTo>
                  <a:pt x="165328" y="2025853"/>
                </a:lnTo>
                <a:lnTo>
                  <a:pt x="165328" y="2026704"/>
                </a:lnTo>
                <a:lnTo>
                  <a:pt x="166712" y="2027758"/>
                </a:lnTo>
                <a:lnTo>
                  <a:pt x="167779" y="2027770"/>
                </a:lnTo>
                <a:lnTo>
                  <a:pt x="168427" y="2027250"/>
                </a:lnTo>
                <a:lnTo>
                  <a:pt x="169125" y="2026729"/>
                </a:lnTo>
                <a:close/>
              </a:path>
              <a:path w="284479" h="2162810">
                <a:moveTo>
                  <a:pt x="169532" y="2093887"/>
                </a:moveTo>
                <a:lnTo>
                  <a:pt x="169075" y="2093531"/>
                </a:lnTo>
                <a:lnTo>
                  <a:pt x="168643" y="2093188"/>
                </a:lnTo>
                <a:lnTo>
                  <a:pt x="167894" y="2093175"/>
                </a:lnTo>
                <a:lnTo>
                  <a:pt x="167449" y="2093506"/>
                </a:lnTo>
                <a:lnTo>
                  <a:pt x="167043" y="2093849"/>
                </a:lnTo>
                <a:lnTo>
                  <a:pt x="167043" y="2094407"/>
                </a:lnTo>
                <a:lnTo>
                  <a:pt x="167500" y="2094750"/>
                </a:lnTo>
                <a:lnTo>
                  <a:pt x="167944" y="2095093"/>
                </a:lnTo>
                <a:lnTo>
                  <a:pt x="168668" y="2095106"/>
                </a:lnTo>
                <a:lnTo>
                  <a:pt x="169075" y="2094763"/>
                </a:lnTo>
                <a:lnTo>
                  <a:pt x="169532" y="2094433"/>
                </a:lnTo>
                <a:lnTo>
                  <a:pt x="169532" y="2093887"/>
                </a:lnTo>
                <a:close/>
              </a:path>
              <a:path w="284479" h="2162810">
                <a:moveTo>
                  <a:pt x="169951" y="2161870"/>
                </a:moveTo>
                <a:lnTo>
                  <a:pt x="169532" y="2161527"/>
                </a:lnTo>
                <a:lnTo>
                  <a:pt x="169189" y="2161527"/>
                </a:lnTo>
                <a:lnTo>
                  <a:pt x="168973" y="2161692"/>
                </a:lnTo>
                <a:lnTo>
                  <a:pt x="168770" y="2161857"/>
                </a:lnTo>
                <a:lnTo>
                  <a:pt x="168770" y="2162111"/>
                </a:lnTo>
                <a:lnTo>
                  <a:pt x="168973" y="2162276"/>
                </a:lnTo>
                <a:lnTo>
                  <a:pt x="169189" y="2162441"/>
                </a:lnTo>
                <a:lnTo>
                  <a:pt x="169532" y="2162454"/>
                </a:lnTo>
                <a:lnTo>
                  <a:pt x="169748" y="2162289"/>
                </a:lnTo>
                <a:lnTo>
                  <a:pt x="169951" y="2162124"/>
                </a:lnTo>
                <a:lnTo>
                  <a:pt x="169951" y="2161870"/>
                </a:lnTo>
                <a:close/>
              </a:path>
              <a:path w="284479" h="2162810">
                <a:moveTo>
                  <a:pt x="275259" y="0"/>
                </a:moveTo>
                <a:lnTo>
                  <a:pt x="242570" y="0"/>
                </a:lnTo>
                <a:lnTo>
                  <a:pt x="244919" y="2705"/>
                </a:lnTo>
                <a:lnTo>
                  <a:pt x="251472" y="6083"/>
                </a:lnTo>
                <a:lnTo>
                  <a:pt x="258876" y="7264"/>
                </a:lnTo>
                <a:lnTo>
                  <a:pt x="266255" y="6223"/>
                </a:lnTo>
                <a:lnTo>
                  <a:pt x="272719" y="2959"/>
                </a:lnTo>
                <a:lnTo>
                  <a:pt x="275259" y="0"/>
                </a:lnTo>
                <a:close/>
              </a:path>
              <a:path w="284479" h="2162810">
                <a:moveTo>
                  <a:pt x="278790" y="60159"/>
                </a:moveTo>
                <a:lnTo>
                  <a:pt x="277304" y="54622"/>
                </a:lnTo>
                <a:lnTo>
                  <a:pt x="273062" y="49733"/>
                </a:lnTo>
                <a:lnTo>
                  <a:pt x="266700" y="46456"/>
                </a:lnTo>
                <a:lnTo>
                  <a:pt x="259511" y="45326"/>
                </a:lnTo>
                <a:lnTo>
                  <a:pt x="252349" y="46329"/>
                </a:lnTo>
                <a:lnTo>
                  <a:pt x="246087" y="49491"/>
                </a:lnTo>
                <a:lnTo>
                  <a:pt x="241973" y="54292"/>
                </a:lnTo>
                <a:lnTo>
                  <a:pt x="240652" y="59804"/>
                </a:lnTo>
                <a:lnTo>
                  <a:pt x="242138" y="65341"/>
                </a:lnTo>
                <a:lnTo>
                  <a:pt x="246405" y="70231"/>
                </a:lnTo>
                <a:lnTo>
                  <a:pt x="252768" y="73507"/>
                </a:lnTo>
                <a:lnTo>
                  <a:pt x="259969" y="74650"/>
                </a:lnTo>
                <a:lnTo>
                  <a:pt x="267119" y="73634"/>
                </a:lnTo>
                <a:lnTo>
                  <a:pt x="273380" y="70472"/>
                </a:lnTo>
                <a:lnTo>
                  <a:pt x="277482" y="65659"/>
                </a:lnTo>
                <a:lnTo>
                  <a:pt x="278790" y="60159"/>
                </a:lnTo>
                <a:close/>
              </a:path>
              <a:path w="284479" h="2162810">
                <a:moveTo>
                  <a:pt x="281178" y="132499"/>
                </a:moveTo>
                <a:lnTo>
                  <a:pt x="280974" y="123507"/>
                </a:lnTo>
                <a:lnTo>
                  <a:pt x="273672" y="117894"/>
                </a:lnTo>
                <a:lnTo>
                  <a:pt x="267538" y="114719"/>
                </a:lnTo>
                <a:lnTo>
                  <a:pt x="260578" y="113614"/>
                </a:lnTo>
                <a:lnTo>
                  <a:pt x="253657" y="114592"/>
                </a:lnTo>
                <a:lnTo>
                  <a:pt x="247599" y="117652"/>
                </a:lnTo>
                <a:lnTo>
                  <a:pt x="240474" y="123139"/>
                </a:lnTo>
                <a:lnTo>
                  <a:pt x="240601" y="132143"/>
                </a:lnTo>
                <a:lnTo>
                  <a:pt x="247904" y="137744"/>
                </a:lnTo>
                <a:lnTo>
                  <a:pt x="254063" y="140919"/>
                </a:lnTo>
                <a:lnTo>
                  <a:pt x="261035" y="142024"/>
                </a:lnTo>
                <a:lnTo>
                  <a:pt x="267970" y="141058"/>
                </a:lnTo>
                <a:lnTo>
                  <a:pt x="274040" y="137985"/>
                </a:lnTo>
                <a:lnTo>
                  <a:pt x="281178" y="132499"/>
                </a:lnTo>
                <a:close/>
              </a:path>
              <a:path w="284479" h="2162810">
                <a:moveTo>
                  <a:pt x="281584" y="200190"/>
                </a:moveTo>
                <a:lnTo>
                  <a:pt x="281432" y="191490"/>
                </a:lnTo>
                <a:lnTo>
                  <a:pt x="274383" y="186055"/>
                </a:lnTo>
                <a:lnTo>
                  <a:pt x="268401" y="182994"/>
                </a:lnTo>
                <a:lnTo>
                  <a:pt x="261645" y="181927"/>
                </a:lnTo>
                <a:lnTo>
                  <a:pt x="254939" y="182867"/>
                </a:lnTo>
                <a:lnTo>
                  <a:pt x="249085" y="185813"/>
                </a:lnTo>
                <a:lnTo>
                  <a:pt x="242189" y="191135"/>
                </a:lnTo>
                <a:lnTo>
                  <a:pt x="242341" y="199834"/>
                </a:lnTo>
                <a:lnTo>
                  <a:pt x="249402" y="205257"/>
                </a:lnTo>
                <a:lnTo>
                  <a:pt x="255346" y="208343"/>
                </a:lnTo>
                <a:lnTo>
                  <a:pt x="262089" y="209423"/>
                </a:lnTo>
                <a:lnTo>
                  <a:pt x="268795" y="208470"/>
                </a:lnTo>
                <a:lnTo>
                  <a:pt x="274662" y="205498"/>
                </a:lnTo>
                <a:lnTo>
                  <a:pt x="281584" y="200190"/>
                </a:lnTo>
                <a:close/>
              </a:path>
              <a:path w="284479" h="2162810">
                <a:moveTo>
                  <a:pt x="281990" y="267893"/>
                </a:moveTo>
                <a:lnTo>
                  <a:pt x="281863" y="259486"/>
                </a:lnTo>
                <a:lnTo>
                  <a:pt x="275043" y="254228"/>
                </a:lnTo>
                <a:lnTo>
                  <a:pt x="269265" y="251256"/>
                </a:lnTo>
                <a:lnTo>
                  <a:pt x="262750" y="250228"/>
                </a:lnTo>
                <a:lnTo>
                  <a:pt x="256260" y="251142"/>
                </a:lnTo>
                <a:lnTo>
                  <a:pt x="250609" y="254012"/>
                </a:lnTo>
                <a:lnTo>
                  <a:pt x="243916" y="259118"/>
                </a:lnTo>
                <a:lnTo>
                  <a:pt x="244068" y="267538"/>
                </a:lnTo>
                <a:lnTo>
                  <a:pt x="250875" y="272796"/>
                </a:lnTo>
                <a:lnTo>
                  <a:pt x="256641" y="275767"/>
                </a:lnTo>
                <a:lnTo>
                  <a:pt x="263169" y="276796"/>
                </a:lnTo>
                <a:lnTo>
                  <a:pt x="269659" y="275882"/>
                </a:lnTo>
                <a:lnTo>
                  <a:pt x="275323" y="273024"/>
                </a:lnTo>
                <a:lnTo>
                  <a:pt x="281990" y="267893"/>
                </a:lnTo>
                <a:close/>
              </a:path>
              <a:path w="284479" h="2162810">
                <a:moveTo>
                  <a:pt x="282409" y="335584"/>
                </a:moveTo>
                <a:lnTo>
                  <a:pt x="282270" y="327469"/>
                </a:lnTo>
                <a:lnTo>
                  <a:pt x="275704" y="322389"/>
                </a:lnTo>
                <a:lnTo>
                  <a:pt x="270129" y="319532"/>
                </a:lnTo>
                <a:lnTo>
                  <a:pt x="263829" y="318541"/>
                </a:lnTo>
                <a:lnTo>
                  <a:pt x="257568" y="319417"/>
                </a:lnTo>
                <a:lnTo>
                  <a:pt x="252095" y="322173"/>
                </a:lnTo>
                <a:lnTo>
                  <a:pt x="245656" y="327126"/>
                </a:lnTo>
                <a:lnTo>
                  <a:pt x="245795" y="335241"/>
                </a:lnTo>
                <a:lnTo>
                  <a:pt x="252412" y="340309"/>
                </a:lnTo>
                <a:lnTo>
                  <a:pt x="257949" y="343179"/>
                </a:lnTo>
                <a:lnTo>
                  <a:pt x="264236" y="344182"/>
                </a:lnTo>
                <a:lnTo>
                  <a:pt x="270497" y="343306"/>
                </a:lnTo>
                <a:lnTo>
                  <a:pt x="275971" y="340537"/>
                </a:lnTo>
                <a:lnTo>
                  <a:pt x="282409" y="335584"/>
                </a:lnTo>
                <a:close/>
              </a:path>
              <a:path w="284479" h="2162810">
                <a:moveTo>
                  <a:pt x="282816" y="403275"/>
                </a:moveTo>
                <a:lnTo>
                  <a:pt x="282676" y="395452"/>
                </a:lnTo>
                <a:lnTo>
                  <a:pt x="269989" y="385686"/>
                </a:lnTo>
                <a:lnTo>
                  <a:pt x="259803" y="385572"/>
                </a:lnTo>
                <a:lnTo>
                  <a:pt x="247370" y="395109"/>
                </a:lnTo>
                <a:lnTo>
                  <a:pt x="247523" y="402958"/>
                </a:lnTo>
                <a:lnTo>
                  <a:pt x="260223" y="412724"/>
                </a:lnTo>
                <a:lnTo>
                  <a:pt x="270395" y="412813"/>
                </a:lnTo>
                <a:lnTo>
                  <a:pt x="276631" y="408038"/>
                </a:lnTo>
                <a:lnTo>
                  <a:pt x="282816" y="403275"/>
                </a:lnTo>
                <a:close/>
              </a:path>
              <a:path w="284479" h="2162810">
                <a:moveTo>
                  <a:pt x="283235" y="470979"/>
                </a:moveTo>
                <a:lnTo>
                  <a:pt x="283108" y="463435"/>
                </a:lnTo>
                <a:lnTo>
                  <a:pt x="270878" y="454025"/>
                </a:lnTo>
                <a:lnTo>
                  <a:pt x="261099" y="453936"/>
                </a:lnTo>
                <a:lnTo>
                  <a:pt x="249161" y="463118"/>
                </a:lnTo>
                <a:lnTo>
                  <a:pt x="249250" y="470662"/>
                </a:lnTo>
                <a:lnTo>
                  <a:pt x="261505" y="480072"/>
                </a:lnTo>
                <a:lnTo>
                  <a:pt x="271297" y="480161"/>
                </a:lnTo>
                <a:lnTo>
                  <a:pt x="277253" y="475576"/>
                </a:lnTo>
                <a:lnTo>
                  <a:pt x="283235" y="470979"/>
                </a:lnTo>
                <a:close/>
              </a:path>
              <a:path w="284479" h="2162810">
                <a:moveTo>
                  <a:pt x="283667" y="538670"/>
                </a:moveTo>
                <a:lnTo>
                  <a:pt x="283540" y="531418"/>
                </a:lnTo>
                <a:lnTo>
                  <a:pt x="271792" y="522376"/>
                </a:lnTo>
                <a:lnTo>
                  <a:pt x="262331" y="522274"/>
                </a:lnTo>
                <a:lnTo>
                  <a:pt x="250875" y="531114"/>
                </a:lnTo>
                <a:lnTo>
                  <a:pt x="250990" y="538353"/>
                </a:lnTo>
                <a:lnTo>
                  <a:pt x="262763" y="547408"/>
                </a:lnTo>
                <a:lnTo>
                  <a:pt x="272173" y="547497"/>
                </a:lnTo>
                <a:lnTo>
                  <a:pt x="277914" y="543077"/>
                </a:lnTo>
                <a:lnTo>
                  <a:pt x="283667" y="538670"/>
                </a:lnTo>
                <a:close/>
              </a:path>
              <a:path w="284479" h="2162810">
                <a:moveTo>
                  <a:pt x="284060" y="606361"/>
                </a:moveTo>
                <a:lnTo>
                  <a:pt x="283946" y="599401"/>
                </a:lnTo>
                <a:lnTo>
                  <a:pt x="272630" y="590715"/>
                </a:lnTo>
                <a:lnTo>
                  <a:pt x="263601" y="590626"/>
                </a:lnTo>
                <a:lnTo>
                  <a:pt x="252603" y="599109"/>
                </a:lnTo>
                <a:lnTo>
                  <a:pt x="252730" y="606069"/>
                </a:lnTo>
                <a:lnTo>
                  <a:pt x="263994" y="614743"/>
                </a:lnTo>
                <a:lnTo>
                  <a:pt x="273011" y="614819"/>
                </a:lnTo>
                <a:lnTo>
                  <a:pt x="278561" y="610590"/>
                </a:lnTo>
                <a:lnTo>
                  <a:pt x="284060" y="606361"/>
                </a:lnTo>
                <a:close/>
              </a:path>
              <a:path w="284479" h="2162810">
                <a:moveTo>
                  <a:pt x="284480" y="674039"/>
                </a:moveTo>
                <a:lnTo>
                  <a:pt x="284365" y="667385"/>
                </a:lnTo>
                <a:lnTo>
                  <a:pt x="273545" y="659053"/>
                </a:lnTo>
                <a:lnTo>
                  <a:pt x="264896" y="658977"/>
                </a:lnTo>
                <a:lnTo>
                  <a:pt x="254342" y="667092"/>
                </a:lnTo>
                <a:lnTo>
                  <a:pt x="254444" y="673760"/>
                </a:lnTo>
                <a:lnTo>
                  <a:pt x="265226" y="682078"/>
                </a:lnTo>
                <a:lnTo>
                  <a:pt x="273913" y="682155"/>
                </a:lnTo>
                <a:lnTo>
                  <a:pt x="279184" y="678116"/>
                </a:lnTo>
                <a:lnTo>
                  <a:pt x="284480" y="674039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8528774" y="0"/>
            <a:ext cx="279400" cy="2165350"/>
          </a:xfrm>
          <a:custGeom>
            <a:avLst/>
            <a:gdLst/>
            <a:ahLst/>
            <a:cxnLst/>
            <a:rect l="l" t="t" r="r" b="b"/>
            <a:pathLst>
              <a:path w="279400" h="2165350">
                <a:moveTo>
                  <a:pt x="30137" y="674052"/>
                </a:moveTo>
                <a:lnTo>
                  <a:pt x="30022" y="667397"/>
                </a:lnTo>
                <a:lnTo>
                  <a:pt x="19202" y="659066"/>
                </a:lnTo>
                <a:lnTo>
                  <a:pt x="10553" y="658990"/>
                </a:lnTo>
                <a:lnTo>
                  <a:pt x="0" y="667105"/>
                </a:lnTo>
                <a:lnTo>
                  <a:pt x="101" y="673773"/>
                </a:lnTo>
                <a:lnTo>
                  <a:pt x="10883" y="682091"/>
                </a:lnTo>
                <a:lnTo>
                  <a:pt x="19570" y="682167"/>
                </a:lnTo>
                <a:lnTo>
                  <a:pt x="24841" y="678129"/>
                </a:lnTo>
                <a:lnTo>
                  <a:pt x="30137" y="674052"/>
                </a:lnTo>
                <a:close/>
              </a:path>
              <a:path w="279400" h="2165350">
                <a:moveTo>
                  <a:pt x="30543" y="741756"/>
                </a:moveTo>
                <a:lnTo>
                  <a:pt x="30441" y="735380"/>
                </a:lnTo>
                <a:lnTo>
                  <a:pt x="20116" y="727417"/>
                </a:lnTo>
                <a:lnTo>
                  <a:pt x="11823" y="727354"/>
                </a:lnTo>
                <a:lnTo>
                  <a:pt x="1739" y="735114"/>
                </a:lnTo>
                <a:lnTo>
                  <a:pt x="1828" y="741476"/>
                </a:lnTo>
                <a:lnTo>
                  <a:pt x="12179" y="749452"/>
                </a:lnTo>
                <a:lnTo>
                  <a:pt x="20447" y="749515"/>
                </a:lnTo>
                <a:lnTo>
                  <a:pt x="25501" y="745642"/>
                </a:lnTo>
                <a:lnTo>
                  <a:pt x="30543" y="741756"/>
                </a:lnTo>
                <a:close/>
              </a:path>
              <a:path w="279400" h="2165350">
                <a:moveTo>
                  <a:pt x="30975" y="809459"/>
                </a:moveTo>
                <a:lnTo>
                  <a:pt x="30848" y="803363"/>
                </a:lnTo>
                <a:lnTo>
                  <a:pt x="21005" y="795782"/>
                </a:lnTo>
                <a:lnTo>
                  <a:pt x="13081" y="795693"/>
                </a:lnTo>
                <a:lnTo>
                  <a:pt x="3454" y="803109"/>
                </a:lnTo>
                <a:lnTo>
                  <a:pt x="3581" y="809193"/>
                </a:lnTo>
                <a:lnTo>
                  <a:pt x="8458" y="813003"/>
                </a:lnTo>
                <a:lnTo>
                  <a:pt x="13436" y="816787"/>
                </a:lnTo>
                <a:lnTo>
                  <a:pt x="21361" y="816864"/>
                </a:lnTo>
                <a:lnTo>
                  <a:pt x="26162" y="813155"/>
                </a:lnTo>
                <a:lnTo>
                  <a:pt x="30975" y="809459"/>
                </a:lnTo>
                <a:close/>
              </a:path>
              <a:path w="279400" h="2165350">
                <a:moveTo>
                  <a:pt x="31369" y="877138"/>
                </a:moveTo>
                <a:lnTo>
                  <a:pt x="31254" y="871347"/>
                </a:lnTo>
                <a:lnTo>
                  <a:pt x="21894" y="864120"/>
                </a:lnTo>
                <a:lnTo>
                  <a:pt x="14338" y="864031"/>
                </a:lnTo>
                <a:lnTo>
                  <a:pt x="9791" y="867587"/>
                </a:lnTo>
                <a:lnTo>
                  <a:pt x="5181" y="871105"/>
                </a:lnTo>
                <a:lnTo>
                  <a:pt x="5295" y="876896"/>
                </a:lnTo>
                <a:lnTo>
                  <a:pt x="14668" y="884123"/>
                </a:lnTo>
                <a:lnTo>
                  <a:pt x="22199" y="884186"/>
                </a:lnTo>
                <a:lnTo>
                  <a:pt x="26822" y="880668"/>
                </a:lnTo>
                <a:lnTo>
                  <a:pt x="31369" y="877138"/>
                </a:lnTo>
                <a:close/>
              </a:path>
              <a:path w="279400" h="2165350">
                <a:moveTo>
                  <a:pt x="31788" y="944816"/>
                </a:moveTo>
                <a:lnTo>
                  <a:pt x="31737" y="939342"/>
                </a:lnTo>
                <a:lnTo>
                  <a:pt x="22796" y="932472"/>
                </a:lnTo>
                <a:lnTo>
                  <a:pt x="15633" y="932395"/>
                </a:lnTo>
                <a:lnTo>
                  <a:pt x="6921" y="939101"/>
                </a:lnTo>
                <a:lnTo>
                  <a:pt x="7023" y="944600"/>
                </a:lnTo>
                <a:lnTo>
                  <a:pt x="15951" y="951471"/>
                </a:lnTo>
                <a:lnTo>
                  <a:pt x="23063" y="951534"/>
                </a:lnTo>
                <a:lnTo>
                  <a:pt x="27432" y="948182"/>
                </a:lnTo>
                <a:lnTo>
                  <a:pt x="31788" y="944816"/>
                </a:lnTo>
                <a:close/>
              </a:path>
              <a:path w="279400" h="2165350">
                <a:moveTo>
                  <a:pt x="32194" y="1012520"/>
                </a:moveTo>
                <a:lnTo>
                  <a:pt x="32131" y="1007313"/>
                </a:lnTo>
                <a:lnTo>
                  <a:pt x="23672" y="1000810"/>
                </a:lnTo>
                <a:lnTo>
                  <a:pt x="16916" y="1000734"/>
                </a:lnTo>
                <a:lnTo>
                  <a:pt x="8648" y="1007110"/>
                </a:lnTo>
                <a:lnTo>
                  <a:pt x="8763" y="1012291"/>
                </a:lnTo>
                <a:lnTo>
                  <a:pt x="17195" y="1018819"/>
                </a:lnTo>
                <a:lnTo>
                  <a:pt x="23977" y="1018870"/>
                </a:lnTo>
                <a:lnTo>
                  <a:pt x="28092" y="1015695"/>
                </a:lnTo>
                <a:lnTo>
                  <a:pt x="32194" y="1012520"/>
                </a:lnTo>
                <a:close/>
              </a:path>
              <a:path w="279400" h="2165350">
                <a:moveTo>
                  <a:pt x="32639" y="1080211"/>
                </a:moveTo>
                <a:lnTo>
                  <a:pt x="32575" y="1075283"/>
                </a:lnTo>
                <a:lnTo>
                  <a:pt x="24574" y="1069162"/>
                </a:lnTo>
                <a:lnTo>
                  <a:pt x="18161" y="1069098"/>
                </a:lnTo>
                <a:lnTo>
                  <a:pt x="10388" y="1075080"/>
                </a:lnTo>
                <a:lnTo>
                  <a:pt x="10490" y="1080008"/>
                </a:lnTo>
                <a:lnTo>
                  <a:pt x="18453" y="1086154"/>
                </a:lnTo>
                <a:lnTo>
                  <a:pt x="24841" y="1086205"/>
                </a:lnTo>
                <a:lnTo>
                  <a:pt x="28765" y="1083208"/>
                </a:lnTo>
                <a:lnTo>
                  <a:pt x="32639" y="1080211"/>
                </a:lnTo>
                <a:close/>
              </a:path>
              <a:path w="279400" h="2165350">
                <a:moveTo>
                  <a:pt x="33032" y="1147889"/>
                </a:moveTo>
                <a:lnTo>
                  <a:pt x="32969" y="1143266"/>
                </a:lnTo>
                <a:lnTo>
                  <a:pt x="25450" y="1137488"/>
                </a:lnTo>
                <a:lnTo>
                  <a:pt x="19456" y="1137437"/>
                </a:lnTo>
                <a:lnTo>
                  <a:pt x="12141" y="1143088"/>
                </a:lnTo>
                <a:lnTo>
                  <a:pt x="12204" y="1147711"/>
                </a:lnTo>
                <a:lnTo>
                  <a:pt x="19723" y="1153490"/>
                </a:lnTo>
                <a:lnTo>
                  <a:pt x="25742" y="1153541"/>
                </a:lnTo>
                <a:lnTo>
                  <a:pt x="29375" y="1150721"/>
                </a:lnTo>
                <a:lnTo>
                  <a:pt x="33032" y="1147889"/>
                </a:lnTo>
                <a:close/>
              </a:path>
              <a:path w="279400" h="2165350">
                <a:moveTo>
                  <a:pt x="33451" y="1215605"/>
                </a:moveTo>
                <a:lnTo>
                  <a:pt x="33388" y="1211262"/>
                </a:lnTo>
                <a:lnTo>
                  <a:pt x="26352" y="1205839"/>
                </a:lnTo>
                <a:lnTo>
                  <a:pt x="20713" y="1205788"/>
                </a:lnTo>
                <a:lnTo>
                  <a:pt x="13881" y="1211072"/>
                </a:lnTo>
                <a:lnTo>
                  <a:pt x="13944" y="1215415"/>
                </a:lnTo>
                <a:lnTo>
                  <a:pt x="20967" y="1220838"/>
                </a:lnTo>
                <a:lnTo>
                  <a:pt x="26593" y="1220889"/>
                </a:lnTo>
                <a:lnTo>
                  <a:pt x="30022" y="1218247"/>
                </a:lnTo>
                <a:lnTo>
                  <a:pt x="33451" y="1215605"/>
                </a:lnTo>
                <a:close/>
              </a:path>
              <a:path w="279400" h="2165350">
                <a:moveTo>
                  <a:pt x="33870" y="1283296"/>
                </a:moveTo>
                <a:lnTo>
                  <a:pt x="33832" y="1279258"/>
                </a:lnTo>
                <a:lnTo>
                  <a:pt x="27254" y="1274191"/>
                </a:lnTo>
                <a:lnTo>
                  <a:pt x="21996" y="1274140"/>
                </a:lnTo>
                <a:lnTo>
                  <a:pt x="15621" y="1279067"/>
                </a:lnTo>
                <a:lnTo>
                  <a:pt x="15671" y="1283106"/>
                </a:lnTo>
                <a:lnTo>
                  <a:pt x="22199" y="1288173"/>
                </a:lnTo>
                <a:lnTo>
                  <a:pt x="27470" y="1288224"/>
                </a:lnTo>
                <a:lnTo>
                  <a:pt x="30695" y="1285748"/>
                </a:lnTo>
                <a:lnTo>
                  <a:pt x="33870" y="1283296"/>
                </a:lnTo>
                <a:close/>
              </a:path>
              <a:path w="279400" h="2165350">
                <a:moveTo>
                  <a:pt x="34277" y="1350987"/>
                </a:moveTo>
                <a:lnTo>
                  <a:pt x="34251" y="1347228"/>
                </a:lnTo>
                <a:lnTo>
                  <a:pt x="28181" y="1342555"/>
                </a:lnTo>
                <a:lnTo>
                  <a:pt x="23279" y="1342491"/>
                </a:lnTo>
                <a:lnTo>
                  <a:pt x="17322" y="1347076"/>
                </a:lnTo>
                <a:lnTo>
                  <a:pt x="17386" y="1350822"/>
                </a:lnTo>
                <a:lnTo>
                  <a:pt x="23495" y="1355509"/>
                </a:lnTo>
                <a:lnTo>
                  <a:pt x="28384" y="1355572"/>
                </a:lnTo>
                <a:lnTo>
                  <a:pt x="31343" y="1353273"/>
                </a:lnTo>
                <a:lnTo>
                  <a:pt x="34277" y="1350987"/>
                </a:lnTo>
                <a:close/>
              </a:path>
              <a:path w="279400" h="2165350">
                <a:moveTo>
                  <a:pt x="34747" y="1418666"/>
                </a:moveTo>
                <a:lnTo>
                  <a:pt x="34658" y="1415199"/>
                </a:lnTo>
                <a:lnTo>
                  <a:pt x="29070" y="1410893"/>
                </a:lnTo>
                <a:lnTo>
                  <a:pt x="24536" y="1410830"/>
                </a:lnTo>
                <a:lnTo>
                  <a:pt x="19062" y="1415072"/>
                </a:lnTo>
                <a:lnTo>
                  <a:pt x="19088" y="1418539"/>
                </a:lnTo>
                <a:lnTo>
                  <a:pt x="21945" y="1420685"/>
                </a:lnTo>
                <a:lnTo>
                  <a:pt x="24752" y="1422844"/>
                </a:lnTo>
                <a:lnTo>
                  <a:pt x="29222" y="1422895"/>
                </a:lnTo>
                <a:lnTo>
                  <a:pt x="31978" y="1420774"/>
                </a:lnTo>
                <a:lnTo>
                  <a:pt x="34747" y="1418666"/>
                </a:lnTo>
                <a:close/>
              </a:path>
              <a:path w="279400" h="2165350">
                <a:moveTo>
                  <a:pt x="35166" y="1486369"/>
                </a:moveTo>
                <a:lnTo>
                  <a:pt x="35077" y="1483194"/>
                </a:lnTo>
                <a:lnTo>
                  <a:pt x="29933" y="1479232"/>
                </a:lnTo>
                <a:lnTo>
                  <a:pt x="25819" y="1479194"/>
                </a:lnTo>
                <a:lnTo>
                  <a:pt x="23329" y="1481137"/>
                </a:lnTo>
                <a:lnTo>
                  <a:pt x="20802" y="1483055"/>
                </a:lnTo>
                <a:lnTo>
                  <a:pt x="20828" y="1486230"/>
                </a:lnTo>
                <a:lnTo>
                  <a:pt x="26009" y="1490192"/>
                </a:lnTo>
                <a:lnTo>
                  <a:pt x="30124" y="1490243"/>
                </a:lnTo>
                <a:lnTo>
                  <a:pt x="32639" y="1488300"/>
                </a:lnTo>
                <a:lnTo>
                  <a:pt x="35166" y="1486369"/>
                </a:lnTo>
                <a:close/>
              </a:path>
              <a:path w="279400" h="2165350">
                <a:moveTo>
                  <a:pt x="35572" y="1554073"/>
                </a:moveTo>
                <a:lnTo>
                  <a:pt x="35496" y="1551178"/>
                </a:lnTo>
                <a:lnTo>
                  <a:pt x="30822" y="1547583"/>
                </a:lnTo>
                <a:lnTo>
                  <a:pt x="27089" y="1547545"/>
                </a:lnTo>
                <a:lnTo>
                  <a:pt x="22504" y="1551063"/>
                </a:lnTo>
                <a:lnTo>
                  <a:pt x="22567" y="1553933"/>
                </a:lnTo>
                <a:lnTo>
                  <a:pt x="24904" y="1555750"/>
                </a:lnTo>
                <a:lnTo>
                  <a:pt x="27254" y="1557540"/>
                </a:lnTo>
                <a:lnTo>
                  <a:pt x="31000" y="1557578"/>
                </a:lnTo>
                <a:lnTo>
                  <a:pt x="33274" y="1555826"/>
                </a:lnTo>
                <a:lnTo>
                  <a:pt x="35572" y="1554073"/>
                </a:lnTo>
                <a:close/>
              </a:path>
              <a:path w="279400" h="2165350">
                <a:moveTo>
                  <a:pt x="35991" y="1621739"/>
                </a:moveTo>
                <a:lnTo>
                  <a:pt x="35902" y="1619161"/>
                </a:lnTo>
                <a:lnTo>
                  <a:pt x="33832" y="1617535"/>
                </a:lnTo>
                <a:lnTo>
                  <a:pt x="31737" y="1615922"/>
                </a:lnTo>
                <a:lnTo>
                  <a:pt x="28371" y="1615897"/>
                </a:lnTo>
                <a:lnTo>
                  <a:pt x="24257" y="1619059"/>
                </a:lnTo>
                <a:lnTo>
                  <a:pt x="24282" y="1621637"/>
                </a:lnTo>
                <a:lnTo>
                  <a:pt x="28498" y="1624876"/>
                </a:lnTo>
                <a:lnTo>
                  <a:pt x="31864" y="1624914"/>
                </a:lnTo>
                <a:lnTo>
                  <a:pt x="33909" y="1623326"/>
                </a:lnTo>
                <a:lnTo>
                  <a:pt x="35991" y="1621739"/>
                </a:lnTo>
                <a:close/>
              </a:path>
              <a:path w="279400" h="2165350">
                <a:moveTo>
                  <a:pt x="36398" y="1689430"/>
                </a:moveTo>
                <a:lnTo>
                  <a:pt x="36372" y="1687144"/>
                </a:lnTo>
                <a:lnTo>
                  <a:pt x="32639" y="1684274"/>
                </a:lnTo>
                <a:lnTo>
                  <a:pt x="29641" y="1684235"/>
                </a:lnTo>
                <a:lnTo>
                  <a:pt x="27825" y="1685645"/>
                </a:lnTo>
                <a:lnTo>
                  <a:pt x="25996" y="1687029"/>
                </a:lnTo>
                <a:lnTo>
                  <a:pt x="26009" y="1689341"/>
                </a:lnTo>
                <a:lnTo>
                  <a:pt x="29756" y="1692211"/>
                </a:lnTo>
                <a:lnTo>
                  <a:pt x="32753" y="1692236"/>
                </a:lnTo>
                <a:lnTo>
                  <a:pt x="34569" y="1690839"/>
                </a:lnTo>
                <a:lnTo>
                  <a:pt x="36398" y="1689430"/>
                </a:lnTo>
                <a:close/>
              </a:path>
              <a:path w="279400" h="2165350">
                <a:moveTo>
                  <a:pt x="36830" y="1757133"/>
                </a:moveTo>
                <a:lnTo>
                  <a:pt x="36791" y="1755114"/>
                </a:lnTo>
                <a:lnTo>
                  <a:pt x="33540" y="1752612"/>
                </a:lnTo>
                <a:lnTo>
                  <a:pt x="30899" y="1752587"/>
                </a:lnTo>
                <a:lnTo>
                  <a:pt x="29324" y="1753819"/>
                </a:lnTo>
                <a:lnTo>
                  <a:pt x="27711" y="1755038"/>
                </a:lnTo>
                <a:lnTo>
                  <a:pt x="27762" y="1757045"/>
                </a:lnTo>
                <a:lnTo>
                  <a:pt x="31013" y="1759559"/>
                </a:lnTo>
                <a:lnTo>
                  <a:pt x="33642" y="1759572"/>
                </a:lnTo>
                <a:lnTo>
                  <a:pt x="35217" y="1758353"/>
                </a:lnTo>
                <a:lnTo>
                  <a:pt x="36830" y="1757133"/>
                </a:lnTo>
                <a:close/>
              </a:path>
              <a:path w="279400" h="2165350">
                <a:moveTo>
                  <a:pt x="37211" y="1824824"/>
                </a:moveTo>
                <a:lnTo>
                  <a:pt x="37198" y="1823110"/>
                </a:lnTo>
                <a:lnTo>
                  <a:pt x="34429" y="1820964"/>
                </a:lnTo>
                <a:lnTo>
                  <a:pt x="32169" y="1820951"/>
                </a:lnTo>
                <a:lnTo>
                  <a:pt x="29438" y="1823046"/>
                </a:lnTo>
                <a:lnTo>
                  <a:pt x="29464" y="1824748"/>
                </a:lnTo>
                <a:lnTo>
                  <a:pt x="30848" y="1825828"/>
                </a:lnTo>
                <a:lnTo>
                  <a:pt x="32283" y="1826907"/>
                </a:lnTo>
                <a:lnTo>
                  <a:pt x="34505" y="1826920"/>
                </a:lnTo>
                <a:lnTo>
                  <a:pt x="35877" y="1825866"/>
                </a:lnTo>
                <a:lnTo>
                  <a:pt x="37211" y="1824824"/>
                </a:lnTo>
                <a:close/>
              </a:path>
              <a:path w="279400" h="2165350">
                <a:moveTo>
                  <a:pt x="37642" y="1892515"/>
                </a:moveTo>
                <a:lnTo>
                  <a:pt x="37617" y="1891080"/>
                </a:lnTo>
                <a:lnTo>
                  <a:pt x="35280" y="1889315"/>
                </a:lnTo>
                <a:lnTo>
                  <a:pt x="33451" y="1889290"/>
                </a:lnTo>
                <a:lnTo>
                  <a:pt x="32321" y="1890179"/>
                </a:lnTo>
                <a:lnTo>
                  <a:pt x="31203" y="1891017"/>
                </a:lnTo>
                <a:lnTo>
                  <a:pt x="31203" y="1892452"/>
                </a:lnTo>
                <a:lnTo>
                  <a:pt x="33540" y="1894243"/>
                </a:lnTo>
                <a:lnTo>
                  <a:pt x="35394" y="1894255"/>
                </a:lnTo>
                <a:lnTo>
                  <a:pt x="36512" y="1893392"/>
                </a:lnTo>
                <a:lnTo>
                  <a:pt x="37642" y="1892515"/>
                </a:lnTo>
                <a:close/>
              </a:path>
              <a:path w="279400" h="2165350">
                <a:moveTo>
                  <a:pt x="38061" y="1960206"/>
                </a:moveTo>
                <a:lnTo>
                  <a:pt x="38023" y="1959076"/>
                </a:lnTo>
                <a:lnTo>
                  <a:pt x="37122" y="1958365"/>
                </a:lnTo>
                <a:lnTo>
                  <a:pt x="36195" y="1957654"/>
                </a:lnTo>
                <a:lnTo>
                  <a:pt x="34747" y="1957641"/>
                </a:lnTo>
                <a:lnTo>
                  <a:pt x="33832" y="1958327"/>
                </a:lnTo>
                <a:lnTo>
                  <a:pt x="32943" y="1959025"/>
                </a:lnTo>
                <a:lnTo>
                  <a:pt x="32943" y="1960168"/>
                </a:lnTo>
                <a:lnTo>
                  <a:pt x="33870" y="1960867"/>
                </a:lnTo>
                <a:lnTo>
                  <a:pt x="34772" y="1961578"/>
                </a:lnTo>
                <a:lnTo>
                  <a:pt x="36271" y="1961591"/>
                </a:lnTo>
                <a:lnTo>
                  <a:pt x="37160" y="1960905"/>
                </a:lnTo>
                <a:lnTo>
                  <a:pt x="38061" y="1960206"/>
                </a:lnTo>
                <a:close/>
              </a:path>
              <a:path w="279400" h="2165350">
                <a:moveTo>
                  <a:pt x="38481" y="2027059"/>
                </a:moveTo>
                <a:lnTo>
                  <a:pt x="37782" y="2026526"/>
                </a:lnTo>
                <a:lnTo>
                  <a:pt x="37096" y="2026018"/>
                </a:lnTo>
                <a:lnTo>
                  <a:pt x="35991" y="2025992"/>
                </a:lnTo>
                <a:lnTo>
                  <a:pt x="35331" y="2026513"/>
                </a:lnTo>
                <a:lnTo>
                  <a:pt x="34658" y="2027034"/>
                </a:lnTo>
                <a:lnTo>
                  <a:pt x="34658" y="2027872"/>
                </a:lnTo>
                <a:lnTo>
                  <a:pt x="35369" y="2028393"/>
                </a:lnTo>
                <a:lnTo>
                  <a:pt x="36042" y="2028926"/>
                </a:lnTo>
                <a:lnTo>
                  <a:pt x="37122" y="2028939"/>
                </a:lnTo>
                <a:lnTo>
                  <a:pt x="37820" y="2028418"/>
                </a:lnTo>
                <a:lnTo>
                  <a:pt x="38481" y="2027910"/>
                </a:lnTo>
                <a:lnTo>
                  <a:pt x="38481" y="2027059"/>
                </a:lnTo>
                <a:close/>
              </a:path>
              <a:path w="279400" h="2165350">
                <a:moveTo>
                  <a:pt x="38887" y="2095042"/>
                </a:moveTo>
                <a:lnTo>
                  <a:pt x="38455" y="2094687"/>
                </a:lnTo>
                <a:lnTo>
                  <a:pt x="37998" y="2094357"/>
                </a:lnTo>
                <a:lnTo>
                  <a:pt x="37261" y="2094357"/>
                </a:lnTo>
                <a:lnTo>
                  <a:pt x="36830" y="2094687"/>
                </a:lnTo>
                <a:lnTo>
                  <a:pt x="36398" y="2095004"/>
                </a:lnTo>
                <a:lnTo>
                  <a:pt x="36398" y="2095576"/>
                </a:lnTo>
                <a:lnTo>
                  <a:pt x="37287" y="2096262"/>
                </a:lnTo>
                <a:lnTo>
                  <a:pt x="38036" y="2096262"/>
                </a:lnTo>
                <a:lnTo>
                  <a:pt x="38455" y="2095944"/>
                </a:lnTo>
                <a:lnTo>
                  <a:pt x="38887" y="2095601"/>
                </a:lnTo>
                <a:lnTo>
                  <a:pt x="38887" y="2095042"/>
                </a:lnTo>
                <a:close/>
              </a:path>
              <a:path w="279400" h="2165350">
                <a:moveTo>
                  <a:pt x="39319" y="2163038"/>
                </a:moveTo>
                <a:lnTo>
                  <a:pt x="38874" y="2162695"/>
                </a:lnTo>
                <a:lnTo>
                  <a:pt x="38544" y="2162695"/>
                </a:lnTo>
                <a:lnTo>
                  <a:pt x="38315" y="2162860"/>
                </a:lnTo>
                <a:lnTo>
                  <a:pt x="38138" y="2163026"/>
                </a:lnTo>
                <a:lnTo>
                  <a:pt x="38138" y="2163280"/>
                </a:lnTo>
                <a:lnTo>
                  <a:pt x="38315" y="2163445"/>
                </a:lnTo>
                <a:lnTo>
                  <a:pt x="38544" y="2163610"/>
                </a:lnTo>
                <a:lnTo>
                  <a:pt x="38874" y="2163610"/>
                </a:lnTo>
                <a:lnTo>
                  <a:pt x="39090" y="2163445"/>
                </a:lnTo>
                <a:lnTo>
                  <a:pt x="39319" y="2163280"/>
                </a:lnTo>
                <a:lnTo>
                  <a:pt x="39319" y="2163038"/>
                </a:lnTo>
                <a:close/>
              </a:path>
              <a:path w="279400" h="2165350">
                <a:moveTo>
                  <a:pt x="145605" y="0"/>
                </a:moveTo>
                <a:lnTo>
                  <a:pt x="110909" y="0"/>
                </a:lnTo>
                <a:lnTo>
                  <a:pt x="114287" y="3873"/>
                </a:lnTo>
                <a:lnTo>
                  <a:pt x="120840" y="7264"/>
                </a:lnTo>
                <a:lnTo>
                  <a:pt x="128257" y="8432"/>
                </a:lnTo>
                <a:lnTo>
                  <a:pt x="135623" y="7391"/>
                </a:lnTo>
                <a:lnTo>
                  <a:pt x="142087" y="4127"/>
                </a:lnTo>
                <a:lnTo>
                  <a:pt x="145605" y="0"/>
                </a:lnTo>
                <a:close/>
              </a:path>
              <a:path w="279400" h="2165350">
                <a:moveTo>
                  <a:pt x="148145" y="61328"/>
                </a:moveTo>
                <a:lnTo>
                  <a:pt x="146659" y="55803"/>
                </a:lnTo>
                <a:lnTo>
                  <a:pt x="142405" y="50914"/>
                </a:lnTo>
                <a:lnTo>
                  <a:pt x="136055" y="47637"/>
                </a:lnTo>
                <a:lnTo>
                  <a:pt x="128854" y="46494"/>
                </a:lnTo>
                <a:lnTo>
                  <a:pt x="121704" y="47498"/>
                </a:lnTo>
                <a:lnTo>
                  <a:pt x="115455" y="50647"/>
                </a:lnTo>
                <a:lnTo>
                  <a:pt x="111340" y="55473"/>
                </a:lnTo>
                <a:lnTo>
                  <a:pt x="110020" y="60972"/>
                </a:lnTo>
                <a:lnTo>
                  <a:pt x="111506" y="66497"/>
                </a:lnTo>
                <a:lnTo>
                  <a:pt x="115773" y="71386"/>
                </a:lnTo>
                <a:lnTo>
                  <a:pt x="122135" y="74663"/>
                </a:lnTo>
                <a:lnTo>
                  <a:pt x="129336" y="75806"/>
                </a:lnTo>
                <a:lnTo>
                  <a:pt x="136486" y="74803"/>
                </a:lnTo>
                <a:lnTo>
                  <a:pt x="142709" y="71653"/>
                </a:lnTo>
                <a:lnTo>
                  <a:pt x="146837" y="66840"/>
                </a:lnTo>
                <a:lnTo>
                  <a:pt x="148145" y="61328"/>
                </a:lnTo>
                <a:close/>
              </a:path>
              <a:path w="279400" h="2165350">
                <a:moveTo>
                  <a:pt x="150507" y="133680"/>
                </a:moveTo>
                <a:lnTo>
                  <a:pt x="150368" y="124701"/>
                </a:lnTo>
                <a:lnTo>
                  <a:pt x="143078" y="119087"/>
                </a:lnTo>
                <a:lnTo>
                  <a:pt x="136918" y="115912"/>
                </a:lnTo>
                <a:lnTo>
                  <a:pt x="129946" y="114795"/>
                </a:lnTo>
                <a:lnTo>
                  <a:pt x="123012" y="115773"/>
                </a:lnTo>
                <a:lnTo>
                  <a:pt x="116954" y="118833"/>
                </a:lnTo>
                <a:lnTo>
                  <a:pt x="109816" y="124320"/>
                </a:lnTo>
                <a:lnTo>
                  <a:pt x="109969" y="133299"/>
                </a:lnTo>
                <a:lnTo>
                  <a:pt x="117259" y="138912"/>
                </a:lnTo>
                <a:lnTo>
                  <a:pt x="123418" y="142087"/>
                </a:lnTo>
                <a:lnTo>
                  <a:pt x="130378" y="143192"/>
                </a:lnTo>
                <a:lnTo>
                  <a:pt x="137312" y="142227"/>
                </a:lnTo>
                <a:lnTo>
                  <a:pt x="143383" y="139166"/>
                </a:lnTo>
                <a:lnTo>
                  <a:pt x="150507" y="133680"/>
                </a:lnTo>
                <a:close/>
              </a:path>
              <a:path w="279400" h="2165350">
                <a:moveTo>
                  <a:pt x="150926" y="201383"/>
                </a:moveTo>
                <a:lnTo>
                  <a:pt x="150787" y="192684"/>
                </a:lnTo>
                <a:lnTo>
                  <a:pt x="143738" y="187248"/>
                </a:lnTo>
                <a:lnTo>
                  <a:pt x="137769" y="184175"/>
                </a:lnTo>
                <a:lnTo>
                  <a:pt x="131025" y="183108"/>
                </a:lnTo>
                <a:lnTo>
                  <a:pt x="124320" y="184048"/>
                </a:lnTo>
                <a:lnTo>
                  <a:pt x="118465" y="187007"/>
                </a:lnTo>
                <a:lnTo>
                  <a:pt x="111544" y="192316"/>
                </a:lnTo>
                <a:lnTo>
                  <a:pt x="111696" y="201015"/>
                </a:lnTo>
                <a:lnTo>
                  <a:pt x="118757" y="206438"/>
                </a:lnTo>
                <a:lnTo>
                  <a:pt x="124714" y="209499"/>
                </a:lnTo>
                <a:lnTo>
                  <a:pt x="131445" y="210578"/>
                </a:lnTo>
                <a:lnTo>
                  <a:pt x="138150" y="209638"/>
                </a:lnTo>
                <a:lnTo>
                  <a:pt x="144030" y="206679"/>
                </a:lnTo>
                <a:lnTo>
                  <a:pt x="150926" y="201383"/>
                </a:lnTo>
                <a:close/>
              </a:path>
              <a:path w="279400" h="2165350">
                <a:moveTo>
                  <a:pt x="151345" y="269062"/>
                </a:moveTo>
                <a:lnTo>
                  <a:pt x="151218" y="260654"/>
                </a:lnTo>
                <a:lnTo>
                  <a:pt x="144399" y="255422"/>
                </a:lnTo>
                <a:lnTo>
                  <a:pt x="138607" y="252437"/>
                </a:lnTo>
                <a:lnTo>
                  <a:pt x="132092" y="251396"/>
                </a:lnTo>
                <a:lnTo>
                  <a:pt x="125615" y="252310"/>
                </a:lnTo>
                <a:lnTo>
                  <a:pt x="119976" y="255181"/>
                </a:lnTo>
                <a:lnTo>
                  <a:pt x="113284" y="260311"/>
                </a:lnTo>
                <a:lnTo>
                  <a:pt x="113411" y="268719"/>
                </a:lnTo>
                <a:lnTo>
                  <a:pt x="120230" y="273964"/>
                </a:lnTo>
                <a:lnTo>
                  <a:pt x="126009" y="276923"/>
                </a:lnTo>
                <a:lnTo>
                  <a:pt x="132524" y="277964"/>
                </a:lnTo>
                <a:lnTo>
                  <a:pt x="139014" y="277050"/>
                </a:lnTo>
                <a:lnTo>
                  <a:pt x="144665" y="274205"/>
                </a:lnTo>
                <a:lnTo>
                  <a:pt x="151345" y="269062"/>
                </a:lnTo>
                <a:close/>
              </a:path>
              <a:path w="279400" h="2165350">
                <a:moveTo>
                  <a:pt x="151777" y="336765"/>
                </a:moveTo>
                <a:lnTo>
                  <a:pt x="151638" y="328637"/>
                </a:lnTo>
                <a:lnTo>
                  <a:pt x="145046" y="323583"/>
                </a:lnTo>
                <a:lnTo>
                  <a:pt x="139484" y="320700"/>
                </a:lnTo>
                <a:lnTo>
                  <a:pt x="133184" y="319709"/>
                </a:lnTo>
                <a:lnTo>
                  <a:pt x="126923" y="320598"/>
                </a:lnTo>
                <a:lnTo>
                  <a:pt x="121450" y="323367"/>
                </a:lnTo>
                <a:lnTo>
                  <a:pt x="115023" y="328307"/>
                </a:lnTo>
                <a:lnTo>
                  <a:pt x="115163" y="336423"/>
                </a:lnTo>
                <a:lnTo>
                  <a:pt x="121767" y="341490"/>
                </a:lnTo>
                <a:lnTo>
                  <a:pt x="127317" y="344347"/>
                </a:lnTo>
                <a:lnTo>
                  <a:pt x="133591" y="345351"/>
                </a:lnTo>
                <a:lnTo>
                  <a:pt x="139852" y="344474"/>
                </a:lnTo>
                <a:lnTo>
                  <a:pt x="145326" y="341706"/>
                </a:lnTo>
                <a:lnTo>
                  <a:pt x="151777" y="336765"/>
                </a:lnTo>
                <a:close/>
              </a:path>
              <a:path w="279400" h="2165350">
                <a:moveTo>
                  <a:pt x="152171" y="404469"/>
                </a:moveTo>
                <a:lnTo>
                  <a:pt x="152044" y="396621"/>
                </a:lnTo>
                <a:lnTo>
                  <a:pt x="139344" y="386842"/>
                </a:lnTo>
                <a:lnTo>
                  <a:pt x="129159" y="386765"/>
                </a:lnTo>
                <a:lnTo>
                  <a:pt x="116763" y="396290"/>
                </a:lnTo>
                <a:lnTo>
                  <a:pt x="116878" y="404114"/>
                </a:lnTo>
                <a:lnTo>
                  <a:pt x="129565" y="413893"/>
                </a:lnTo>
                <a:lnTo>
                  <a:pt x="139788" y="413994"/>
                </a:lnTo>
                <a:lnTo>
                  <a:pt x="145973" y="409232"/>
                </a:lnTo>
                <a:lnTo>
                  <a:pt x="152171" y="404469"/>
                </a:lnTo>
                <a:close/>
              </a:path>
              <a:path w="279400" h="2165350">
                <a:moveTo>
                  <a:pt x="152603" y="472147"/>
                </a:moveTo>
                <a:lnTo>
                  <a:pt x="152476" y="464616"/>
                </a:lnTo>
                <a:lnTo>
                  <a:pt x="140220" y="455193"/>
                </a:lnTo>
                <a:lnTo>
                  <a:pt x="130429" y="455117"/>
                </a:lnTo>
                <a:lnTo>
                  <a:pt x="118503" y="464299"/>
                </a:lnTo>
                <a:lnTo>
                  <a:pt x="118605" y="471830"/>
                </a:lnTo>
                <a:lnTo>
                  <a:pt x="130860" y="481241"/>
                </a:lnTo>
                <a:lnTo>
                  <a:pt x="140652" y="481330"/>
                </a:lnTo>
                <a:lnTo>
                  <a:pt x="146596" y="476745"/>
                </a:lnTo>
                <a:lnTo>
                  <a:pt x="152603" y="472147"/>
                </a:lnTo>
                <a:close/>
              </a:path>
              <a:path w="279400" h="2165350">
                <a:moveTo>
                  <a:pt x="153009" y="539826"/>
                </a:moveTo>
                <a:lnTo>
                  <a:pt x="152908" y="532587"/>
                </a:lnTo>
                <a:lnTo>
                  <a:pt x="141147" y="523544"/>
                </a:lnTo>
                <a:lnTo>
                  <a:pt x="131724" y="523455"/>
                </a:lnTo>
                <a:lnTo>
                  <a:pt x="120230" y="532282"/>
                </a:lnTo>
                <a:lnTo>
                  <a:pt x="120345" y="539534"/>
                </a:lnTo>
                <a:lnTo>
                  <a:pt x="132105" y="548589"/>
                </a:lnTo>
                <a:lnTo>
                  <a:pt x="141516" y="548665"/>
                </a:lnTo>
                <a:lnTo>
                  <a:pt x="147269" y="544245"/>
                </a:lnTo>
                <a:lnTo>
                  <a:pt x="153009" y="539826"/>
                </a:lnTo>
                <a:close/>
              </a:path>
              <a:path w="279400" h="2165350">
                <a:moveTo>
                  <a:pt x="153428" y="607542"/>
                </a:moveTo>
                <a:lnTo>
                  <a:pt x="153314" y="600570"/>
                </a:lnTo>
                <a:lnTo>
                  <a:pt x="142036" y="591896"/>
                </a:lnTo>
                <a:lnTo>
                  <a:pt x="132969" y="591820"/>
                </a:lnTo>
                <a:lnTo>
                  <a:pt x="121970" y="600290"/>
                </a:lnTo>
                <a:lnTo>
                  <a:pt x="122072" y="607237"/>
                </a:lnTo>
                <a:lnTo>
                  <a:pt x="133362" y="615937"/>
                </a:lnTo>
                <a:lnTo>
                  <a:pt x="142405" y="616013"/>
                </a:lnTo>
                <a:lnTo>
                  <a:pt x="147916" y="611784"/>
                </a:lnTo>
                <a:lnTo>
                  <a:pt x="153428" y="607542"/>
                </a:lnTo>
                <a:close/>
              </a:path>
              <a:path w="279400" h="2165350">
                <a:moveTo>
                  <a:pt x="153835" y="675233"/>
                </a:moveTo>
                <a:lnTo>
                  <a:pt x="153720" y="668566"/>
                </a:lnTo>
                <a:lnTo>
                  <a:pt x="142913" y="660234"/>
                </a:lnTo>
                <a:lnTo>
                  <a:pt x="134239" y="660171"/>
                </a:lnTo>
                <a:lnTo>
                  <a:pt x="123685" y="668286"/>
                </a:lnTo>
                <a:lnTo>
                  <a:pt x="123799" y="674941"/>
                </a:lnTo>
                <a:lnTo>
                  <a:pt x="134620" y="683272"/>
                </a:lnTo>
                <a:lnTo>
                  <a:pt x="143268" y="683348"/>
                </a:lnTo>
                <a:lnTo>
                  <a:pt x="148564" y="679284"/>
                </a:lnTo>
                <a:lnTo>
                  <a:pt x="153835" y="675233"/>
                </a:lnTo>
                <a:close/>
              </a:path>
              <a:path w="279400" h="2165350">
                <a:moveTo>
                  <a:pt x="154241" y="742899"/>
                </a:moveTo>
                <a:lnTo>
                  <a:pt x="154152" y="736536"/>
                </a:lnTo>
                <a:lnTo>
                  <a:pt x="143789" y="728586"/>
                </a:lnTo>
                <a:lnTo>
                  <a:pt x="135534" y="728510"/>
                </a:lnTo>
                <a:lnTo>
                  <a:pt x="125412" y="736269"/>
                </a:lnTo>
                <a:lnTo>
                  <a:pt x="125539" y="742645"/>
                </a:lnTo>
                <a:lnTo>
                  <a:pt x="135864" y="750595"/>
                </a:lnTo>
                <a:lnTo>
                  <a:pt x="144157" y="750671"/>
                </a:lnTo>
                <a:lnTo>
                  <a:pt x="149199" y="746785"/>
                </a:lnTo>
                <a:lnTo>
                  <a:pt x="154241" y="742899"/>
                </a:lnTo>
                <a:close/>
              </a:path>
              <a:path w="279400" h="2165350">
                <a:moveTo>
                  <a:pt x="154660" y="810590"/>
                </a:moveTo>
                <a:lnTo>
                  <a:pt x="154597" y="804519"/>
                </a:lnTo>
                <a:lnTo>
                  <a:pt x="144703" y="796925"/>
                </a:lnTo>
                <a:lnTo>
                  <a:pt x="136804" y="796848"/>
                </a:lnTo>
                <a:lnTo>
                  <a:pt x="127152" y="804252"/>
                </a:lnTo>
                <a:lnTo>
                  <a:pt x="127266" y="810348"/>
                </a:lnTo>
                <a:lnTo>
                  <a:pt x="137109" y="817943"/>
                </a:lnTo>
                <a:lnTo>
                  <a:pt x="145034" y="818019"/>
                </a:lnTo>
                <a:lnTo>
                  <a:pt x="149847" y="814298"/>
                </a:lnTo>
                <a:lnTo>
                  <a:pt x="154660" y="810590"/>
                </a:lnTo>
                <a:close/>
              </a:path>
              <a:path w="279400" h="2165350">
                <a:moveTo>
                  <a:pt x="155079" y="878319"/>
                </a:moveTo>
                <a:lnTo>
                  <a:pt x="155003" y="872502"/>
                </a:lnTo>
                <a:lnTo>
                  <a:pt x="145605" y="865289"/>
                </a:lnTo>
                <a:lnTo>
                  <a:pt x="138061" y="865212"/>
                </a:lnTo>
                <a:lnTo>
                  <a:pt x="128892" y="872274"/>
                </a:lnTo>
                <a:lnTo>
                  <a:pt x="128993" y="878065"/>
                </a:lnTo>
                <a:lnTo>
                  <a:pt x="138417" y="885278"/>
                </a:lnTo>
                <a:lnTo>
                  <a:pt x="145923" y="885367"/>
                </a:lnTo>
                <a:lnTo>
                  <a:pt x="150507" y="881824"/>
                </a:lnTo>
                <a:lnTo>
                  <a:pt x="155079" y="878319"/>
                </a:lnTo>
                <a:close/>
              </a:path>
              <a:path w="279400" h="2165350">
                <a:moveTo>
                  <a:pt x="155498" y="945984"/>
                </a:moveTo>
                <a:lnTo>
                  <a:pt x="155435" y="940485"/>
                </a:lnTo>
                <a:lnTo>
                  <a:pt x="146507" y="933615"/>
                </a:lnTo>
                <a:lnTo>
                  <a:pt x="139344" y="933564"/>
                </a:lnTo>
                <a:lnTo>
                  <a:pt x="130632" y="940257"/>
                </a:lnTo>
                <a:lnTo>
                  <a:pt x="130733" y="945756"/>
                </a:lnTo>
                <a:lnTo>
                  <a:pt x="139661" y="952627"/>
                </a:lnTo>
                <a:lnTo>
                  <a:pt x="146812" y="952703"/>
                </a:lnTo>
                <a:lnTo>
                  <a:pt x="151142" y="949337"/>
                </a:lnTo>
                <a:lnTo>
                  <a:pt x="155498" y="945984"/>
                </a:lnTo>
                <a:close/>
              </a:path>
              <a:path w="279400" h="2165350">
                <a:moveTo>
                  <a:pt x="155905" y="1013688"/>
                </a:moveTo>
                <a:lnTo>
                  <a:pt x="155829" y="1008481"/>
                </a:lnTo>
                <a:lnTo>
                  <a:pt x="147396" y="1001966"/>
                </a:lnTo>
                <a:lnTo>
                  <a:pt x="140614" y="1001915"/>
                </a:lnTo>
                <a:lnTo>
                  <a:pt x="132334" y="1008253"/>
                </a:lnTo>
                <a:lnTo>
                  <a:pt x="132448" y="1013472"/>
                </a:lnTo>
                <a:lnTo>
                  <a:pt x="140893" y="1019975"/>
                </a:lnTo>
                <a:lnTo>
                  <a:pt x="147662" y="1020038"/>
                </a:lnTo>
                <a:lnTo>
                  <a:pt x="151777" y="1016863"/>
                </a:lnTo>
                <a:lnTo>
                  <a:pt x="155905" y="1013688"/>
                </a:lnTo>
                <a:close/>
              </a:path>
              <a:path w="279400" h="2165350">
                <a:moveTo>
                  <a:pt x="156324" y="1081379"/>
                </a:moveTo>
                <a:lnTo>
                  <a:pt x="156273" y="1076464"/>
                </a:lnTo>
                <a:lnTo>
                  <a:pt x="148259" y="1070330"/>
                </a:lnTo>
                <a:lnTo>
                  <a:pt x="141897" y="1070267"/>
                </a:lnTo>
                <a:lnTo>
                  <a:pt x="134099" y="1076261"/>
                </a:lnTo>
                <a:lnTo>
                  <a:pt x="134188" y="1081176"/>
                </a:lnTo>
                <a:lnTo>
                  <a:pt x="142138" y="1087297"/>
                </a:lnTo>
                <a:lnTo>
                  <a:pt x="148526" y="1087361"/>
                </a:lnTo>
                <a:lnTo>
                  <a:pt x="152450" y="1084376"/>
                </a:lnTo>
                <a:lnTo>
                  <a:pt x="156324" y="1081379"/>
                </a:lnTo>
                <a:close/>
              </a:path>
              <a:path w="279400" h="2165350">
                <a:moveTo>
                  <a:pt x="156781" y="1149070"/>
                </a:moveTo>
                <a:lnTo>
                  <a:pt x="156667" y="1144447"/>
                </a:lnTo>
                <a:lnTo>
                  <a:pt x="149161" y="1138669"/>
                </a:lnTo>
                <a:lnTo>
                  <a:pt x="143154" y="1138618"/>
                </a:lnTo>
                <a:lnTo>
                  <a:pt x="135851" y="1144244"/>
                </a:lnTo>
                <a:lnTo>
                  <a:pt x="135915" y="1148880"/>
                </a:lnTo>
                <a:lnTo>
                  <a:pt x="143421" y="1154645"/>
                </a:lnTo>
                <a:lnTo>
                  <a:pt x="149453" y="1154709"/>
                </a:lnTo>
                <a:lnTo>
                  <a:pt x="153098" y="1151890"/>
                </a:lnTo>
                <a:lnTo>
                  <a:pt x="156781" y="1149070"/>
                </a:lnTo>
                <a:close/>
              </a:path>
              <a:path w="279400" h="2165350">
                <a:moveTo>
                  <a:pt x="157175" y="1216748"/>
                </a:moveTo>
                <a:lnTo>
                  <a:pt x="157124" y="1212418"/>
                </a:lnTo>
                <a:lnTo>
                  <a:pt x="150063" y="1207020"/>
                </a:lnTo>
                <a:lnTo>
                  <a:pt x="144424" y="1206969"/>
                </a:lnTo>
                <a:lnTo>
                  <a:pt x="137591" y="1212240"/>
                </a:lnTo>
                <a:lnTo>
                  <a:pt x="137629" y="1216571"/>
                </a:lnTo>
                <a:lnTo>
                  <a:pt x="144665" y="1221994"/>
                </a:lnTo>
                <a:lnTo>
                  <a:pt x="150304" y="1222044"/>
                </a:lnTo>
                <a:lnTo>
                  <a:pt x="153733" y="1219390"/>
                </a:lnTo>
                <a:lnTo>
                  <a:pt x="157175" y="1216748"/>
                </a:lnTo>
                <a:close/>
              </a:path>
              <a:path w="279400" h="2165350">
                <a:moveTo>
                  <a:pt x="157594" y="1284439"/>
                </a:moveTo>
                <a:lnTo>
                  <a:pt x="157530" y="1280401"/>
                </a:lnTo>
                <a:lnTo>
                  <a:pt x="150952" y="1275346"/>
                </a:lnTo>
                <a:lnTo>
                  <a:pt x="145681" y="1275308"/>
                </a:lnTo>
                <a:lnTo>
                  <a:pt x="139306" y="1280236"/>
                </a:lnTo>
                <a:lnTo>
                  <a:pt x="139357" y="1284274"/>
                </a:lnTo>
                <a:lnTo>
                  <a:pt x="145910" y="1289329"/>
                </a:lnTo>
                <a:lnTo>
                  <a:pt x="151155" y="1289380"/>
                </a:lnTo>
                <a:lnTo>
                  <a:pt x="154381" y="1286916"/>
                </a:lnTo>
                <a:lnTo>
                  <a:pt x="157594" y="1284439"/>
                </a:lnTo>
                <a:close/>
              </a:path>
              <a:path w="279400" h="2165350">
                <a:moveTo>
                  <a:pt x="158013" y="1352143"/>
                </a:moveTo>
                <a:lnTo>
                  <a:pt x="157949" y="1348384"/>
                </a:lnTo>
                <a:lnTo>
                  <a:pt x="151853" y="1343698"/>
                </a:lnTo>
                <a:lnTo>
                  <a:pt x="146977" y="1343660"/>
                </a:lnTo>
                <a:lnTo>
                  <a:pt x="141020" y="1348232"/>
                </a:lnTo>
                <a:lnTo>
                  <a:pt x="141097" y="1351991"/>
                </a:lnTo>
                <a:lnTo>
                  <a:pt x="147193" y="1356677"/>
                </a:lnTo>
                <a:lnTo>
                  <a:pt x="152069" y="1356715"/>
                </a:lnTo>
                <a:lnTo>
                  <a:pt x="155041" y="1354429"/>
                </a:lnTo>
                <a:lnTo>
                  <a:pt x="158013" y="1352143"/>
                </a:lnTo>
                <a:close/>
              </a:path>
              <a:path w="279400" h="2165350">
                <a:moveTo>
                  <a:pt x="158457" y="1419847"/>
                </a:moveTo>
                <a:lnTo>
                  <a:pt x="158369" y="1416392"/>
                </a:lnTo>
                <a:lnTo>
                  <a:pt x="152755" y="1412049"/>
                </a:lnTo>
                <a:lnTo>
                  <a:pt x="148259" y="1412011"/>
                </a:lnTo>
                <a:lnTo>
                  <a:pt x="142760" y="1416227"/>
                </a:lnTo>
                <a:lnTo>
                  <a:pt x="142824" y="1419682"/>
                </a:lnTo>
                <a:lnTo>
                  <a:pt x="148437" y="1424025"/>
                </a:lnTo>
                <a:lnTo>
                  <a:pt x="152920" y="1424051"/>
                </a:lnTo>
                <a:lnTo>
                  <a:pt x="155663" y="1421942"/>
                </a:lnTo>
                <a:lnTo>
                  <a:pt x="158457" y="1419847"/>
                </a:lnTo>
                <a:close/>
              </a:path>
              <a:path w="279400" h="2165350">
                <a:moveTo>
                  <a:pt x="158838" y="1487525"/>
                </a:moveTo>
                <a:lnTo>
                  <a:pt x="158775" y="1484363"/>
                </a:lnTo>
                <a:lnTo>
                  <a:pt x="153657" y="1480388"/>
                </a:lnTo>
                <a:lnTo>
                  <a:pt x="149517" y="1480362"/>
                </a:lnTo>
                <a:lnTo>
                  <a:pt x="144487" y="1484223"/>
                </a:lnTo>
                <a:lnTo>
                  <a:pt x="144564" y="1487385"/>
                </a:lnTo>
                <a:lnTo>
                  <a:pt x="149682" y="1491348"/>
                </a:lnTo>
                <a:lnTo>
                  <a:pt x="153847" y="1491373"/>
                </a:lnTo>
                <a:lnTo>
                  <a:pt x="156324" y="1489468"/>
                </a:lnTo>
                <a:lnTo>
                  <a:pt x="158838" y="1487525"/>
                </a:lnTo>
                <a:close/>
              </a:path>
              <a:path w="279400" h="2165350">
                <a:moveTo>
                  <a:pt x="159283" y="1555216"/>
                </a:moveTo>
                <a:lnTo>
                  <a:pt x="159207" y="1552333"/>
                </a:lnTo>
                <a:lnTo>
                  <a:pt x="154546" y="1548739"/>
                </a:lnTo>
                <a:lnTo>
                  <a:pt x="150799" y="1548714"/>
                </a:lnTo>
                <a:lnTo>
                  <a:pt x="146227" y="1552219"/>
                </a:lnTo>
                <a:lnTo>
                  <a:pt x="146291" y="1555115"/>
                </a:lnTo>
                <a:lnTo>
                  <a:pt x="150964" y="1558696"/>
                </a:lnTo>
                <a:lnTo>
                  <a:pt x="154698" y="1558721"/>
                </a:lnTo>
                <a:lnTo>
                  <a:pt x="156984" y="1556969"/>
                </a:lnTo>
                <a:lnTo>
                  <a:pt x="159283" y="1555216"/>
                </a:lnTo>
                <a:close/>
              </a:path>
              <a:path w="279400" h="2165350">
                <a:moveTo>
                  <a:pt x="159677" y="1622920"/>
                </a:moveTo>
                <a:lnTo>
                  <a:pt x="159639" y="1620316"/>
                </a:lnTo>
                <a:lnTo>
                  <a:pt x="155422" y="1617091"/>
                </a:lnTo>
                <a:lnTo>
                  <a:pt x="152069" y="1617065"/>
                </a:lnTo>
                <a:lnTo>
                  <a:pt x="147942" y="1620215"/>
                </a:lnTo>
                <a:lnTo>
                  <a:pt x="147980" y="1622806"/>
                </a:lnTo>
                <a:lnTo>
                  <a:pt x="152209" y="1626044"/>
                </a:lnTo>
                <a:lnTo>
                  <a:pt x="155549" y="1626069"/>
                </a:lnTo>
                <a:lnTo>
                  <a:pt x="157632" y="1624495"/>
                </a:lnTo>
                <a:lnTo>
                  <a:pt x="159677" y="1622920"/>
                </a:lnTo>
                <a:close/>
              </a:path>
              <a:path w="279400" h="2165350">
                <a:moveTo>
                  <a:pt x="160108" y="1690611"/>
                </a:moveTo>
                <a:lnTo>
                  <a:pt x="160058" y="1688299"/>
                </a:lnTo>
                <a:lnTo>
                  <a:pt x="156324" y="1685442"/>
                </a:lnTo>
                <a:lnTo>
                  <a:pt x="153339" y="1685417"/>
                </a:lnTo>
                <a:lnTo>
                  <a:pt x="149669" y="1688211"/>
                </a:lnTo>
                <a:lnTo>
                  <a:pt x="149720" y="1690497"/>
                </a:lnTo>
                <a:lnTo>
                  <a:pt x="153466" y="1693379"/>
                </a:lnTo>
                <a:lnTo>
                  <a:pt x="156464" y="1693405"/>
                </a:lnTo>
                <a:lnTo>
                  <a:pt x="158254" y="1692008"/>
                </a:lnTo>
                <a:lnTo>
                  <a:pt x="160108" y="1690611"/>
                </a:lnTo>
                <a:close/>
              </a:path>
              <a:path w="279400" h="2165350">
                <a:moveTo>
                  <a:pt x="160515" y="1758289"/>
                </a:moveTo>
                <a:lnTo>
                  <a:pt x="160464" y="1756308"/>
                </a:lnTo>
                <a:lnTo>
                  <a:pt x="157226" y="1753793"/>
                </a:lnTo>
                <a:lnTo>
                  <a:pt x="154597" y="1753768"/>
                </a:lnTo>
                <a:lnTo>
                  <a:pt x="151447" y="1756206"/>
                </a:lnTo>
                <a:lnTo>
                  <a:pt x="151447" y="1758213"/>
                </a:lnTo>
                <a:lnTo>
                  <a:pt x="153073" y="1759470"/>
                </a:lnTo>
                <a:lnTo>
                  <a:pt x="154724" y="1760715"/>
                </a:lnTo>
                <a:lnTo>
                  <a:pt x="157340" y="1760740"/>
                </a:lnTo>
                <a:lnTo>
                  <a:pt x="158915" y="1759521"/>
                </a:lnTo>
                <a:lnTo>
                  <a:pt x="160515" y="1758289"/>
                </a:lnTo>
                <a:close/>
              </a:path>
              <a:path w="279400" h="2165350">
                <a:moveTo>
                  <a:pt x="160934" y="1825993"/>
                </a:moveTo>
                <a:lnTo>
                  <a:pt x="160921" y="1824278"/>
                </a:lnTo>
                <a:lnTo>
                  <a:pt x="159499" y="1823212"/>
                </a:lnTo>
                <a:lnTo>
                  <a:pt x="158127" y="1822132"/>
                </a:lnTo>
                <a:lnTo>
                  <a:pt x="155879" y="1822119"/>
                </a:lnTo>
                <a:lnTo>
                  <a:pt x="154546" y="1823161"/>
                </a:lnTo>
                <a:lnTo>
                  <a:pt x="153187" y="1824189"/>
                </a:lnTo>
                <a:lnTo>
                  <a:pt x="153187" y="1825929"/>
                </a:lnTo>
                <a:lnTo>
                  <a:pt x="155994" y="1828063"/>
                </a:lnTo>
                <a:lnTo>
                  <a:pt x="158216" y="1828088"/>
                </a:lnTo>
                <a:lnTo>
                  <a:pt x="159600" y="1827047"/>
                </a:lnTo>
                <a:lnTo>
                  <a:pt x="160934" y="1825993"/>
                </a:lnTo>
                <a:close/>
              </a:path>
              <a:path w="279400" h="2165350">
                <a:moveTo>
                  <a:pt x="161340" y="1893671"/>
                </a:moveTo>
                <a:lnTo>
                  <a:pt x="161290" y="1892236"/>
                </a:lnTo>
                <a:lnTo>
                  <a:pt x="160159" y="1891372"/>
                </a:lnTo>
                <a:lnTo>
                  <a:pt x="159029" y="1890458"/>
                </a:lnTo>
                <a:lnTo>
                  <a:pt x="157149" y="1890458"/>
                </a:lnTo>
                <a:lnTo>
                  <a:pt x="156006" y="1891309"/>
                </a:lnTo>
                <a:lnTo>
                  <a:pt x="154901" y="1892185"/>
                </a:lnTo>
                <a:lnTo>
                  <a:pt x="154901" y="1893608"/>
                </a:lnTo>
                <a:lnTo>
                  <a:pt x="157226" y="1895386"/>
                </a:lnTo>
                <a:lnTo>
                  <a:pt x="159080" y="1895398"/>
                </a:lnTo>
                <a:lnTo>
                  <a:pt x="160185" y="1894547"/>
                </a:lnTo>
                <a:lnTo>
                  <a:pt x="161340" y="1893671"/>
                </a:lnTo>
                <a:close/>
              </a:path>
              <a:path w="279400" h="2165350">
                <a:moveTo>
                  <a:pt x="161759" y="1960232"/>
                </a:moveTo>
                <a:lnTo>
                  <a:pt x="160820" y="1959533"/>
                </a:lnTo>
                <a:lnTo>
                  <a:pt x="159880" y="1958809"/>
                </a:lnTo>
                <a:lnTo>
                  <a:pt x="158457" y="1958809"/>
                </a:lnTo>
                <a:lnTo>
                  <a:pt x="156629" y="1960181"/>
                </a:lnTo>
                <a:lnTo>
                  <a:pt x="156629" y="1961311"/>
                </a:lnTo>
                <a:lnTo>
                  <a:pt x="158470" y="1962734"/>
                </a:lnTo>
                <a:lnTo>
                  <a:pt x="159969" y="1962746"/>
                </a:lnTo>
                <a:lnTo>
                  <a:pt x="160845" y="1962061"/>
                </a:lnTo>
                <a:lnTo>
                  <a:pt x="161759" y="1961362"/>
                </a:lnTo>
                <a:lnTo>
                  <a:pt x="161759" y="1960232"/>
                </a:lnTo>
                <a:close/>
              </a:path>
              <a:path w="279400" h="2165350">
                <a:moveTo>
                  <a:pt x="162179" y="2028228"/>
                </a:moveTo>
                <a:lnTo>
                  <a:pt x="161480" y="2027707"/>
                </a:lnTo>
                <a:lnTo>
                  <a:pt x="160782" y="2027174"/>
                </a:lnTo>
                <a:lnTo>
                  <a:pt x="159715" y="2027174"/>
                </a:lnTo>
                <a:lnTo>
                  <a:pt x="159042" y="2027669"/>
                </a:lnTo>
                <a:lnTo>
                  <a:pt x="158369" y="2028190"/>
                </a:lnTo>
                <a:lnTo>
                  <a:pt x="158369" y="2029028"/>
                </a:lnTo>
                <a:lnTo>
                  <a:pt x="159740" y="2030082"/>
                </a:lnTo>
                <a:lnTo>
                  <a:pt x="160820" y="2030095"/>
                </a:lnTo>
                <a:lnTo>
                  <a:pt x="161531" y="2029574"/>
                </a:lnTo>
                <a:lnTo>
                  <a:pt x="162179" y="2029053"/>
                </a:lnTo>
                <a:lnTo>
                  <a:pt x="162179" y="2028228"/>
                </a:lnTo>
                <a:close/>
              </a:path>
              <a:path w="279400" h="2165350">
                <a:moveTo>
                  <a:pt x="162598" y="2096211"/>
                </a:moveTo>
                <a:lnTo>
                  <a:pt x="162140" y="2095855"/>
                </a:lnTo>
                <a:lnTo>
                  <a:pt x="161683" y="2095512"/>
                </a:lnTo>
                <a:lnTo>
                  <a:pt x="160972" y="2095512"/>
                </a:lnTo>
                <a:lnTo>
                  <a:pt x="160540" y="2095830"/>
                </a:lnTo>
                <a:lnTo>
                  <a:pt x="160108" y="2096173"/>
                </a:lnTo>
                <a:lnTo>
                  <a:pt x="160108" y="2096731"/>
                </a:lnTo>
                <a:lnTo>
                  <a:pt x="160540" y="2097087"/>
                </a:lnTo>
                <a:lnTo>
                  <a:pt x="160997" y="2097430"/>
                </a:lnTo>
                <a:lnTo>
                  <a:pt x="161734" y="2097430"/>
                </a:lnTo>
                <a:lnTo>
                  <a:pt x="162179" y="2097087"/>
                </a:lnTo>
                <a:lnTo>
                  <a:pt x="162598" y="2096744"/>
                </a:lnTo>
                <a:lnTo>
                  <a:pt x="162598" y="2096211"/>
                </a:lnTo>
                <a:close/>
              </a:path>
              <a:path w="279400" h="2165350">
                <a:moveTo>
                  <a:pt x="163004" y="2164181"/>
                </a:moveTo>
                <a:lnTo>
                  <a:pt x="162788" y="2164029"/>
                </a:lnTo>
                <a:lnTo>
                  <a:pt x="162598" y="2163864"/>
                </a:lnTo>
                <a:lnTo>
                  <a:pt x="162242" y="2163864"/>
                </a:lnTo>
                <a:lnTo>
                  <a:pt x="162039" y="2164029"/>
                </a:lnTo>
                <a:lnTo>
                  <a:pt x="161823" y="2164181"/>
                </a:lnTo>
                <a:lnTo>
                  <a:pt x="161823" y="2164435"/>
                </a:lnTo>
                <a:lnTo>
                  <a:pt x="162039" y="2164600"/>
                </a:lnTo>
                <a:lnTo>
                  <a:pt x="162242" y="2164765"/>
                </a:lnTo>
                <a:lnTo>
                  <a:pt x="162598" y="2164765"/>
                </a:lnTo>
                <a:lnTo>
                  <a:pt x="162788" y="2164613"/>
                </a:lnTo>
                <a:lnTo>
                  <a:pt x="163004" y="2164448"/>
                </a:lnTo>
                <a:lnTo>
                  <a:pt x="163004" y="2164181"/>
                </a:lnTo>
                <a:close/>
              </a:path>
              <a:path w="279400" h="2165350">
                <a:moveTo>
                  <a:pt x="270116" y="12"/>
                </a:moveTo>
                <a:lnTo>
                  <a:pt x="233603" y="12"/>
                </a:lnTo>
                <a:lnTo>
                  <a:pt x="237998" y="5041"/>
                </a:lnTo>
                <a:lnTo>
                  <a:pt x="244551" y="8420"/>
                </a:lnTo>
                <a:lnTo>
                  <a:pt x="251955" y="9601"/>
                </a:lnTo>
                <a:lnTo>
                  <a:pt x="259334" y="8559"/>
                </a:lnTo>
                <a:lnTo>
                  <a:pt x="265811" y="5308"/>
                </a:lnTo>
                <a:lnTo>
                  <a:pt x="270040" y="342"/>
                </a:lnTo>
                <a:lnTo>
                  <a:pt x="270116" y="12"/>
                </a:lnTo>
                <a:close/>
              </a:path>
              <a:path w="279400" h="2165350">
                <a:moveTo>
                  <a:pt x="271856" y="62496"/>
                </a:moveTo>
                <a:lnTo>
                  <a:pt x="270383" y="56959"/>
                </a:lnTo>
                <a:lnTo>
                  <a:pt x="266128" y="52057"/>
                </a:lnTo>
                <a:lnTo>
                  <a:pt x="259753" y="48793"/>
                </a:lnTo>
                <a:lnTo>
                  <a:pt x="252552" y="47650"/>
                </a:lnTo>
                <a:lnTo>
                  <a:pt x="245402" y="48653"/>
                </a:lnTo>
                <a:lnTo>
                  <a:pt x="239179" y="51816"/>
                </a:lnTo>
                <a:lnTo>
                  <a:pt x="235051" y="56629"/>
                </a:lnTo>
                <a:lnTo>
                  <a:pt x="233730" y="62128"/>
                </a:lnTo>
                <a:lnTo>
                  <a:pt x="235216" y="67665"/>
                </a:lnTo>
                <a:lnTo>
                  <a:pt x="239471" y="72555"/>
                </a:lnTo>
                <a:lnTo>
                  <a:pt x="245821" y="75844"/>
                </a:lnTo>
                <a:lnTo>
                  <a:pt x="253022" y="76987"/>
                </a:lnTo>
                <a:lnTo>
                  <a:pt x="260172" y="75971"/>
                </a:lnTo>
                <a:lnTo>
                  <a:pt x="266433" y="72809"/>
                </a:lnTo>
                <a:lnTo>
                  <a:pt x="270548" y="67995"/>
                </a:lnTo>
                <a:lnTo>
                  <a:pt x="271856" y="62496"/>
                </a:lnTo>
                <a:close/>
              </a:path>
              <a:path w="279400" h="2165350">
                <a:moveTo>
                  <a:pt x="274205" y="134835"/>
                </a:moveTo>
                <a:lnTo>
                  <a:pt x="274066" y="125844"/>
                </a:lnTo>
                <a:lnTo>
                  <a:pt x="266788" y="120230"/>
                </a:lnTo>
                <a:lnTo>
                  <a:pt x="260616" y="117055"/>
                </a:lnTo>
                <a:lnTo>
                  <a:pt x="253644" y="115951"/>
                </a:lnTo>
                <a:lnTo>
                  <a:pt x="246710" y="116928"/>
                </a:lnTo>
                <a:lnTo>
                  <a:pt x="240626" y="119989"/>
                </a:lnTo>
                <a:lnTo>
                  <a:pt x="233502" y="125463"/>
                </a:lnTo>
                <a:lnTo>
                  <a:pt x="233654" y="134467"/>
                </a:lnTo>
                <a:lnTo>
                  <a:pt x="240957" y="140081"/>
                </a:lnTo>
                <a:lnTo>
                  <a:pt x="247116" y="143256"/>
                </a:lnTo>
                <a:lnTo>
                  <a:pt x="254088" y="144360"/>
                </a:lnTo>
                <a:lnTo>
                  <a:pt x="261023" y="143395"/>
                </a:lnTo>
                <a:lnTo>
                  <a:pt x="267068" y="140322"/>
                </a:lnTo>
                <a:lnTo>
                  <a:pt x="274205" y="134835"/>
                </a:lnTo>
                <a:close/>
              </a:path>
              <a:path w="279400" h="2165350">
                <a:moveTo>
                  <a:pt x="274612" y="202539"/>
                </a:moveTo>
                <a:lnTo>
                  <a:pt x="274485" y="193827"/>
                </a:lnTo>
                <a:lnTo>
                  <a:pt x="267436" y="188404"/>
                </a:lnTo>
                <a:lnTo>
                  <a:pt x="261467" y="185331"/>
                </a:lnTo>
                <a:lnTo>
                  <a:pt x="254736" y="184251"/>
                </a:lnTo>
                <a:lnTo>
                  <a:pt x="248031" y="185204"/>
                </a:lnTo>
                <a:lnTo>
                  <a:pt x="242176" y="188163"/>
                </a:lnTo>
                <a:lnTo>
                  <a:pt x="235242" y="193471"/>
                </a:lnTo>
                <a:lnTo>
                  <a:pt x="235369" y="202171"/>
                </a:lnTo>
                <a:lnTo>
                  <a:pt x="242493" y="207594"/>
                </a:lnTo>
                <a:lnTo>
                  <a:pt x="248437" y="210680"/>
                </a:lnTo>
                <a:lnTo>
                  <a:pt x="255168" y="211747"/>
                </a:lnTo>
                <a:lnTo>
                  <a:pt x="261874" y="210807"/>
                </a:lnTo>
                <a:lnTo>
                  <a:pt x="267741" y="207848"/>
                </a:lnTo>
                <a:lnTo>
                  <a:pt x="274612" y="202539"/>
                </a:lnTo>
                <a:close/>
              </a:path>
              <a:path w="279400" h="2165350">
                <a:moveTo>
                  <a:pt x="275031" y="270230"/>
                </a:moveTo>
                <a:lnTo>
                  <a:pt x="274904" y="261823"/>
                </a:lnTo>
                <a:lnTo>
                  <a:pt x="268084" y="256565"/>
                </a:lnTo>
                <a:lnTo>
                  <a:pt x="262331" y="253593"/>
                </a:lnTo>
                <a:lnTo>
                  <a:pt x="255816" y="252552"/>
                </a:lnTo>
                <a:lnTo>
                  <a:pt x="249339" y="253466"/>
                </a:lnTo>
                <a:lnTo>
                  <a:pt x="243674" y="256336"/>
                </a:lnTo>
                <a:lnTo>
                  <a:pt x="237007" y="261454"/>
                </a:lnTo>
                <a:lnTo>
                  <a:pt x="237121" y="269875"/>
                </a:lnTo>
                <a:lnTo>
                  <a:pt x="243967" y="275132"/>
                </a:lnTo>
                <a:lnTo>
                  <a:pt x="249720" y="278104"/>
                </a:lnTo>
                <a:lnTo>
                  <a:pt x="256247" y="279133"/>
                </a:lnTo>
                <a:lnTo>
                  <a:pt x="262737" y="278218"/>
                </a:lnTo>
                <a:lnTo>
                  <a:pt x="268414" y="275348"/>
                </a:lnTo>
                <a:lnTo>
                  <a:pt x="275031" y="270230"/>
                </a:lnTo>
                <a:close/>
              </a:path>
              <a:path w="279400" h="2165350">
                <a:moveTo>
                  <a:pt x="275450" y="337921"/>
                </a:moveTo>
                <a:lnTo>
                  <a:pt x="275310" y="329806"/>
                </a:lnTo>
                <a:lnTo>
                  <a:pt x="268744" y="324739"/>
                </a:lnTo>
                <a:lnTo>
                  <a:pt x="263182" y="321856"/>
                </a:lnTo>
                <a:lnTo>
                  <a:pt x="256895" y="320865"/>
                </a:lnTo>
                <a:lnTo>
                  <a:pt x="250647" y="321741"/>
                </a:lnTo>
                <a:lnTo>
                  <a:pt x="245186" y="324510"/>
                </a:lnTo>
                <a:lnTo>
                  <a:pt x="238747" y="329463"/>
                </a:lnTo>
                <a:lnTo>
                  <a:pt x="238848" y="337578"/>
                </a:lnTo>
                <a:lnTo>
                  <a:pt x="245465" y="342646"/>
                </a:lnTo>
                <a:lnTo>
                  <a:pt x="251002" y="345516"/>
                </a:lnTo>
                <a:lnTo>
                  <a:pt x="257289" y="346519"/>
                </a:lnTo>
                <a:lnTo>
                  <a:pt x="263537" y="345643"/>
                </a:lnTo>
                <a:lnTo>
                  <a:pt x="269011" y="342874"/>
                </a:lnTo>
                <a:lnTo>
                  <a:pt x="275450" y="337921"/>
                </a:lnTo>
                <a:close/>
              </a:path>
              <a:path w="279400" h="2165350">
                <a:moveTo>
                  <a:pt x="275869" y="405612"/>
                </a:moveTo>
                <a:lnTo>
                  <a:pt x="275767" y="397776"/>
                </a:lnTo>
                <a:lnTo>
                  <a:pt x="263042" y="388010"/>
                </a:lnTo>
                <a:lnTo>
                  <a:pt x="252869" y="387908"/>
                </a:lnTo>
                <a:lnTo>
                  <a:pt x="240474" y="397459"/>
                </a:lnTo>
                <a:lnTo>
                  <a:pt x="240588" y="405282"/>
                </a:lnTo>
                <a:lnTo>
                  <a:pt x="253314" y="415048"/>
                </a:lnTo>
                <a:lnTo>
                  <a:pt x="263499" y="415163"/>
                </a:lnTo>
                <a:lnTo>
                  <a:pt x="269684" y="410387"/>
                </a:lnTo>
                <a:lnTo>
                  <a:pt x="275869" y="405612"/>
                </a:lnTo>
                <a:close/>
              </a:path>
              <a:path w="279400" h="2165350">
                <a:moveTo>
                  <a:pt x="276275" y="473303"/>
                </a:moveTo>
                <a:lnTo>
                  <a:pt x="276186" y="465759"/>
                </a:lnTo>
                <a:lnTo>
                  <a:pt x="263931" y="456361"/>
                </a:lnTo>
                <a:lnTo>
                  <a:pt x="254139" y="456247"/>
                </a:lnTo>
                <a:lnTo>
                  <a:pt x="242214" y="465442"/>
                </a:lnTo>
                <a:lnTo>
                  <a:pt x="242303" y="472973"/>
                </a:lnTo>
                <a:lnTo>
                  <a:pt x="254546" y="482384"/>
                </a:lnTo>
                <a:lnTo>
                  <a:pt x="264337" y="482485"/>
                </a:lnTo>
                <a:lnTo>
                  <a:pt x="270344" y="477888"/>
                </a:lnTo>
                <a:lnTo>
                  <a:pt x="276275" y="473303"/>
                </a:lnTo>
                <a:close/>
              </a:path>
              <a:path w="279400" h="2165350">
                <a:moveTo>
                  <a:pt x="276694" y="540994"/>
                </a:moveTo>
                <a:lnTo>
                  <a:pt x="276593" y="533742"/>
                </a:lnTo>
                <a:lnTo>
                  <a:pt x="264845" y="524713"/>
                </a:lnTo>
                <a:lnTo>
                  <a:pt x="255422" y="524598"/>
                </a:lnTo>
                <a:lnTo>
                  <a:pt x="243928" y="533438"/>
                </a:lnTo>
                <a:lnTo>
                  <a:pt x="244030" y="540677"/>
                </a:lnTo>
                <a:lnTo>
                  <a:pt x="255803" y="549719"/>
                </a:lnTo>
                <a:lnTo>
                  <a:pt x="265214" y="549821"/>
                </a:lnTo>
                <a:lnTo>
                  <a:pt x="270941" y="545414"/>
                </a:lnTo>
                <a:lnTo>
                  <a:pt x="276694" y="540994"/>
                </a:lnTo>
                <a:close/>
              </a:path>
              <a:path w="279400" h="2165350">
                <a:moveTo>
                  <a:pt x="277114" y="608685"/>
                </a:moveTo>
                <a:lnTo>
                  <a:pt x="277025" y="601751"/>
                </a:lnTo>
                <a:lnTo>
                  <a:pt x="265734" y="593051"/>
                </a:lnTo>
                <a:lnTo>
                  <a:pt x="256679" y="592950"/>
                </a:lnTo>
                <a:lnTo>
                  <a:pt x="245656" y="601446"/>
                </a:lnTo>
                <a:lnTo>
                  <a:pt x="245770" y="608393"/>
                </a:lnTo>
                <a:lnTo>
                  <a:pt x="257086" y="617067"/>
                </a:lnTo>
                <a:lnTo>
                  <a:pt x="266115" y="617156"/>
                </a:lnTo>
                <a:lnTo>
                  <a:pt x="271614" y="612914"/>
                </a:lnTo>
                <a:lnTo>
                  <a:pt x="277114" y="608685"/>
                </a:lnTo>
                <a:close/>
              </a:path>
              <a:path w="279400" h="2165350">
                <a:moveTo>
                  <a:pt x="277545" y="676376"/>
                </a:moveTo>
                <a:lnTo>
                  <a:pt x="277431" y="669721"/>
                </a:lnTo>
                <a:lnTo>
                  <a:pt x="266636" y="661390"/>
                </a:lnTo>
                <a:lnTo>
                  <a:pt x="257949" y="661314"/>
                </a:lnTo>
                <a:lnTo>
                  <a:pt x="247408" y="669442"/>
                </a:lnTo>
                <a:lnTo>
                  <a:pt x="247510" y="676097"/>
                </a:lnTo>
                <a:lnTo>
                  <a:pt x="258330" y="684428"/>
                </a:lnTo>
                <a:lnTo>
                  <a:pt x="266979" y="684504"/>
                </a:lnTo>
                <a:lnTo>
                  <a:pt x="272275" y="680440"/>
                </a:lnTo>
                <a:lnTo>
                  <a:pt x="277545" y="676376"/>
                </a:lnTo>
                <a:close/>
              </a:path>
              <a:path w="279400" h="2165350">
                <a:moveTo>
                  <a:pt x="277926" y="744067"/>
                </a:moveTo>
                <a:lnTo>
                  <a:pt x="277850" y="737692"/>
                </a:lnTo>
                <a:lnTo>
                  <a:pt x="267525" y="729742"/>
                </a:lnTo>
                <a:lnTo>
                  <a:pt x="259232" y="729665"/>
                </a:lnTo>
                <a:lnTo>
                  <a:pt x="249123" y="737425"/>
                </a:lnTo>
                <a:lnTo>
                  <a:pt x="249212" y="743800"/>
                </a:lnTo>
                <a:lnTo>
                  <a:pt x="259549" y="751763"/>
                </a:lnTo>
                <a:lnTo>
                  <a:pt x="267868" y="751840"/>
                </a:lnTo>
                <a:lnTo>
                  <a:pt x="272897" y="747953"/>
                </a:lnTo>
                <a:lnTo>
                  <a:pt x="277926" y="744067"/>
                </a:lnTo>
                <a:close/>
              </a:path>
              <a:path w="279400" h="2165350">
                <a:moveTo>
                  <a:pt x="278371" y="811771"/>
                </a:moveTo>
                <a:lnTo>
                  <a:pt x="278295" y="805688"/>
                </a:lnTo>
                <a:lnTo>
                  <a:pt x="268414" y="798093"/>
                </a:lnTo>
                <a:lnTo>
                  <a:pt x="260502" y="798004"/>
                </a:lnTo>
                <a:lnTo>
                  <a:pt x="250850" y="805434"/>
                </a:lnTo>
                <a:lnTo>
                  <a:pt x="250964" y="811504"/>
                </a:lnTo>
                <a:lnTo>
                  <a:pt x="260807" y="819124"/>
                </a:lnTo>
                <a:lnTo>
                  <a:pt x="268732" y="819175"/>
                </a:lnTo>
                <a:lnTo>
                  <a:pt x="273545" y="815467"/>
                </a:lnTo>
                <a:lnTo>
                  <a:pt x="278371" y="811771"/>
                </a:lnTo>
                <a:close/>
              </a:path>
              <a:path w="279400" h="2165350">
                <a:moveTo>
                  <a:pt x="278777" y="879462"/>
                </a:moveTo>
                <a:lnTo>
                  <a:pt x="278701" y="873683"/>
                </a:lnTo>
                <a:lnTo>
                  <a:pt x="269290" y="866444"/>
                </a:lnTo>
                <a:lnTo>
                  <a:pt x="261772" y="866355"/>
                </a:lnTo>
                <a:lnTo>
                  <a:pt x="252590" y="873429"/>
                </a:lnTo>
                <a:lnTo>
                  <a:pt x="252691" y="879221"/>
                </a:lnTo>
                <a:lnTo>
                  <a:pt x="262089" y="886447"/>
                </a:lnTo>
                <a:lnTo>
                  <a:pt x="269621" y="886510"/>
                </a:lnTo>
                <a:lnTo>
                  <a:pt x="274205" y="882992"/>
                </a:lnTo>
                <a:lnTo>
                  <a:pt x="278777" y="879462"/>
                </a:lnTo>
                <a:close/>
              </a:path>
              <a:path w="279400" h="2165350">
                <a:moveTo>
                  <a:pt x="279234" y="947153"/>
                </a:moveTo>
                <a:lnTo>
                  <a:pt x="279120" y="941666"/>
                </a:lnTo>
                <a:lnTo>
                  <a:pt x="270205" y="934796"/>
                </a:lnTo>
                <a:lnTo>
                  <a:pt x="263029" y="934720"/>
                </a:lnTo>
                <a:lnTo>
                  <a:pt x="254355" y="941425"/>
                </a:lnTo>
                <a:lnTo>
                  <a:pt x="254431" y="946937"/>
                </a:lnTo>
                <a:lnTo>
                  <a:pt x="263359" y="953795"/>
                </a:lnTo>
                <a:lnTo>
                  <a:pt x="270497" y="953858"/>
                </a:lnTo>
                <a:lnTo>
                  <a:pt x="274866" y="950506"/>
                </a:lnTo>
                <a:lnTo>
                  <a:pt x="279234" y="947153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8783129" y="0"/>
            <a:ext cx="274320" cy="2167255"/>
          </a:xfrm>
          <a:custGeom>
            <a:avLst/>
            <a:gdLst/>
            <a:ahLst/>
            <a:cxnLst/>
            <a:rect l="l" t="t" r="r" b="b"/>
            <a:pathLst>
              <a:path w="274320" h="2167255">
                <a:moveTo>
                  <a:pt x="24879" y="947153"/>
                </a:moveTo>
                <a:lnTo>
                  <a:pt x="24765" y="941666"/>
                </a:lnTo>
                <a:lnTo>
                  <a:pt x="15849" y="934796"/>
                </a:lnTo>
                <a:lnTo>
                  <a:pt x="8674" y="934720"/>
                </a:lnTo>
                <a:lnTo>
                  <a:pt x="0" y="941425"/>
                </a:lnTo>
                <a:lnTo>
                  <a:pt x="76" y="946937"/>
                </a:lnTo>
                <a:lnTo>
                  <a:pt x="9004" y="953795"/>
                </a:lnTo>
                <a:lnTo>
                  <a:pt x="16141" y="953858"/>
                </a:lnTo>
                <a:lnTo>
                  <a:pt x="20510" y="950506"/>
                </a:lnTo>
                <a:lnTo>
                  <a:pt x="24879" y="947153"/>
                </a:lnTo>
                <a:close/>
              </a:path>
              <a:path w="274320" h="2167255">
                <a:moveTo>
                  <a:pt x="25285" y="1014844"/>
                </a:moveTo>
                <a:lnTo>
                  <a:pt x="25196" y="1009624"/>
                </a:lnTo>
                <a:lnTo>
                  <a:pt x="16738" y="1003134"/>
                </a:lnTo>
                <a:lnTo>
                  <a:pt x="9956" y="1003058"/>
                </a:lnTo>
                <a:lnTo>
                  <a:pt x="1727" y="1009421"/>
                </a:lnTo>
                <a:lnTo>
                  <a:pt x="1816" y="1014628"/>
                </a:lnTo>
                <a:lnTo>
                  <a:pt x="10248" y="1021130"/>
                </a:lnTo>
                <a:lnTo>
                  <a:pt x="17018" y="1021181"/>
                </a:lnTo>
                <a:lnTo>
                  <a:pt x="21145" y="1018019"/>
                </a:lnTo>
                <a:lnTo>
                  <a:pt x="25285" y="1014844"/>
                </a:lnTo>
                <a:close/>
              </a:path>
              <a:path w="274320" h="2167255">
                <a:moveTo>
                  <a:pt x="25704" y="1082535"/>
                </a:moveTo>
                <a:lnTo>
                  <a:pt x="25590" y="1077607"/>
                </a:lnTo>
                <a:lnTo>
                  <a:pt x="17640" y="1071473"/>
                </a:lnTo>
                <a:lnTo>
                  <a:pt x="11239" y="1071410"/>
                </a:lnTo>
                <a:lnTo>
                  <a:pt x="3454" y="1077404"/>
                </a:lnTo>
                <a:lnTo>
                  <a:pt x="3517" y="1082332"/>
                </a:lnTo>
                <a:lnTo>
                  <a:pt x="11506" y="1088466"/>
                </a:lnTo>
                <a:lnTo>
                  <a:pt x="17881" y="1088517"/>
                </a:lnTo>
                <a:lnTo>
                  <a:pt x="21780" y="1085532"/>
                </a:lnTo>
                <a:lnTo>
                  <a:pt x="25704" y="1082535"/>
                </a:lnTo>
                <a:close/>
              </a:path>
              <a:path w="274320" h="2167255">
                <a:moveTo>
                  <a:pt x="26111" y="1150213"/>
                </a:moveTo>
                <a:lnTo>
                  <a:pt x="26047" y="1145603"/>
                </a:lnTo>
                <a:lnTo>
                  <a:pt x="22263" y="1142720"/>
                </a:lnTo>
                <a:lnTo>
                  <a:pt x="18542" y="1139825"/>
                </a:lnTo>
                <a:lnTo>
                  <a:pt x="12522" y="1139761"/>
                </a:lnTo>
                <a:lnTo>
                  <a:pt x="5181" y="1145400"/>
                </a:lnTo>
                <a:lnTo>
                  <a:pt x="5245" y="1150035"/>
                </a:lnTo>
                <a:lnTo>
                  <a:pt x="12750" y="1155801"/>
                </a:lnTo>
                <a:lnTo>
                  <a:pt x="18783" y="1155865"/>
                </a:lnTo>
                <a:lnTo>
                  <a:pt x="22440" y="1153033"/>
                </a:lnTo>
                <a:lnTo>
                  <a:pt x="26111" y="1150213"/>
                </a:lnTo>
                <a:close/>
              </a:path>
              <a:path w="274320" h="2167255">
                <a:moveTo>
                  <a:pt x="26543" y="1217917"/>
                </a:moveTo>
                <a:lnTo>
                  <a:pt x="26466" y="1213599"/>
                </a:lnTo>
                <a:lnTo>
                  <a:pt x="19392" y="1208163"/>
                </a:lnTo>
                <a:lnTo>
                  <a:pt x="13779" y="1208112"/>
                </a:lnTo>
                <a:lnTo>
                  <a:pt x="6908" y="1213408"/>
                </a:lnTo>
                <a:lnTo>
                  <a:pt x="6985" y="1217752"/>
                </a:lnTo>
                <a:lnTo>
                  <a:pt x="14008" y="1223149"/>
                </a:lnTo>
                <a:lnTo>
                  <a:pt x="19659" y="1223213"/>
                </a:lnTo>
                <a:lnTo>
                  <a:pt x="23114" y="1220571"/>
                </a:lnTo>
                <a:lnTo>
                  <a:pt x="26543" y="1217917"/>
                </a:lnTo>
                <a:close/>
              </a:path>
              <a:path w="274320" h="2167255">
                <a:moveTo>
                  <a:pt x="26949" y="1285621"/>
                </a:moveTo>
                <a:lnTo>
                  <a:pt x="26885" y="1281569"/>
                </a:lnTo>
                <a:lnTo>
                  <a:pt x="20307" y="1276515"/>
                </a:lnTo>
                <a:lnTo>
                  <a:pt x="15049" y="1276464"/>
                </a:lnTo>
                <a:lnTo>
                  <a:pt x="8648" y="1281404"/>
                </a:lnTo>
                <a:lnTo>
                  <a:pt x="8712" y="1285443"/>
                </a:lnTo>
                <a:lnTo>
                  <a:pt x="15303" y="1290485"/>
                </a:lnTo>
                <a:lnTo>
                  <a:pt x="20548" y="1290548"/>
                </a:lnTo>
                <a:lnTo>
                  <a:pt x="23749" y="1288084"/>
                </a:lnTo>
                <a:lnTo>
                  <a:pt x="26949" y="1285621"/>
                </a:lnTo>
                <a:close/>
              </a:path>
              <a:path w="274320" h="2167255">
                <a:moveTo>
                  <a:pt x="27355" y="1353299"/>
                </a:moveTo>
                <a:lnTo>
                  <a:pt x="27292" y="1349540"/>
                </a:lnTo>
                <a:lnTo>
                  <a:pt x="21196" y="1344853"/>
                </a:lnTo>
                <a:lnTo>
                  <a:pt x="16319" y="1344803"/>
                </a:lnTo>
                <a:lnTo>
                  <a:pt x="10375" y="1349387"/>
                </a:lnTo>
                <a:lnTo>
                  <a:pt x="10439" y="1353146"/>
                </a:lnTo>
                <a:lnTo>
                  <a:pt x="16535" y="1357833"/>
                </a:lnTo>
                <a:lnTo>
                  <a:pt x="21412" y="1357884"/>
                </a:lnTo>
                <a:lnTo>
                  <a:pt x="24371" y="1355585"/>
                </a:lnTo>
                <a:lnTo>
                  <a:pt x="27355" y="1353299"/>
                </a:lnTo>
                <a:close/>
              </a:path>
              <a:path w="274320" h="2167255">
                <a:moveTo>
                  <a:pt x="27774" y="1420990"/>
                </a:moveTo>
                <a:lnTo>
                  <a:pt x="27698" y="1417523"/>
                </a:lnTo>
                <a:lnTo>
                  <a:pt x="22123" y="1413205"/>
                </a:lnTo>
                <a:lnTo>
                  <a:pt x="17614" y="1413154"/>
                </a:lnTo>
                <a:lnTo>
                  <a:pt x="12090" y="1417383"/>
                </a:lnTo>
                <a:lnTo>
                  <a:pt x="12166" y="1420850"/>
                </a:lnTo>
                <a:lnTo>
                  <a:pt x="17780" y="1425155"/>
                </a:lnTo>
                <a:lnTo>
                  <a:pt x="22263" y="1425219"/>
                </a:lnTo>
                <a:lnTo>
                  <a:pt x="25031" y="1423111"/>
                </a:lnTo>
                <a:lnTo>
                  <a:pt x="27774" y="1420990"/>
                </a:lnTo>
                <a:close/>
              </a:path>
              <a:path w="274320" h="2167255">
                <a:moveTo>
                  <a:pt x="28194" y="1488694"/>
                </a:moveTo>
                <a:lnTo>
                  <a:pt x="28130" y="1485506"/>
                </a:lnTo>
                <a:lnTo>
                  <a:pt x="23012" y="1481556"/>
                </a:lnTo>
                <a:lnTo>
                  <a:pt x="18884" y="1481505"/>
                </a:lnTo>
                <a:lnTo>
                  <a:pt x="16370" y="1483448"/>
                </a:lnTo>
                <a:lnTo>
                  <a:pt x="13817" y="1485379"/>
                </a:lnTo>
                <a:lnTo>
                  <a:pt x="13906" y="1488554"/>
                </a:lnTo>
                <a:lnTo>
                  <a:pt x="16446" y="1490522"/>
                </a:lnTo>
                <a:lnTo>
                  <a:pt x="19062" y="1492504"/>
                </a:lnTo>
                <a:lnTo>
                  <a:pt x="23190" y="1492554"/>
                </a:lnTo>
                <a:lnTo>
                  <a:pt x="25679" y="1490611"/>
                </a:lnTo>
                <a:lnTo>
                  <a:pt x="28194" y="1488694"/>
                </a:lnTo>
                <a:close/>
              </a:path>
              <a:path w="274320" h="2167255">
                <a:moveTo>
                  <a:pt x="28600" y="1556385"/>
                </a:moveTo>
                <a:lnTo>
                  <a:pt x="28575" y="1553514"/>
                </a:lnTo>
                <a:lnTo>
                  <a:pt x="23914" y="1549895"/>
                </a:lnTo>
                <a:lnTo>
                  <a:pt x="20142" y="1549869"/>
                </a:lnTo>
                <a:lnTo>
                  <a:pt x="17843" y="1551609"/>
                </a:lnTo>
                <a:lnTo>
                  <a:pt x="15570" y="1553375"/>
                </a:lnTo>
                <a:lnTo>
                  <a:pt x="15633" y="1556245"/>
                </a:lnTo>
                <a:lnTo>
                  <a:pt x="17957" y="1558061"/>
                </a:lnTo>
                <a:lnTo>
                  <a:pt x="20294" y="1559852"/>
                </a:lnTo>
                <a:lnTo>
                  <a:pt x="24053" y="1559902"/>
                </a:lnTo>
                <a:lnTo>
                  <a:pt x="26339" y="1558137"/>
                </a:lnTo>
                <a:lnTo>
                  <a:pt x="28600" y="1556385"/>
                </a:lnTo>
                <a:close/>
              </a:path>
              <a:path w="274320" h="2167255">
                <a:moveTo>
                  <a:pt x="29019" y="1624063"/>
                </a:moveTo>
                <a:lnTo>
                  <a:pt x="28994" y="1621485"/>
                </a:lnTo>
                <a:lnTo>
                  <a:pt x="24765" y="1618246"/>
                </a:lnTo>
                <a:lnTo>
                  <a:pt x="21424" y="1618208"/>
                </a:lnTo>
                <a:lnTo>
                  <a:pt x="17284" y="1621383"/>
                </a:lnTo>
                <a:lnTo>
                  <a:pt x="17373" y="1623961"/>
                </a:lnTo>
                <a:lnTo>
                  <a:pt x="19443" y="1625587"/>
                </a:lnTo>
                <a:lnTo>
                  <a:pt x="21564" y="1627200"/>
                </a:lnTo>
                <a:lnTo>
                  <a:pt x="24917" y="1627238"/>
                </a:lnTo>
                <a:lnTo>
                  <a:pt x="26974" y="1625650"/>
                </a:lnTo>
                <a:lnTo>
                  <a:pt x="29019" y="1624063"/>
                </a:lnTo>
                <a:close/>
              </a:path>
              <a:path w="274320" h="2167255">
                <a:moveTo>
                  <a:pt x="29438" y="1691767"/>
                </a:moveTo>
                <a:lnTo>
                  <a:pt x="29413" y="1689455"/>
                </a:lnTo>
                <a:lnTo>
                  <a:pt x="27520" y="1688020"/>
                </a:lnTo>
                <a:lnTo>
                  <a:pt x="25679" y="1686585"/>
                </a:lnTo>
                <a:lnTo>
                  <a:pt x="22694" y="1686560"/>
                </a:lnTo>
                <a:lnTo>
                  <a:pt x="19062" y="1689366"/>
                </a:lnTo>
                <a:lnTo>
                  <a:pt x="19088" y="1691665"/>
                </a:lnTo>
                <a:lnTo>
                  <a:pt x="22796" y="1694548"/>
                </a:lnTo>
                <a:lnTo>
                  <a:pt x="25793" y="1694573"/>
                </a:lnTo>
                <a:lnTo>
                  <a:pt x="27597" y="1693164"/>
                </a:lnTo>
                <a:lnTo>
                  <a:pt x="29438" y="1691767"/>
                </a:lnTo>
                <a:close/>
              </a:path>
              <a:path w="274320" h="2167255">
                <a:moveTo>
                  <a:pt x="29845" y="1759458"/>
                </a:moveTo>
                <a:lnTo>
                  <a:pt x="29819" y="1757438"/>
                </a:lnTo>
                <a:lnTo>
                  <a:pt x="26568" y="1754936"/>
                </a:lnTo>
                <a:lnTo>
                  <a:pt x="23964" y="1754898"/>
                </a:lnTo>
                <a:lnTo>
                  <a:pt x="22390" y="1756130"/>
                </a:lnTo>
                <a:lnTo>
                  <a:pt x="20777" y="1757349"/>
                </a:lnTo>
                <a:lnTo>
                  <a:pt x="20815" y="1759356"/>
                </a:lnTo>
                <a:lnTo>
                  <a:pt x="24079" y="1761883"/>
                </a:lnTo>
                <a:lnTo>
                  <a:pt x="26657" y="1761909"/>
                </a:lnTo>
                <a:lnTo>
                  <a:pt x="28270" y="1760677"/>
                </a:lnTo>
                <a:lnTo>
                  <a:pt x="29845" y="1759458"/>
                </a:lnTo>
                <a:close/>
              </a:path>
              <a:path w="274320" h="2167255">
                <a:moveTo>
                  <a:pt x="30251" y="1827136"/>
                </a:moveTo>
                <a:lnTo>
                  <a:pt x="30238" y="1825421"/>
                </a:lnTo>
                <a:lnTo>
                  <a:pt x="27457" y="1823275"/>
                </a:lnTo>
                <a:lnTo>
                  <a:pt x="25196" y="1823250"/>
                </a:lnTo>
                <a:lnTo>
                  <a:pt x="23876" y="1824304"/>
                </a:lnTo>
                <a:lnTo>
                  <a:pt x="22517" y="1825358"/>
                </a:lnTo>
                <a:lnTo>
                  <a:pt x="22555" y="1827060"/>
                </a:lnTo>
                <a:lnTo>
                  <a:pt x="23939" y="1828152"/>
                </a:lnTo>
                <a:lnTo>
                  <a:pt x="25323" y="1829219"/>
                </a:lnTo>
                <a:lnTo>
                  <a:pt x="27584" y="1829244"/>
                </a:lnTo>
                <a:lnTo>
                  <a:pt x="28930" y="1828177"/>
                </a:lnTo>
                <a:lnTo>
                  <a:pt x="30251" y="1827136"/>
                </a:lnTo>
                <a:close/>
              </a:path>
              <a:path w="274320" h="2167255">
                <a:moveTo>
                  <a:pt x="30683" y="1893417"/>
                </a:moveTo>
                <a:lnTo>
                  <a:pt x="28371" y="1891639"/>
                </a:lnTo>
                <a:lnTo>
                  <a:pt x="26517" y="1891614"/>
                </a:lnTo>
                <a:lnTo>
                  <a:pt x="25400" y="1892490"/>
                </a:lnTo>
                <a:lnTo>
                  <a:pt x="24257" y="1893354"/>
                </a:lnTo>
                <a:lnTo>
                  <a:pt x="24295" y="1894776"/>
                </a:lnTo>
                <a:lnTo>
                  <a:pt x="25438" y="1895678"/>
                </a:lnTo>
                <a:lnTo>
                  <a:pt x="26581" y="1896554"/>
                </a:lnTo>
                <a:lnTo>
                  <a:pt x="28448" y="1896567"/>
                </a:lnTo>
                <a:lnTo>
                  <a:pt x="29578" y="1895716"/>
                </a:lnTo>
                <a:lnTo>
                  <a:pt x="30683" y="1894827"/>
                </a:lnTo>
                <a:lnTo>
                  <a:pt x="30683" y="1893417"/>
                </a:lnTo>
                <a:close/>
              </a:path>
              <a:path w="274320" h="2167255">
                <a:moveTo>
                  <a:pt x="31089" y="1961388"/>
                </a:moveTo>
                <a:lnTo>
                  <a:pt x="30162" y="1960702"/>
                </a:lnTo>
                <a:lnTo>
                  <a:pt x="29260" y="1959991"/>
                </a:lnTo>
                <a:lnTo>
                  <a:pt x="27774" y="1959965"/>
                </a:lnTo>
                <a:lnTo>
                  <a:pt x="25971" y="1961349"/>
                </a:lnTo>
                <a:lnTo>
                  <a:pt x="25971" y="1962492"/>
                </a:lnTo>
                <a:lnTo>
                  <a:pt x="26898" y="1963204"/>
                </a:lnTo>
                <a:lnTo>
                  <a:pt x="27838" y="1963902"/>
                </a:lnTo>
                <a:lnTo>
                  <a:pt x="29298" y="1963915"/>
                </a:lnTo>
                <a:lnTo>
                  <a:pt x="30200" y="1963229"/>
                </a:lnTo>
                <a:lnTo>
                  <a:pt x="31089" y="1962543"/>
                </a:lnTo>
                <a:lnTo>
                  <a:pt x="31089" y="1961388"/>
                </a:lnTo>
                <a:close/>
              </a:path>
              <a:path w="274320" h="2167255">
                <a:moveTo>
                  <a:pt x="31521" y="2029383"/>
                </a:moveTo>
                <a:lnTo>
                  <a:pt x="30124" y="2028342"/>
                </a:lnTo>
                <a:lnTo>
                  <a:pt x="29057" y="2028304"/>
                </a:lnTo>
                <a:lnTo>
                  <a:pt x="28371" y="2028825"/>
                </a:lnTo>
                <a:lnTo>
                  <a:pt x="27698" y="2029345"/>
                </a:lnTo>
                <a:lnTo>
                  <a:pt x="27698" y="2030183"/>
                </a:lnTo>
                <a:lnTo>
                  <a:pt x="28397" y="2030704"/>
                </a:lnTo>
                <a:lnTo>
                  <a:pt x="29095" y="2031238"/>
                </a:lnTo>
                <a:lnTo>
                  <a:pt x="30200" y="2031250"/>
                </a:lnTo>
                <a:lnTo>
                  <a:pt x="30861" y="2030730"/>
                </a:lnTo>
                <a:lnTo>
                  <a:pt x="31521" y="2030222"/>
                </a:lnTo>
                <a:lnTo>
                  <a:pt x="31521" y="2029383"/>
                </a:lnTo>
                <a:close/>
              </a:path>
              <a:path w="274320" h="2167255">
                <a:moveTo>
                  <a:pt x="31927" y="2097379"/>
                </a:moveTo>
                <a:lnTo>
                  <a:pt x="31470" y="2097024"/>
                </a:lnTo>
                <a:lnTo>
                  <a:pt x="31038" y="2096681"/>
                </a:lnTo>
                <a:lnTo>
                  <a:pt x="30302" y="2096668"/>
                </a:lnTo>
                <a:lnTo>
                  <a:pt x="29895" y="2097011"/>
                </a:lnTo>
                <a:lnTo>
                  <a:pt x="29438" y="2097354"/>
                </a:lnTo>
                <a:lnTo>
                  <a:pt x="29438" y="2097887"/>
                </a:lnTo>
                <a:lnTo>
                  <a:pt x="29895" y="2098243"/>
                </a:lnTo>
                <a:lnTo>
                  <a:pt x="30327" y="2098586"/>
                </a:lnTo>
                <a:lnTo>
                  <a:pt x="31064" y="2098598"/>
                </a:lnTo>
                <a:lnTo>
                  <a:pt x="31521" y="2098268"/>
                </a:lnTo>
                <a:lnTo>
                  <a:pt x="31927" y="2097913"/>
                </a:lnTo>
                <a:lnTo>
                  <a:pt x="31927" y="2097379"/>
                </a:lnTo>
                <a:close/>
              </a:path>
              <a:path w="274320" h="2167255">
                <a:moveTo>
                  <a:pt x="32359" y="2165337"/>
                </a:moveTo>
                <a:lnTo>
                  <a:pt x="32143" y="2165185"/>
                </a:lnTo>
                <a:lnTo>
                  <a:pt x="31927" y="2165007"/>
                </a:lnTo>
                <a:lnTo>
                  <a:pt x="31584" y="2165007"/>
                </a:lnTo>
                <a:lnTo>
                  <a:pt x="31381" y="2165172"/>
                </a:lnTo>
                <a:lnTo>
                  <a:pt x="31165" y="2165324"/>
                </a:lnTo>
                <a:lnTo>
                  <a:pt x="31165" y="2165591"/>
                </a:lnTo>
                <a:lnTo>
                  <a:pt x="31407" y="2165756"/>
                </a:lnTo>
                <a:lnTo>
                  <a:pt x="31623" y="2165921"/>
                </a:lnTo>
                <a:lnTo>
                  <a:pt x="31927" y="2165934"/>
                </a:lnTo>
                <a:lnTo>
                  <a:pt x="32143" y="2165769"/>
                </a:lnTo>
                <a:lnTo>
                  <a:pt x="32359" y="2165604"/>
                </a:lnTo>
                <a:lnTo>
                  <a:pt x="32359" y="2165337"/>
                </a:lnTo>
                <a:close/>
              </a:path>
              <a:path w="274320" h="2167255">
                <a:moveTo>
                  <a:pt x="139738" y="0"/>
                </a:moveTo>
                <a:lnTo>
                  <a:pt x="102641" y="0"/>
                </a:lnTo>
                <a:lnTo>
                  <a:pt x="102946" y="1143"/>
                </a:lnTo>
                <a:lnTo>
                  <a:pt x="107340" y="6197"/>
                </a:lnTo>
                <a:lnTo>
                  <a:pt x="113893" y="9575"/>
                </a:lnTo>
                <a:lnTo>
                  <a:pt x="121310" y="10756"/>
                </a:lnTo>
                <a:lnTo>
                  <a:pt x="128701" y="9715"/>
                </a:lnTo>
                <a:lnTo>
                  <a:pt x="135153" y="6464"/>
                </a:lnTo>
                <a:lnTo>
                  <a:pt x="139382" y="1498"/>
                </a:lnTo>
                <a:lnTo>
                  <a:pt x="139738" y="0"/>
                </a:lnTo>
                <a:close/>
              </a:path>
              <a:path w="274320" h="2167255">
                <a:moveTo>
                  <a:pt x="141198" y="63652"/>
                </a:moveTo>
                <a:lnTo>
                  <a:pt x="139712" y="58127"/>
                </a:lnTo>
                <a:lnTo>
                  <a:pt x="135458" y="53225"/>
                </a:lnTo>
                <a:lnTo>
                  <a:pt x="129095" y="49949"/>
                </a:lnTo>
                <a:lnTo>
                  <a:pt x="121907" y="48818"/>
                </a:lnTo>
                <a:lnTo>
                  <a:pt x="114757" y="49822"/>
                </a:lnTo>
                <a:lnTo>
                  <a:pt x="108496" y="52971"/>
                </a:lnTo>
                <a:lnTo>
                  <a:pt x="104381" y="57785"/>
                </a:lnTo>
                <a:lnTo>
                  <a:pt x="103085" y="63296"/>
                </a:lnTo>
                <a:lnTo>
                  <a:pt x="104571" y="68821"/>
                </a:lnTo>
                <a:lnTo>
                  <a:pt x="108826" y="73698"/>
                </a:lnTo>
                <a:lnTo>
                  <a:pt x="115176" y="76987"/>
                </a:lnTo>
                <a:lnTo>
                  <a:pt x="122377" y="78130"/>
                </a:lnTo>
                <a:lnTo>
                  <a:pt x="129540" y="77127"/>
                </a:lnTo>
                <a:lnTo>
                  <a:pt x="135801" y="73964"/>
                </a:lnTo>
                <a:lnTo>
                  <a:pt x="139903" y="69164"/>
                </a:lnTo>
                <a:lnTo>
                  <a:pt x="141198" y="63652"/>
                </a:lnTo>
                <a:close/>
              </a:path>
              <a:path w="274320" h="2167255">
                <a:moveTo>
                  <a:pt x="143548" y="136004"/>
                </a:moveTo>
                <a:lnTo>
                  <a:pt x="143421" y="127012"/>
                </a:lnTo>
                <a:lnTo>
                  <a:pt x="136105" y="121399"/>
                </a:lnTo>
                <a:lnTo>
                  <a:pt x="129946" y="118224"/>
                </a:lnTo>
                <a:lnTo>
                  <a:pt x="122974" y="117119"/>
                </a:lnTo>
                <a:lnTo>
                  <a:pt x="116039" y="118097"/>
                </a:lnTo>
                <a:lnTo>
                  <a:pt x="109982" y="121145"/>
                </a:lnTo>
                <a:lnTo>
                  <a:pt x="102882" y="126619"/>
                </a:lnTo>
                <a:lnTo>
                  <a:pt x="103035" y="135623"/>
                </a:lnTo>
                <a:lnTo>
                  <a:pt x="110350" y="141236"/>
                </a:lnTo>
                <a:lnTo>
                  <a:pt x="116497" y="144424"/>
                </a:lnTo>
                <a:lnTo>
                  <a:pt x="123444" y="145529"/>
                </a:lnTo>
                <a:lnTo>
                  <a:pt x="130365" y="144551"/>
                </a:lnTo>
                <a:lnTo>
                  <a:pt x="136423" y="141490"/>
                </a:lnTo>
                <a:lnTo>
                  <a:pt x="143548" y="136004"/>
                </a:lnTo>
                <a:close/>
              </a:path>
              <a:path w="274320" h="2167255">
                <a:moveTo>
                  <a:pt x="143967" y="203695"/>
                </a:moveTo>
                <a:lnTo>
                  <a:pt x="143814" y="194983"/>
                </a:lnTo>
                <a:lnTo>
                  <a:pt x="136766" y="189560"/>
                </a:lnTo>
                <a:lnTo>
                  <a:pt x="130822" y="186486"/>
                </a:lnTo>
                <a:lnTo>
                  <a:pt x="124079" y="185420"/>
                </a:lnTo>
                <a:lnTo>
                  <a:pt x="117373" y="186359"/>
                </a:lnTo>
                <a:lnTo>
                  <a:pt x="111506" y="189318"/>
                </a:lnTo>
                <a:lnTo>
                  <a:pt x="104622" y="194614"/>
                </a:lnTo>
                <a:lnTo>
                  <a:pt x="104762" y="203314"/>
                </a:lnTo>
                <a:lnTo>
                  <a:pt x="111823" y="208749"/>
                </a:lnTo>
                <a:lnTo>
                  <a:pt x="117779" y="211836"/>
                </a:lnTo>
                <a:lnTo>
                  <a:pt x="124510" y="212915"/>
                </a:lnTo>
                <a:lnTo>
                  <a:pt x="131229" y="211963"/>
                </a:lnTo>
                <a:lnTo>
                  <a:pt x="137083" y="208991"/>
                </a:lnTo>
                <a:lnTo>
                  <a:pt x="143967" y="203695"/>
                </a:lnTo>
                <a:close/>
              </a:path>
              <a:path w="274320" h="2167255">
                <a:moveTo>
                  <a:pt x="144373" y="271386"/>
                </a:moveTo>
                <a:lnTo>
                  <a:pt x="144246" y="262978"/>
                </a:lnTo>
                <a:lnTo>
                  <a:pt x="137414" y="257733"/>
                </a:lnTo>
                <a:lnTo>
                  <a:pt x="131660" y="254762"/>
                </a:lnTo>
                <a:lnTo>
                  <a:pt x="125158" y="253733"/>
                </a:lnTo>
                <a:lnTo>
                  <a:pt x="118668" y="254647"/>
                </a:lnTo>
                <a:lnTo>
                  <a:pt x="113004" y="257505"/>
                </a:lnTo>
                <a:lnTo>
                  <a:pt x="106349" y="262636"/>
                </a:lnTo>
                <a:lnTo>
                  <a:pt x="106514" y="271043"/>
                </a:lnTo>
                <a:lnTo>
                  <a:pt x="113322" y="276275"/>
                </a:lnTo>
                <a:lnTo>
                  <a:pt x="119062" y="279260"/>
                </a:lnTo>
                <a:lnTo>
                  <a:pt x="125577" y="280289"/>
                </a:lnTo>
                <a:lnTo>
                  <a:pt x="132067" y="279387"/>
                </a:lnTo>
                <a:lnTo>
                  <a:pt x="137731" y="276517"/>
                </a:lnTo>
                <a:lnTo>
                  <a:pt x="144373" y="271386"/>
                </a:lnTo>
                <a:close/>
              </a:path>
              <a:path w="274320" h="2167255">
                <a:moveTo>
                  <a:pt x="144792" y="339077"/>
                </a:moveTo>
                <a:lnTo>
                  <a:pt x="144678" y="330962"/>
                </a:lnTo>
                <a:lnTo>
                  <a:pt x="138087" y="325894"/>
                </a:lnTo>
                <a:lnTo>
                  <a:pt x="132537" y="323024"/>
                </a:lnTo>
                <a:lnTo>
                  <a:pt x="126263" y="322021"/>
                </a:lnTo>
                <a:lnTo>
                  <a:pt x="120002" y="322910"/>
                </a:lnTo>
                <a:lnTo>
                  <a:pt x="114515" y="325691"/>
                </a:lnTo>
                <a:lnTo>
                  <a:pt x="108089" y="330631"/>
                </a:lnTo>
                <a:lnTo>
                  <a:pt x="108216" y="338747"/>
                </a:lnTo>
                <a:lnTo>
                  <a:pt x="114795" y="343801"/>
                </a:lnTo>
                <a:lnTo>
                  <a:pt x="120357" y="346671"/>
                </a:lnTo>
                <a:lnTo>
                  <a:pt x="126631" y="347675"/>
                </a:lnTo>
                <a:lnTo>
                  <a:pt x="132892" y="346786"/>
                </a:lnTo>
                <a:lnTo>
                  <a:pt x="138353" y="344030"/>
                </a:lnTo>
                <a:lnTo>
                  <a:pt x="144792" y="339077"/>
                </a:lnTo>
                <a:close/>
              </a:path>
              <a:path w="274320" h="2167255">
                <a:moveTo>
                  <a:pt x="145211" y="406781"/>
                </a:moveTo>
                <a:lnTo>
                  <a:pt x="145110" y="398957"/>
                </a:lnTo>
                <a:lnTo>
                  <a:pt x="132397" y="389178"/>
                </a:lnTo>
                <a:lnTo>
                  <a:pt x="122212" y="389077"/>
                </a:lnTo>
                <a:lnTo>
                  <a:pt x="109816" y="398602"/>
                </a:lnTo>
                <a:lnTo>
                  <a:pt x="109918" y="406450"/>
                </a:lnTo>
                <a:lnTo>
                  <a:pt x="122669" y="416229"/>
                </a:lnTo>
                <a:lnTo>
                  <a:pt x="132829" y="416306"/>
                </a:lnTo>
                <a:lnTo>
                  <a:pt x="139026" y="411543"/>
                </a:lnTo>
                <a:lnTo>
                  <a:pt x="145211" y="406781"/>
                </a:lnTo>
                <a:close/>
              </a:path>
              <a:path w="274320" h="2167255">
                <a:moveTo>
                  <a:pt x="145630" y="474459"/>
                </a:moveTo>
                <a:lnTo>
                  <a:pt x="145529" y="466928"/>
                </a:lnTo>
                <a:lnTo>
                  <a:pt x="133286" y="457517"/>
                </a:lnTo>
                <a:lnTo>
                  <a:pt x="123494" y="457415"/>
                </a:lnTo>
                <a:lnTo>
                  <a:pt x="111544" y="466610"/>
                </a:lnTo>
                <a:lnTo>
                  <a:pt x="111709" y="474129"/>
                </a:lnTo>
                <a:lnTo>
                  <a:pt x="123913" y="483552"/>
                </a:lnTo>
                <a:lnTo>
                  <a:pt x="133705" y="483628"/>
                </a:lnTo>
                <a:lnTo>
                  <a:pt x="139674" y="479056"/>
                </a:lnTo>
                <a:lnTo>
                  <a:pt x="145630" y="474459"/>
                </a:lnTo>
                <a:close/>
              </a:path>
              <a:path w="274320" h="2167255">
                <a:moveTo>
                  <a:pt x="146024" y="542150"/>
                </a:moveTo>
                <a:lnTo>
                  <a:pt x="145923" y="534898"/>
                </a:lnTo>
                <a:lnTo>
                  <a:pt x="134162" y="525856"/>
                </a:lnTo>
                <a:lnTo>
                  <a:pt x="124752" y="525767"/>
                </a:lnTo>
                <a:lnTo>
                  <a:pt x="113271" y="534619"/>
                </a:lnTo>
                <a:lnTo>
                  <a:pt x="113385" y="541845"/>
                </a:lnTo>
                <a:lnTo>
                  <a:pt x="125133" y="550900"/>
                </a:lnTo>
                <a:lnTo>
                  <a:pt x="134594" y="550976"/>
                </a:lnTo>
                <a:lnTo>
                  <a:pt x="140335" y="546557"/>
                </a:lnTo>
                <a:lnTo>
                  <a:pt x="146024" y="542150"/>
                </a:lnTo>
                <a:close/>
              </a:path>
              <a:path w="274320" h="2167255">
                <a:moveTo>
                  <a:pt x="146469" y="609866"/>
                </a:moveTo>
                <a:lnTo>
                  <a:pt x="146342" y="602881"/>
                </a:lnTo>
                <a:lnTo>
                  <a:pt x="135077" y="594207"/>
                </a:lnTo>
                <a:lnTo>
                  <a:pt x="126034" y="594131"/>
                </a:lnTo>
                <a:lnTo>
                  <a:pt x="115011" y="602589"/>
                </a:lnTo>
                <a:lnTo>
                  <a:pt x="115100" y="609574"/>
                </a:lnTo>
                <a:lnTo>
                  <a:pt x="126415" y="618248"/>
                </a:lnTo>
                <a:lnTo>
                  <a:pt x="135445" y="618324"/>
                </a:lnTo>
                <a:lnTo>
                  <a:pt x="140957" y="614095"/>
                </a:lnTo>
                <a:lnTo>
                  <a:pt x="146469" y="609866"/>
                </a:lnTo>
                <a:close/>
              </a:path>
              <a:path w="274320" h="2167255">
                <a:moveTo>
                  <a:pt x="146862" y="677545"/>
                </a:moveTo>
                <a:lnTo>
                  <a:pt x="146812" y="670877"/>
                </a:lnTo>
                <a:lnTo>
                  <a:pt x="135978" y="662546"/>
                </a:lnTo>
                <a:lnTo>
                  <a:pt x="127292" y="662482"/>
                </a:lnTo>
                <a:lnTo>
                  <a:pt x="116738" y="670585"/>
                </a:lnTo>
                <a:lnTo>
                  <a:pt x="116840" y="677252"/>
                </a:lnTo>
                <a:lnTo>
                  <a:pt x="127660" y="685571"/>
                </a:lnTo>
                <a:lnTo>
                  <a:pt x="136321" y="685660"/>
                </a:lnTo>
                <a:lnTo>
                  <a:pt x="141605" y="681596"/>
                </a:lnTo>
                <a:lnTo>
                  <a:pt x="146862" y="677545"/>
                </a:lnTo>
                <a:close/>
              </a:path>
              <a:path w="274320" h="2167255">
                <a:moveTo>
                  <a:pt x="147332" y="745223"/>
                </a:moveTo>
                <a:lnTo>
                  <a:pt x="147231" y="738860"/>
                </a:lnTo>
                <a:lnTo>
                  <a:pt x="136867" y="730897"/>
                </a:lnTo>
                <a:lnTo>
                  <a:pt x="128574" y="730821"/>
                </a:lnTo>
                <a:lnTo>
                  <a:pt x="118465" y="738593"/>
                </a:lnTo>
                <a:lnTo>
                  <a:pt x="118579" y="744956"/>
                </a:lnTo>
                <a:lnTo>
                  <a:pt x="128917" y="752919"/>
                </a:lnTo>
                <a:lnTo>
                  <a:pt x="137236" y="752995"/>
                </a:lnTo>
                <a:lnTo>
                  <a:pt x="142290" y="749109"/>
                </a:lnTo>
                <a:lnTo>
                  <a:pt x="147332" y="745223"/>
                </a:lnTo>
                <a:close/>
              </a:path>
              <a:path w="274320" h="2167255">
                <a:moveTo>
                  <a:pt x="147726" y="812914"/>
                </a:moveTo>
                <a:lnTo>
                  <a:pt x="147637" y="806831"/>
                </a:lnTo>
                <a:lnTo>
                  <a:pt x="137731" y="799249"/>
                </a:lnTo>
                <a:lnTo>
                  <a:pt x="129857" y="799172"/>
                </a:lnTo>
                <a:lnTo>
                  <a:pt x="120218" y="806577"/>
                </a:lnTo>
                <a:lnTo>
                  <a:pt x="120294" y="812660"/>
                </a:lnTo>
                <a:lnTo>
                  <a:pt x="130187" y="820254"/>
                </a:lnTo>
                <a:lnTo>
                  <a:pt x="138087" y="820331"/>
                </a:lnTo>
                <a:lnTo>
                  <a:pt x="142887" y="816635"/>
                </a:lnTo>
                <a:lnTo>
                  <a:pt x="147726" y="812914"/>
                </a:lnTo>
                <a:close/>
              </a:path>
              <a:path w="274320" h="2167255">
                <a:moveTo>
                  <a:pt x="148158" y="880630"/>
                </a:moveTo>
                <a:lnTo>
                  <a:pt x="148043" y="874826"/>
                </a:lnTo>
                <a:lnTo>
                  <a:pt x="138633" y="867600"/>
                </a:lnTo>
                <a:lnTo>
                  <a:pt x="131127" y="867524"/>
                </a:lnTo>
                <a:lnTo>
                  <a:pt x="121970" y="874585"/>
                </a:lnTo>
                <a:lnTo>
                  <a:pt x="122034" y="880364"/>
                </a:lnTo>
                <a:lnTo>
                  <a:pt x="131445" y="887590"/>
                </a:lnTo>
                <a:lnTo>
                  <a:pt x="138988" y="887679"/>
                </a:lnTo>
                <a:lnTo>
                  <a:pt x="143535" y="884135"/>
                </a:lnTo>
                <a:lnTo>
                  <a:pt x="148158" y="880630"/>
                </a:lnTo>
                <a:close/>
              </a:path>
              <a:path w="274320" h="2167255">
                <a:moveTo>
                  <a:pt x="148577" y="948309"/>
                </a:moveTo>
                <a:lnTo>
                  <a:pt x="148475" y="942822"/>
                </a:lnTo>
                <a:lnTo>
                  <a:pt x="139547" y="935951"/>
                </a:lnTo>
                <a:lnTo>
                  <a:pt x="132397" y="935875"/>
                </a:lnTo>
                <a:lnTo>
                  <a:pt x="123710" y="942594"/>
                </a:lnTo>
                <a:lnTo>
                  <a:pt x="123774" y="948067"/>
                </a:lnTo>
                <a:lnTo>
                  <a:pt x="132676" y="954951"/>
                </a:lnTo>
                <a:lnTo>
                  <a:pt x="139852" y="955014"/>
                </a:lnTo>
                <a:lnTo>
                  <a:pt x="144221" y="951661"/>
                </a:lnTo>
                <a:lnTo>
                  <a:pt x="148577" y="948309"/>
                </a:lnTo>
                <a:close/>
              </a:path>
              <a:path w="274320" h="2167255">
                <a:moveTo>
                  <a:pt x="148983" y="1016000"/>
                </a:moveTo>
                <a:lnTo>
                  <a:pt x="148882" y="1010793"/>
                </a:lnTo>
                <a:lnTo>
                  <a:pt x="140436" y="1004277"/>
                </a:lnTo>
                <a:lnTo>
                  <a:pt x="133654" y="1004227"/>
                </a:lnTo>
                <a:lnTo>
                  <a:pt x="125425" y="1010577"/>
                </a:lnTo>
                <a:lnTo>
                  <a:pt x="125488" y="1015771"/>
                </a:lnTo>
                <a:lnTo>
                  <a:pt x="133985" y="1022286"/>
                </a:lnTo>
                <a:lnTo>
                  <a:pt x="140728" y="1022350"/>
                </a:lnTo>
                <a:lnTo>
                  <a:pt x="144881" y="1019175"/>
                </a:lnTo>
                <a:lnTo>
                  <a:pt x="148983" y="1016000"/>
                </a:lnTo>
                <a:close/>
              </a:path>
              <a:path w="274320" h="2167255">
                <a:moveTo>
                  <a:pt x="149415" y="1083703"/>
                </a:moveTo>
                <a:lnTo>
                  <a:pt x="149352" y="1078776"/>
                </a:lnTo>
                <a:lnTo>
                  <a:pt x="141351" y="1072629"/>
                </a:lnTo>
                <a:lnTo>
                  <a:pt x="134950" y="1072578"/>
                </a:lnTo>
                <a:lnTo>
                  <a:pt x="127165" y="1078560"/>
                </a:lnTo>
                <a:lnTo>
                  <a:pt x="127228" y="1083487"/>
                </a:lnTo>
                <a:lnTo>
                  <a:pt x="135216" y="1089621"/>
                </a:lnTo>
                <a:lnTo>
                  <a:pt x="141605" y="1089685"/>
                </a:lnTo>
                <a:lnTo>
                  <a:pt x="145478" y="1086688"/>
                </a:lnTo>
                <a:lnTo>
                  <a:pt x="149415" y="1083703"/>
                </a:lnTo>
                <a:close/>
              </a:path>
              <a:path w="274320" h="2167255">
                <a:moveTo>
                  <a:pt x="149809" y="1151394"/>
                </a:moveTo>
                <a:lnTo>
                  <a:pt x="149733" y="1146771"/>
                </a:lnTo>
                <a:lnTo>
                  <a:pt x="142214" y="1140993"/>
                </a:lnTo>
                <a:lnTo>
                  <a:pt x="136220" y="1140942"/>
                </a:lnTo>
                <a:lnTo>
                  <a:pt x="128892" y="1146581"/>
                </a:lnTo>
                <a:lnTo>
                  <a:pt x="128955" y="1151191"/>
                </a:lnTo>
                <a:lnTo>
                  <a:pt x="136461" y="1156970"/>
                </a:lnTo>
                <a:lnTo>
                  <a:pt x="142468" y="1157033"/>
                </a:lnTo>
                <a:lnTo>
                  <a:pt x="146151" y="1154214"/>
                </a:lnTo>
                <a:lnTo>
                  <a:pt x="149809" y="1151394"/>
                </a:lnTo>
                <a:close/>
              </a:path>
              <a:path w="274320" h="2167255">
                <a:moveTo>
                  <a:pt x="150228" y="1219073"/>
                </a:moveTo>
                <a:lnTo>
                  <a:pt x="150164" y="1214742"/>
                </a:lnTo>
                <a:lnTo>
                  <a:pt x="143103" y="1209332"/>
                </a:lnTo>
                <a:lnTo>
                  <a:pt x="137515" y="1209281"/>
                </a:lnTo>
                <a:lnTo>
                  <a:pt x="130606" y="1214564"/>
                </a:lnTo>
                <a:lnTo>
                  <a:pt x="130683" y="1218895"/>
                </a:lnTo>
                <a:lnTo>
                  <a:pt x="137731" y="1224318"/>
                </a:lnTo>
                <a:lnTo>
                  <a:pt x="143344" y="1224368"/>
                </a:lnTo>
                <a:lnTo>
                  <a:pt x="146812" y="1221727"/>
                </a:lnTo>
                <a:lnTo>
                  <a:pt x="150228" y="1219073"/>
                </a:lnTo>
                <a:close/>
              </a:path>
              <a:path w="274320" h="2167255">
                <a:moveTo>
                  <a:pt x="150660" y="1286776"/>
                </a:moveTo>
                <a:lnTo>
                  <a:pt x="150571" y="1282725"/>
                </a:lnTo>
                <a:lnTo>
                  <a:pt x="143992" y="1277683"/>
                </a:lnTo>
                <a:lnTo>
                  <a:pt x="138747" y="1277632"/>
                </a:lnTo>
                <a:lnTo>
                  <a:pt x="132359" y="1282560"/>
                </a:lnTo>
                <a:lnTo>
                  <a:pt x="132397" y="1286598"/>
                </a:lnTo>
                <a:lnTo>
                  <a:pt x="138988" y="1291653"/>
                </a:lnTo>
                <a:lnTo>
                  <a:pt x="144246" y="1291717"/>
                </a:lnTo>
                <a:lnTo>
                  <a:pt x="147434" y="1289240"/>
                </a:lnTo>
                <a:lnTo>
                  <a:pt x="150660" y="1286776"/>
                </a:lnTo>
                <a:close/>
              </a:path>
              <a:path w="274320" h="2167255">
                <a:moveTo>
                  <a:pt x="151053" y="1354467"/>
                </a:moveTo>
                <a:lnTo>
                  <a:pt x="151003" y="1350721"/>
                </a:lnTo>
                <a:lnTo>
                  <a:pt x="144907" y="1346022"/>
                </a:lnTo>
                <a:lnTo>
                  <a:pt x="140030" y="1345971"/>
                </a:lnTo>
                <a:lnTo>
                  <a:pt x="134073" y="1350556"/>
                </a:lnTo>
                <a:lnTo>
                  <a:pt x="134137" y="1354315"/>
                </a:lnTo>
                <a:lnTo>
                  <a:pt x="140233" y="1358988"/>
                </a:lnTo>
                <a:lnTo>
                  <a:pt x="145110" y="1359039"/>
                </a:lnTo>
                <a:lnTo>
                  <a:pt x="148094" y="1356766"/>
                </a:lnTo>
                <a:lnTo>
                  <a:pt x="151053" y="1354467"/>
                </a:lnTo>
                <a:close/>
              </a:path>
              <a:path w="274320" h="2167255">
                <a:moveTo>
                  <a:pt x="151472" y="1422146"/>
                </a:moveTo>
                <a:lnTo>
                  <a:pt x="151396" y="1418704"/>
                </a:lnTo>
                <a:lnTo>
                  <a:pt x="145796" y="1414373"/>
                </a:lnTo>
                <a:lnTo>
                  <a:pt x="141274" y="1414335"/>
                </a:lnTo>
                <a:lnTo>
                  <a:pt x="135788" y="1418551"/>
                </a:lnTo>
                <a:lnTo>
                  <a:pt x="135877" y="1422019"/>
                </a:lnTo>
                <a:lnTo>
                  <a:pt x="138658" y="1424190"/>
                </a:lnTo>
                <a:lnTo>
                  <a:pt x="141478" y="1426337"/>
                </a:lnTo>
                <a:lnTo>
                  <a:pt x="145999" y="1426375"/>
                </a:lnTo>
                <a:lnTo>
                  <a:pt x="148742" y="1424266"/>
                </a:lnTo>
                <a:lnTo>
                  <a:pt x="151472" y="1422146"/>
                </a:lnTo>
                <a:close/>
              </a:path>
              <a:path w="274320" h="2167255">
                <a:moveTo>
                  <a:pt x="151879" y="1489849"/>
                </a:moveTo>
                <a:lnTo>
                  <a:pt x="151853" y="1486674"/>
                </a:lnTo>
                <a:lnTo>
                  <a:pt x="149263" y="1484706"/>
                </a:lnTo>
                <a:lnTo>
                  <a:pt x="146697" y="1482712"/>
                </a:lnTo>
                <a:lnTo>
                  <a:pt x="142595" y="1482686"/>
                </a:lnTo>
                <a:lnTo>
                  <a:pt x="137528" y="1486535"/>
                </a:lnTo>
                <a:lnTo>
                  <a:pt x="137591" y="1489710"/>
                </a:lnTo>
                <a:lnTo>
                  <a:pt x="140144" y="1491716"/>
                </a:lnTo>
                <a:lnTo>
                  <a:pt x="142760" y="1493672"/>
                </a:lnTo>
                <a:lnTo>
                  <a:pt x="146862" y="1493723"/>
                </a:lnTo>
                <a:lnTo>
                  <a:pt x="149402" y="1491792"/>
                </a:lnTo>
                <a:lnTo>
                  <a:pt x="151879" y="1489849"/>
                </a:lnTo>
                <a:close/>
              </a:path>
              <a:path w="274320" h="2167255">
                <a:moveTo>
                  <a:pt x="152311" y="1557540"/>
                </a:moveTo>
                <a:lnTo>
                  <a:pt x="152285" y="1554645"/>
                </a:lnTo>
                <a:lnTo>
                  <a:pt x="149923" y="1552867"/>
                </a:lnTo>
                <a:lnTo>
                  <a:pt x="147612" y="1551051"/>
                </a:lnTo>
                <a:lnTo>
                  <a:pt x="143827" y="1551038"/>
                </a:lnTo>
                <a:lnTo>
                  <a:pt x="139293" y="1554543"/>
                </a:lnTo>
                <a:lnTo>
                  <a:pt x="139319" y="1557426"/>
                </a:lnTo>
                <a:lnTo>
                  <a:pt x="143992" y="1561007"/>
                </a:lnTo>
                <a:lnTo>
                  <a:pt x="147726" y="1561058"/>
                </a:lnTo>
                <a:lnTo>
                  <a:pt x="150025" y="1559293"/>
                </a:lnTo>
                <a:lnTo>
                  <a:pt x="152311" y="1557540"/>
                </a:lnTo>
                <a:close/>
              </a:path>
              <a:path w="274320" h="2167255">
                <a:moveTo>
                  <a:pt x="152717" y="1625231"/>
                </a:moveTo>
                <a:lnTo>
                  <a:pt x="152692" y="1622628"/>
                </a:lnTo>
                <a:lnTo>
                  <a:pt x="150571" y="1621028"/>
                </a:lnTo>
                <a:lnTo>
                  <a:pt x="148501" y="1619402"/>
                </a:lnTo>
                <a:lnTo>
                  <a:pt x="145110" y="1619377"/>
                </a:lnTo>
                <a:lnTo>
                  <a:pt x="143052" y="1620939"/>
                </a:lnTo>
                <a:lnTo>
                  <a:pt x="141033" y="1622526"/>
                </a:lnTo>
                <a:lnTo>
                  <a:pt x="141058" y="1625130"/>
                </a:lnTo>
                <a:lnTo>
                  <a:pt x="143167" y="1626730"/>
                </a:lnTo>
                <a:lnTo>
                  <a:pt x="145237" y="1628343"/>
                </a:lnTo>
                <a:lnTo>
                  <a:pt x="148640" y="1628394"/>
                </a:lnTo>
                <a:lnTo>
                  <a:pt x="150685" y="1626806"/>
                </a:lnTo>
                <a:lnTo>
                  <a:pt x="152717" y="1625231"/>
                </a:lnTo>
                <a:close/>
              </a:path>
              <a:path w="274320" h="2167255">
                <a:moveTo>
                  <a:pt x="153149" y="1692922"/>
                </a:moveTo>
                <a:lnTo>
                  <a:pt x="153111" y="1690624"/>
                </a:lnTo>
                <a:lnTo>
                  <a:pt x="149377" y="1687753"/>
                </a:lnTo>
                <a:lnTo>
                  <a:pt x="146392" y="1687715"/>
                </a:lnTo>
                <a:lnTo>
                  <a:pt x="142760" y="1690522"/>
                </a:lnTo>
                <a:lnTo>
                  <a:pt x="142786" y="1692821"/>
                </a:lnTo>
                <a:lnTo>
                  <a:pt x="146545" y="1695691"/>
                </a:lnTo>
                <a:lnTo>
                  <a:pt x="149491" y="1695704"/>
                </a:lnTo>
                <a:lnTo>
                  <a:pt x="151345" y="1694332"/>
                </a:lnTo>
                <a:lnTo>
                  <a:pt x="153149" y="1692922"/>
                </a:lnTo>
                <a:close/>
              </a:path>
              <a:path w="274320" h="2167255">
                <a:moveTo>
                  <a:pt x="153530" y="1760613"/>
                </a:moveTo>
                <a:lnTo>
                  <a:pt x="153504" y="1758607"/>
                </a:lnTo>
                <a:lnTo>
                  <a:pt x="150253" y="1756105"/>
                </a:lnTo>
                <a:lnTo>
                  <a:pt x="147662" y="1756079"/>
                </a:lnTo>
                <a:lnTo>
                  <a:pt x="144475" y="1758518"/>
                </a:lnTo>
                <a:lnTo>
                  <a:pt x="144526" y="1760524"/>
                </a:lnTo>
                <a:lnTo>
                  <a:pt x="146151" y="1761769"/>
                </a:lnTo>
                <a:lnTo>
                  <a:pt x="147777" y="1763039"/>
                </a:lnTo>
                <a:lnTo>
                  <a:pt x="150368" y="1763052"/>
                </a:lnTo>
                <a:lnTo>
                  <a:pt x="151955" y="1761832"/>
                </a:lnTo>
                <a:lnTo>
                  <a:pt x="153530" y="1760613"/>
                </a:lnTo>
                <a:close/>
              </a:path>
              <a:path w="274320" h="2167255">
                <a:moveTo>
                  <a:pt x="153962" y="1826590"/>
                </a:moveTo>
                <a:lnTo>
                  <a:pt x="152539" y="1825523"/>
                </a:lnTo>
                <a:lnTo>
                  <a:pt x="151168" y="1824456"/>
                </a:lnTo>
                <a:lnTo>
                  <a:pt x="148945" y="1824431"/>
                </a:lnTo>
                <a:lnTo>
                  <a:pt x="147561" y="1825472"/>
                </a:lnTo>
                <a:lnTo>
                  <a:pt x="146215" y="1826526"/>
                </a:lnTo>
                <a:lnTo>
                  <a:pt x="146265" y="1828241"/>
                </a:lnTo>
                <a:lnTo>
                  <a:pt x="149021" y="1830387"/>
                </a:lnTo>
                <a:lnTo>
                  <a:pt x="151282" y="1830400"/>
                </a:lnTo>
                <a:lnTo>
                  <a:pt x="152615" y="1829358"/>
                </a:lnTo>
                <a:lnTo>
                  <a:pt x="153962" y="1828317"/>
                </a:lnTo>
                <a:lnTo>
                  <a:pt x="153962" y="1826590"/>
                </a:lnTo>
                <a:close/>
              </a:path>
              <a:path w="274320" h="2167255">
                <a:moveTo>
                  <a:pt x="154368" y="1894586"/>
                </a:moveTo>
                <a:lnTo>
                  <a:pt x="152057" y="1892795"/>
                </a:lnTo>
                <a:lnTo>
                  <a:pt x="150215" y="1892782"/>
                </a:lnTo>
                <a:lnTo>
                  <a:pt x="149110" y="1893658"/>
                </a:lnTo>
                <a:lnTo>
                  <a:pt x="147955" y="1894509"/>
                </a:lnTo>
                <a:lnTo>
                  <a:pt x="147967" y="1895957"/>
                </a:lnTo>
                <a:lnTo>
                  <a:pt x="150291" y="1897722"/>
                </a:lnTo>
                <a:lnTo>
                  <a:pt x="152146" y="1897735"/>
                </a:lnTo>
                <a:lnTo>
                  <a:pt x="153276" y="1896884"/>
                </a:lnTo>
                <a:lnTo>
                  <a:pt x="154368" y="1896008"/>
                </a:lnTo>
                <a:lnTo>
                  <a:pt x="154368" y="1894586"/>
                </a:lnTo>
                <a:close/>
              </a:path>
              <a:path w="274320" h="2167255">
                <a:moveTo>
                  <a:pt x="154787" y="1962569"/>
                </a:moveTo>
                <a:lnTo>
                  <a:pt x="153860" y="1961857"/>
                </a:lnTo>
                <a:lnTo>
                  <a:pt x="152984" y="1961146"/>
                </a:lnTo>
                <a:lnTo>
                  <a:pt x="151485" y="1961134"/>
                </a:lnTo>
                <a:lnTo>
                  <a:pt x="149669" y="1962518"/>
                </a:lnTo>
                <a:lnTo>
                  <a:pt x="149720" y="1963648"/>
                </a:lnTo>
                <a:lnTo>
                  <a:pt x="150609" y="1964359"/>
                </a:lnTo>
                <a:lnTo>
                  <a:pt x="151536" y="1965071"/>
                </a:lnTo>
                <a:lnTo>
                  <a:pt x="153009" y="1965071"/>
                </a:lnTo>
                <a:lnTo>
                  <a:pt x="153911" y="1964372"/>
                </a:lnTo>
                <a:lnTo>
                  <a:pt x="154787" y="1963686"/>
                </a:lnTo>
                <a:lnTo>
                  <a:pt x="154787" y="1962569"/>
                </a:lnTo>
                <a:close/>
              </a:path>
              <a:path w="274320" h="2167255">
                <a:moveTo>
                  <a:pt x="155257" y="2031377"/>
                </a:moveTo>
                <a:lnTo>
                  <a:pt x="155219" y="2030539"/>
                </a:lnTo>
                <a:lnTo>
                  <a:pt x="153847" y="2029485"/>
                </a:lnTo>
                <a:lnTo>
                  <a:pt x="152730" y="2029485"/>
                </a:lnTo>
                <a:lnTo>
                  <a:pt x="152107" y="2029980"/>
                </a:lnTo>
                <a:lnTo>
                  <a:pt x="151396" y="2030501"/>
                </a:lnTo>
                <a:lnTo>
                  <a:pt x="151447" y="2031339"/>
                </a:lnTo>
                <a:lnTo>
                  <a:pt x="152107" y="2031873"/>
                </a:lnTo>
                <a:lnTo>
                  <a:pt x="152781" y="2032406"/>
                </a:lnTo>
                <a:lnTo>
                  <a:pt x="153898" y="2032406"/>
                </a:lnTo>
                <a:lnTo>
                  <a:pt x="154559" y="2031898"/>
                </a:lnTo>
                <a:lnTo>
                  <a:pt x="155257" y="2031377"/>
                </a:lnTo>
                <a:close/>
              </a:path>
              <a:path w="274320" h="2167255">
                <a:moveTo>
                  <a:pt x="155663" y="2099081"/>
                </a:moveTo>
                <a:lnTo>
                  <a:pt x="155613" y="2098522"/>
                </a:lnTo>
                <a:lnTo>
                  <a:pt x="155181" y="2098167"/>
                </a:lnTo>
                <a:lnTo>
                  <a:pt x="154724" y="2097824"/>
                </a:lnTo>
                <a:lnTo>
                  <a:pt x="154038" y="2097824"/>
                </a:lnTo>
                <a:lnTo>
                  <a:pt x="153581" y="2098154"/>
                </a:lnTo>
                <a:lnTo>
                  <a:pt x="153136" y="2098497"/>
                </a:lnTo>
                <a:lnTo>
                  <a:pt x="153162" y="2099056"/>
                </a:lnTo>
                <a:lnTo>
                  <a:pt x="154076" y="2099741"/>
                </a:lnTo>
                <a:lnTo>
                  <a:pt x="154762" y="2099741"/>
                </a:lnTo>
                <a:lnTo>
                  <a:pt x="155219" y="2099411"/>
                </a:lnTo>
                <a:lnTo>
                  <a:pt x="155663" y="2099081"/>
                </a:lnTo>
                <a:close/>
              </a:path>
              <a:path w="274320" h="2167255">
                <a:moveTo>
                  <a:pt x="156083" y="2166772"/>
                </a:moveTo>
                <a:lnTo>
                  <a:pt x="156044" y="2166505"/>
                </a:lnTo>
                <a:lnTo>
                  <a:pt x="155841" y="2166353"/>
                </a:lnTo>
                <a:lnTo>
                  <a:pt x="155613" y="2166188"/>
                </a:lnTo>
                <a:lnTo>
                  <a:pt x="155282" y="2166188"/>
                </a:lnTo>
                <a:lnTo>
                  <a:pt x="155067" y="2166353"/>
                </a:lnTo>
                <a:lnTo>
                  <a:pt x="154876" y="2166505"/>
                </a:lnTo>
                <a:lnTo>
                  <a:pt x="154914" y="2166772"/>
                </a:lnTo>
                <a:lnTo>
                  <a:pt x="155308" y="2167090"/>
                </a:lnTo>
                <a:lnTo>
                  <a:pt x="155663" y="2167090"/>
                </a:lnTo>
                <a:lnTo>
                  <a:pt x="155867" y="2166924"/>
                </a:lnTo>
                <a:lnTo>
                  <a:pt x="156083" y="2166772"/>
                </a:lnTo>
                <a:close/>
              </a:path>
              <a:path w="274320" h="2167255">
                <a:moveTo>
                  <a:pt x="263715" y="0"/>
                </a:moveTo>
                <a:lnTo>
                  <a:pt x="226034" y="0"/>
                </a:lnTo>
                <a:lnTo>
                  <a:pt x="226656" y="2311"/>
                </a:lnTo>
                <a:lnTo>
                  <a:pt x="231051" y="7340"/>
                </a:lnTo>
                <a:lnTo>
                  <a:pt x="237604" y="10731"/>
                </a:lnTo>
                <a:lnTo>
                  <a:pt x="245008" y="11912"/>
                </a:lnTo>
                <a:lnTo>
                  <a:pt x="252387" y="10871"/>
                </a:lnTo>
                <a:lnTo>
                  <a:pt x="258838" y="7607"/>
                </a:lnTo>
                <a:lnTo>
                  <a:pt x="263093" y="2654"/>
                </a:lnTo>
                <a:lnTo>
                  <a:pt x="263715" y="0"/>
                </a:lnTo>
                <a:close/>
              </a:path>
              <a:path w="274320" h="2167255">
                <a:moveTo>
                  <a:pt x="264909" y="64808"/>
                </a:moveTo>
                <a:lnTo>
                  <a:pt x="263423" y="59283"/>
                </a:lnTo>
                <a:lnTo>
                  <a:pt x="259156" y="54394"/>
                </a:lnTo>
                <a:lnTo>
                  <a:pt x="252793" y="51117"/>
                </a:lnTo>
                <a:lnTo>
                  <a:pt x="245605" y="49974"/>
                </a:lnTo>
                <a:lnTo>
                  <a:pt x="238455" y="50977"/>
                </a:lnTo>
                <a:lnTo>
                  <a:pt x="232194" y="54140"/>
                </a:lnTo>
                <a:lnTo>
                  <a:pt x="228092" y="58953"/>
                </a:lnTo>
                <a:lnTo>
                  <a:pt x="226783" y="64452"/>
                </a:lnTo>
                <a:lnTo>
                  <a:pt x="228282" y="69977"/>
                </a:lnTo>
                <a:lnTo>
                  <a:pt x="232562" y="74866"/>
                </a:lnTo>
                <a:lnTo>
                  <a:pt x="238899" y="78155"/>
                </a:lnTo>
                <a:lnTo>
                  <a:pt x="246075" y="79298"/>
                </a:lnTo>
                <a:lnTo>
                  <a:pt x="253238" y="78295"/>
                </a:lnTo>
                <a:lnTo>
                  <a:pt x="259499" y="75120"/>
                </a:lnTo>
                <a:lnTo>
                  <a:pt x="263601" y="70319"/>
                </a:lnTo>
                <a:lnTo>
                  <a:pt x="264909" y="64808"/>
                </a:lnTo>
                <a:close/>
              </a:path>
              <a:path w="274320" h="2167255">
                <a:moveTo>
                  <a:pt x="267258" y="137147"/>
                </a:moveTo>
                <a:lnTo>
                  <a:pt x="267131" y="128168"/>
                </a:lnTo>
                <a:lnTo>
                  <a:pt x="259816" y="122555"/>
                </a:lnTo>
                <a:lnTo>
                  <a:pt x="253644" y="119380"/>
                </a:lnTo>
                <a:lnTo>
                  <a:pt x="246684" y="118275"/>
                </a:lnTo>
                <a:lnTo>
                  <a:pt x="239750" y="119253"/>
                </a:lnTo>
                <a:lnTo>
                  <a:pt x="233718" y="122313"/>
                </a:lnTo>
                <a:lnTo>
                  <a:pt x="226593" y="127787"/>
                </a:lnTo>
                <a:lnTo>
                  <a:pt x="226733" y="136779"/>
                </a:lnTo>
                <a:lnTo>
                  <a:pt x="234022" y="142392"/>
                </a:lnTo>
                <a:lnTo>
                  <a:pt x="240195" y="145580"/>
                </a:lnTo>
                <a:lnTo>
                  <a:pt x="247154" y="146685"/>
                </a:lnTo>
                <a:lnTo>
                  <a:pt x="254076" y="145707"/>
                </a:lnTo>
                <a:lnTo>
                  <a:pt x="260121" y="142633"/>
                </a:lnTo>
                <a:lnTo>
                  <a:pt x="267258" y="137147"/>
                </a:lnTo>
                <a:close/>
              </a:path>
              <a:path w="274320" h="2167255">
                <a:moveTo>
                  <a:pt x="267665" y="204863"/>
                </a:moveTo>
                <a:lnTo>
                  <a:pt x="267538" y="196164"/>
                </a:lnTo>
                <a:lnTo>
                  <a:pt x="260477" y="190728"/>
                </a:lnTo>
                <a:lnTo>
                  <a:pt x="254508" y="187655"/>
                </a:lnTo>
                <a:lnTo>
                  <a:pt x="247764" y="186588"/>
                </a:lnTo>
                <a:lnTo>
                  <a:pt x="241058" y="187528"/>
                </a:lnTo>
                <a:lnTo>
                  <a:pt x="235216" y="190500"/>
                </a:lnTo>
                <a:lnTo>
                  <a:pt x="228346" y="195783"/>
                </a:lnTo>
                <a:lnTo>
                  <a:pt x="228473" y="204495"/>
                </a:lnTo>
                <a:lnTo>
                  <a:pt x="235521" y="209918"/>
                </a:lnTo>
                <a:lnTo>
                  <a:pt x="241477" y="212991"/>
                </a:lnTo>
                <a:lnTo>
                  <a:pt x="248208" y="214071"/>
                </a:lnTo>
                <a:lnTo>
                  <a:pt x="254914" y="213118"/>
                </a:lnTo>
                <a:lnTo>
                  <a:pt x="260781" y="210159"/>
                </a:lnTo>
                <a:lnTo>
                  <a:pt x="267665" y="204863"/>
                </a:lnTo>
                <a:close/>
              </a:path>
              <a:path w="274320" h="2167255">
                <a:moveTo>
                  <a:pt x="268071" y="272554"/>
                </a:moveTo>
                <a:lnTo>
                  <a:pt x="267970" y="264147"/>
                </a:lnTo>
                <a:lnTo>
                  <a:pt x="261124" y="258889"/>
                </a:lnTo>
                <a:lnTo>
                  <a:pt x="255371" y="255905"/>
                </a:lnTo>
                <a:lnTo>
                  <a:pt x="248856" y="254876"/>
                </a:lnTo>
                <a:lnTo>
                  <a:pt x="242366" y="255790"/>
                </a:lnTo>
                <a:lnTo>
                  <a:pt x="236689" y="258660"/>
                </a:lnTo>
                <a:lnTo>
                  <a:pt x="230047" y="263791"/>
                </a:lnTo>
                <a:lnTo>
                  <a:pt x="230174" y="272186"/>
                </a:lnTo>
                <a:lnTo>
                  <a:pt x="236994" y="277444"/>
                </a:lnTo>
                <a:lnTo>
                  <a:pt x="242760" y="280416"/>
                </a:lnTo>
                <a:lnTo>
                  <a:pt x="249275" y="281457"/>
                </a:lnTo>
                <a:lnTo>
                  <a:pt x="255752" y="280543"/>
                </a:lnTo>
                <a:lnTo>
                  <a:pt x="261429" y="277672"/>
                </a:lnTo>
                <a:lnTo>
                  <a:pt x="268071" y="272554"/>
                </a:lnTo>
                <a:close/>
              </a:path>
              <a:path w="274320" h="2167255">
                <a:moveTo>
                  <a:pt x="268490" y="340233"/>
                </a:moveTo>
                <a:lnTo>
                  <a:pt x="268389" y="332117"/>
                </a:lnTo>
                <a:lnTo>
                  <a:pt x="261797" y="327063"/>
                </a:lnTo>
                <a:lnTo>
                  <a:pt x="256235" y="324192"/>
                </a:lnTo>
                <a:lnTo>
                  <a:pt x="249948" y="323189"/>
                </a:lnTo>
                <a:lnTo>
                  <a:pt x="243687" y="324065"/>
                </a:lnTo>
                <a:lnTo>
                  <a:pt x="238213" y="326821"/>
                </a:lnTo>
                <a:lnTo>
                  <a:pt x="231775" y="331774"/>
                </a:lnTo>
                <a:lnTo>
                  <a:pt x="231927" y="339890"/>
                </a:lnTo>
                <a:lnTo>
                  <a:pt x="238493" y="344970"/>
                </a:lnTo>
                <a:lnTo>
                  <a:pt x="244055" y="347840"/>
                </a:lnTo>
                <a:lnTo>
                  <a:pt x="250355" y="348830"/>
                </a:lnTo>
                <a:lnTo>
                  <a:pt x="256616" y="347954"/>
                </a:lnTo>
                <a:lnTo>
                  <a:pt x="262089" y="345186"/>
                </a:lnTo>
                <a:lnTo>
                  <a:pt x="268490" y="340233"/>
                </a:lnTo>
                <a:close/>
              </a:path>
              <a:path w="274320" h="2167255">
                <a:moveTo>
                  <a:pt x="268909" y="407936"/>
                </a:moveTo>
                <a:lnTo>
                  <a:pt x="268808" y="400100"/>
                </a:lnTo>
                <a:lnTo>
                  <a:pt x="256108" y="390334"/>
                </a:lnTo>
                <a:lnTo>
                  <a:pt x="245948" y="390232"/>
                </a:lnTo>
                <a:lnTo>
                  <a:pt x="233502" y="399783"/>
                </a:lnTo>
                <a:lnTo>
                  <a:pt x="233667" y="407606"/>
                </a:lnTo>
                <a:lnTo>
                  <a:pt x="246354" y="417372"/>
                </a:lnTo>
                <a:lnTo>
                  <a:pt x="256527" y="417474"/>
                </a:lnTo>
                <a:lnTo>
                  <a:pt x="262724" y="412699"/>
                </a:lnTo>
                <a:lnTo>
                  <a:pt x="268909" y="407936"/>
                </a:lnTo>
                <a:close/>
              </a:path>
              <a:path w="274320" h="2167255">
                <a:moveTo>
                  <a:pt x="269367" y="475640"/>
                </a:moveTo>
                <a:lnTo>
                  <a:pt x="269227" y="468083"/>
                </a:lnTo>
                <a:lnTo>
                  <a:pt x="256971" y="458685"/>
                </a:lnTo>
                <a:lnTo>
                  <a:pt x="247192" y="458584"/>
                </a:lnTo>
                <a:lnTo>
                  <a:pt x="235242" y="467766"/>
                </a:lnTo>
                <a:lnTo>
                  <a:pt x="235369" y="475322"/>
                </a:lnTo>
                <a:lnTo>
                  <a:pt x="247599" y="484708"/>
                </a:lnTo>
                <a:lnTo>
                  <a:pt x="257365" y="484822"/>
                </a:lnTo>
                <a:lnTo>
                  <a:pt x="263372" y="480212"/>
                </a:lnTo>
                <a:lnTo>
                  <a:pt x="269367" y="475640"/>
                </a:lnTo>
                <a:close/>
              </a:path>
              <a:path w="274320" h="2167255">
                <a:moveTo>
                  <a:pt x="269773" y="543318"/>
                </a:moveTo>
                <a:lnTo>
                  <a:pt x="269621" y="536092"/>
                </a:lnTo>
                <a:lnTo>
                  <a:pt x="257886" y="527037"/>
                </a:lnTo>
                <a:lnTo>
                  <a:pt x="248450" y="526935"/>
                </a:lnTo>
                <a:lnTo>
                  <a:pt x="236982" y="535762"/>
                </a:lnTo>
                <a:lnTo>
                  <a:pt x="237121" y="543013"/>
                </a:lnTo>
                <a:lnTo>
                  <a:pt x="248881" y="552069"/>
                </a:lnTo>
                <a:lnTo>
                  <a:pt x="258292" y="552157"/>
                </a:lnTo>
                <a:lnTo>
                  <a:pt x="264033" y="547738"/>
                </a:lnTo>
                <a:lnTo>
                  <a:pt x="269773" y="543318"/>
                </a:lnTo>
                <a:close/>
              </a:path>
              <a:path w="274320" h="2167255">
                <a:moveTo>
                  <a:pt x="270179" y="611009"/>
                </a:moveTo>
                <a:lnTo>
                  <a:pt x="270052" y="604062"/>
                </a:lnTo>
                <a:lnTo>
                  <a:pt x="258775" y="595388"/>
                </a:lnTo>
                <a:lnTo>
                  <a:pt x="249732" y="595287"/>
                </a:lnTo>
                <a:lnTo>
                  <a:pt x="238721" y="603770"/>
                </a:lnTo>
                <a:lnTo>
                  <a:pt x="238848" y="610717"/>
                </a:lnTo>
                <a:lnTo>
                  <a:pt x="250113" y="619404"/>
                </a:lnTo>
                <a:lnTo>
                  <a:pt x="259143" y="619493"/>
                </a:lnTo>
                <a:lnTo>
                  <a:pt x="264655" y="615251"/>
                </a:lnTo>
                <a:lnTo>
                  <a:pt x="270179" y="611009"/>
                </a:lnTo>
                <a:close/>
              </a:path>
              <a:path w="274320" h="2167255">
                <a:moveTo>
                  <a:pt x="270611" y="678713"/>
                </a:moveTo>
                <a:lnTo>
                  <a:pt x="270484" y="672033"/>
                </a:lnTo>
                <a:lnTo>
                  <a:pt x="259676" y="663714"/>
                </a:lnTo>
                <a:lnTo>
                  <a:pt x="251028" y="663651"/>
                </a:lnTo>
                <a:lnTo>
                  <a:pt x="240423" y="671753"/>
                </a:lnTo>
                <a:lnTo>
                  <a:pt x="240563" y="678421"/>
                </a:lnTo>
                <a:lnTo>
                  <a:pt x="251358" y="686752"/>
                </a:lnTo>
                <a:lnTo>
                  <a:pt x="260057" y="686841"/>
                </a:lnTo>
                <a:lnTo>
                  <a:pt x="265303" y="682764"/>
                </a:lnTo>
                <a:lnTo>
                  <a:pt x="270611" y="678713"/>
                </a:lnTo>
                <a:close/>
              </a:path>
              <a:path w="274320" h="2167255">
                <a:moveTo>
                  <a:pt x="271018" y="746404"/>
                </a:moveTo>
                <a:lnTo>
                  <a:pt x="270941" y="740016"/>
                </a:lnTo>
                <a:lnTo>
                  <a:pt x="260565" y="732066"/>
                </a:lnTo>
                <a:lnTo>
                  <a:pt x="252272" y="731989"/>
                </a:lnTo>
                <a:lnTo>
                  <a:pt x="242189" y="739749"/>
                </a:lnTo>
                <a:lnTo>
                  <a:pt x="242277" y="746125"/>
                </a:lnTo>
                <a:lnTo>
                  <a:pt x="252628" y="754087"/>
                </a:lnTo>
                <a:lnTo>
                  <a:pt x="260921" y="754164"/>
                </a:lnTo>
                <a:lnTo>
                  <a:pt x="265963" y="750290"/>
                </a:lnTo>
                <a:lnTo>
                  <a:pt x="271018" y="746404"/>
                </a:lnTo>
                <a:close/>
              </a:path>
              <a:path w="274320" h="2167255">
                <a:moveTo>
                  <a:pt x="271437" y="814082"/>
                </a:moveTo>
                <a:lnTo>
                  <a:pt x="271335" y="807999"/>
                </a:lnTo>
                <a:lnTo>
                  <a:pt x="266369" y="804214"/>
                </a:lnTo>
                <a:lnTo>
                  <a:pt x="261480" y="800404"/>
                </a:lnTo>
                <a:lnTo>
                  <a:pt x="253555" y="800328"/>
                </a:lnTo>
                <a:lnTo>
                  <a:pt x="243941" y="807745"/>
                </a:lnTo>
                <a:lnTo>
                  <a:pt x="243992" y="813828"/>
                </a:lnTo>
                <a:lnTo>
                  <a:pt x="253898" y="821436"/>
                </a:lnTo>
                <a:lnTo>
                  <a:pt x="261797" y="821499"/>
                </a:lnTo>
                <a:lnTo>
                  <a:pt x="266623" y="817791"/>
                </a:lnTo>
                <a:lnTo>
                  <a:pt x="271437" y="814082"/>
                </a:lnTo>
                <a:close/>
              </a:path>
              <a:path w="274320" h="2167255">
                <a:moveTo>
                  <a:pt x="271830" y="881773"/>
                </a:moveTo>
                <a:lnTo>
                  <a:pt x="271741" y="875995"/>
                </a:lnTo>
                <a:lnTo>
                  <a:pt x="262369" y="868743"/>
                </a:lnTo>
                <a:lnTo>
                  <a:pt x="254825" y="868680"/>
                </a:lnTo>
                <a:lnTo>
                  <a:pt x="245656" y="875741"/>
                </a:lnTo>
                <a:lnTo>
                  <a:pt x="245719" y="881519"/>
                </a:lnTo>
                <a:lnTo>
                  <a:pt x="255130" y="888758"/>
                </a:lnTo>
                <a:lnTo>
                  <a:pt x="262674" y="888822"/>
                </a:lnTo>
                <a:lnTo>
                  <a:pt x="267246" y="885304"/>
                </a:lnTo>
                <a:lnTo>
                  <a:pt x="271830" y="881773"/>
                </a:lnTo>
                <a:close/>
              </a:path>
              <a:path w="274320" h="2167255">
                <a:moveTo>
                  <a:pt x="272262" y="949477"/>
                </a:moveTo>
                <a:lnTo>
                  <a:pt x="272161" y="943965"/>
                </a:lnTo>
                <a:lnTo>
                  <a:pt x="263232" y="937107"/>
                </a:lnTo>
                <a:lnTo>
                  <a:pt x="256108" y="937031"/>
                </a:lnTo>
                <a:lnTo>
                  <a:pt x="247370" y="943724"/>
                </a:lnTo>
                <a:lnTo>
                  <a:pt x="247472" y="949236"/>
                </a:lnTo>
                <a:lnTo>
                  <a:pt x="256374" y="956106"/>
                </a:lnTo>
                <a:lnTo>
                  <a:pt x="263550" y="956170"/>
                </a:lnTo>
                <a:lnTo>
                  <a:pt x="267919" y="952817"/>
                </a:lnTo>
                <a:lnTo>
                  <a:pt x="272262" y="949477"/>
                </a:lnTo>
                <a:close/>
              </a:path>
              <a:path w="274320" h="2167255">
                <a:moveTo>
                  <a:pt x="272669" y="1017168"/>
                </a:moveTo>
                <a:lnTo>
                  <a:pt x="272618" y="1011948"/>
                </a:lnTo>
                <a:lnTo>
                  <a:pt x="264134" y="1005459"/>
                </a:lnTo>
                <a:lnTo>
                  <a:pt x="257340" y="1005395"/>
                </a:lnTo>
                <a:lnTo>
                  <a:pt x="249123" y="1011745"/>
                </a:lnTo>
                <a:lnTo>
                  <a:pt x="249186" y="1016952"/>
                </a:lnTo>
                <a:lnTo>
                  <a:pt x="257657" y="1023454"/>
                </a:lnTo>
                <a:lnTo>
                  <a:pt x="264414" y="1023518"/>
                </a:lnTo>
                <a:lnTo>
                  <a:pt x="268554" y="1020343"/>
                </a:lnTo>
                <a:lnTo>
                  <a:pt x="272669" y="1017168"/>
                </a:lnTo>
                <a:close/>
              </a:path>
              <a:path w="274320" h="2167255">
                <a:moveTo>
                  <a:pt x="273113" y="1084859"/>
                </a:moveTo>
                <a:lnTo>
                  <a:pt x="273037" y="1079931"/>
                </a:lnTo>
                <a:lnTo>
                  <a:pt x="265036" y="1073810"/>
                </a:lnTo>
                <a:lnTo>
                  <a:pt x="258635" y="1073734"/>
                </a:lnTo>
                <a:lnTo>
                  <a:pt x="250863" y="1079715"/>
                </a:lnTo>
                <a:lnTo>
                  <a:pt x="250926" y="1084643"/>
                </a:lnTo>
                <a:lnTo>
                  <a:pt x="258914" y="1090790"/>
                </a:lnTo>
                <a:lnTo>
                  <a:pt x="265303" y="1090841"/>
                </a:lnTo>
                <a:lnTo>
                  <a:pt x="269189" y="1087856"/>
                </a:lnTo>
                <a:lnTo>
                  <a:pt x="273113" y="1084859"/>
                </a:lnTo>
                <a:close/>
              </a:path>
              <a:path w="274320" h="2167255">
                <a:moveTo>
                  <a:pt x="273494" y="1152550"/>
                </a:moveTo>
                <a:lnTo>
                  <a:pt x="273443" y="1147940"/>
                </a:lnTo>
                <a:lnTo>
                  <a:pt x="265938" y="1142136"/>
                </a:lnTo>
                <a:lnTo>
                  <a:pt x="259918" y="1142085"/>
                </a:lnTo>
                <a:lnTo>
                  <a:pt x="252590" y="1147711"/>
                </a:lnTo>
                <a:lnTo>
                  <a:pt x="252666" y="1152347"/>
                </a:lnTo>
                <a:lnTo>
                  <a:pt x="260159" y="1158125"/>
                </a:lnTo>
                <a:lnTo>
                  <a:pt x="266192" y="1158176"/>
                </a:lnTo>
                <a:lnTo>
                  <a:pt x="269862" y="1155369"/>
                </a:lnTo>
                <a:lnTo>
                  <a:pt x="273494" y="1152550"/>
                </a:lnTo>
                <a:close/>
              </a:path>
              <a:path w="274320" h="2167255">
                <a:moveTo>
                  <a:pt x="273926" y="1220241"/>
                </a:moveTo>
                <a:lnTo>
                  <a:pt x="273862" y="1215910"/>
                </a:lnTo>
                <a:lnTo>
                  <a:pt x="266839" y="1210487"/>
                </a:lnTo>
                <a:lnTo>
                  <a:pt x="261188" y="1210437"/>
                </a:lnTo>
                <a:lnTo>
                  <a:pt x="254304" y="1215720"/>
                </a:lnTo>
                <a:lnTo>
                  <a:pt x="254355" y="1220050"/>
                </a:lnTo>
                <a:lnTo>
                  <a:pt x="261429" y="1225461"/>
                </a:lnTo>
                <a:lnTo>
                  <a:pt x="267068" y="1225511"/>
                </a:lnTo>
                <a:lnTo>
                  <a:pt x="270484" y="1222883"/>
                </a:lnTo>
                <a:lnTo>
                  <a:pt x="273926" y="1220241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9037435" y="0"/>
            <a:ext cx="269240" cy="2169795"/>
          </a:xfrm>
          <a:custGeom>
            <a:avLst/>
            <a:gdLst/>
            <a:ahLst/>
            <a:cxnLst/>
            <a:rect l="l" t="t" r="r" b="b"/>
            <a:pathLst>
              <a:path w="269240" h="2169795">
                <a:moveTo>
                  <a:pt x="19621" y="1220241"/>
                </a:moveTo>
                <a:lnTo>
                  <a:pt x="19558" y="1215910"/>
                </a:lnTo>
                <a:lnTo>
                  <a:pt x="12534" y="1210487"/>
                </a:lnTo>
                <a:lnTo>
                  <a:pt x="6883" y="1210437"/>
                </a:lnTo>
                <a:lnTo>
                  <a:pt x="0" y="1215720"/>
                </a:lnTo>
                <a:lnTo>
                  <a:pt x="50" y="1220050"/>
                </a:lnTo>
                <a:lnTo>
                  <a:pt x="7124" y="1225461"/>
                </a:lnTo>
                <a:lnTo>
                  <a:pt x="12763" y="1225511"/>
                </a:lnTo>
                <a:lnTo>
                  <a:pt x="16179" y="1222883"/>
                </a:lnTo>
                <a:lnTo>
                  <a:pt x="19621" y="1220241"/>
                </a:lnTo>
                <a:close/>
              </a:path>
              <a:path w="269240" h="2169795">
                <a:moveTo>
                  <a:pt x="20040" y="1287932"/>
                </a:moveTo>
                <a:lnTo>
                  <a:pt x="19964" y="1283881"/>
                </a:lnTo>
                <a:lnTo>
                  <a:pt x="13423" y="1278839"/>
                </a:lnTo>
                <a:lnTo>
                  <a:pt x="8166" y="1278788"/>
                </a:lnTo>
                <a:lnTo>
                  <a:pt x="1739" y="1283716"/>
                </a:lnTo>
                <a:lnTo>
                  <a:pt x="1803" y="1287767"/>
                </a:lnTo>
                <a:lnTo>
                  <a:pt x="8369" y="1292796"/>
                </a:lnTo>
                <a:lnTo>
                  <a:pt x="13639" y="1292860"/>
                </a:lnTo>
                <a:lnTo>
                  <a:pt x="16852" y="1290408"/>
                </a:lnTo>
                <a:lnTo>
                  <a:pt x="20040" y="1287932"/>
                </a:lnTo>
                <a:close/>
              </a:path>
              <a:path w="269240" h="2169795">
                <a:moveTo>
                  <a:pt x="20447" y="1355623"/>
                </a:moveTo>
                <a:lnTo>
                  <a:pt x="20408" y="1351864"/>
                </a:lnTo>
                <a:lnTo>
                  <a:pt x="14300" y="1347177"/>
                </a:lnTo>
                <a:lnTo>
                  <a:pt x="9423" y="1347139"/>
                </a:lnTo>
                <a:lnTo>
                  <a:pt x="3467" y="1351699"/>
                </a:lnTo>
                <a:lnTo>
                  <a:pt x="3543" y="1355458"/>
                </a:lnTo>
                <a:lnTo>
                  <a:pt x="9626" y="1360157"/>
                </a:lnTo>
                <a:lnTo>
                  <a:pt x="14503" y="1360195"/>
                </a:lnTo>
                <a:lnTo>
                  <a:pt x="17487" y="1357909"/>
                </a:lnTo>
                <a:lnTo>
                  <a:pt x="20447" y="1355623"/>
                </a:lnTo>
                <a:close/>
              </a:path>
              <a:path w="269240" h="2169795">
                <a:moveTo>
                  <a:pt x="20878" y="1423314"/>
                </a:moveTo>
                <a:lnTo>
                  <a:pt x="20840" y="1419860"/>
                </a:lnTo>
                <a:lnTo>
                  <a:pt x="15201" y="1415529"/>
                </a:lnTo>
                <a:lnTo>
                  <a:pt x="10693" y="1415491"/>
                </a:lnTo>
                <a:lnTo>
                  <a:pt x="5232" y="1419707"/>
                </a:lnTo>
                <a:lnTo>
                  <a:pt x="5257" y="1423162"/>
                </a:lnTo>
                <a:lnTo>
                  <a:pt x="10922" y="1427492"/>
                </a:lnTo>
                <a:lnTo>
                  <a:pt x="15405" y="1427530"/>
                </a:lnTo>
                <a:lnTo>
                  <a:pt x="18135" y="1425435"/>
                </a:lnTo>
                <a:lnTo>
                  <a:pt x="20878" y="1423314"/>
                </a:lnTo>
                <a:close/>
              </a:path>
              <a:path w="269240" h="2169795">
                <a:moveTo>
                  <a:pt x="21285" y="1491005"/>
                </a:moveTo>
                <a:lnTo>
                  <a:pt x="21247" y="1487843"/>
                </a:lnTo>
                <a:lnTo>
                  <a:pt x="16090" y="1483880"/>
                </a:lnTo>
                <a:lnTo>
                  <a:pt x="11976" y="1483842"/>
                </a:lnTo>
                <a:lnTo>
                  <a:pt x="9436" y="1485773"/>
                </a:lnTo>
                <a:lnTo>
                  <a:pt x="6959" y="1487716"/>
                </a:lnTo>
                <a:lnTo>
                  <a:pt x="6985" y="1490878"/>
                </a:lnTo>
                <a:lnTo>
                  <a:pt x="12153" y="1494828"/>
                </a:lnTo>
                <a:lnTo>
                  <a:pt x="16256" y="1494866"/>
                </a:lnTo>
                <a:lnTo>
                  <a:pt x="18796" y="1492935"/>
                </a:lnTo>
                <a:lnTo>
                  <a:pt x="21285" y="1491005"/>
                </a:lnTo>
                <a:close/>
              </a:path>
              <a:path w="269240" h="2169795">
                <a:moveTo>
                  <a:pt x="21691" y="1558696"/>
                </a:moveTo>
                <a:lnTo>
                  <a:pt x="21653" y="1555826"/>
                </a:lnTo>
                <a:lnTo>
                  <a:pt x="16992" y="1552232"/>
                </a:lnTo>
                <a:lnTo>
                  <a:pt x="13258" y="1552194"/>
                </a:lnTo>
                <a:lnTo>
                  <a:pt x="8686" y="1555686"/>
                </a:lnTo>
                <a:lnTo>
                  <a:pt x="8724" y="1558582"/>
                </a:lnTo>
                <a:lnTo>
                  <a:pt x="11074" y="1560372"/>
                </a:lnTo>
                <a:lnTo>
                  <a:pt x="13373" y="1562188"/>
                </a:lnTo>
                <a:lnTo>
                  <a:pt x="17119" y="1562214"/>
                </a:lnTo>
                <a:lnTo>
                  <a:pt x="19418" y="1560449"/>
                </a:lnTo>
                <a:lnTo>
                  <a:pt x="21691" y="1558696"/>
                </a:lnTo>
                <a:close/>
              </a:path>
              <a:path w="269240" h="2169795">
                <a:moveTo>
                  <a:pt x="22123" y="1626387"/>
                </a:moveTo>
                <a:lnTo>
                  <a:pt x="22085" y="1623783"/>
                </a:lnTo>
                <a:lnTo>
                  <a:pt x="17894" y="1620570"/>
                </a:lnTo>
                <a:lnTo>
                  <a:pt x="14503" y="1620532"/>
                </a:lnTo>
                <a:lnTo>
                  <a:pt x="10414" y="1623682"/>
                </a:lnTo>
                <a:lnTo>
                  <a:pt x="10439" y="1626273"/>
                </a:lnTo>
                <a:lnTo>
                  <a:pt x="14668" y="1629511"/>
                </a:lnTo>
                <a:lnTo>
                  <a:pt x="18046" y="1629549"/>
                </a:lnTo>
                <a:lnTo>
                  <a:pt x="20066" y="1627974"/>
                </a:lnTo>
                <a:lnTo>
                  <a:pt x="22123" y="1626387"/>
                </a:lnTo>
                <a:close/>
              </a:path>
              <a:path w="269240" h="2169795">
                <a:moveTo>
                  <a:pt x="22529" y="1694091"/>
                </a:moveTo>
                <a:lnTo>
                  <a:pt x="22517" y="1691779"/>
                </a:lnTo>
                <a:lnTo>
                  <a:pt x="18808" y="1688909"/>
                </a:lnTo>
                <a:lnTo>
                  <a:pt x="15773" y="1688884"/>
                </a:lnTo>
                <a:lnTo>
                  <a:pt x="12153" y="1691703"/>
                </a:lnTo>
                <a:lnTo>
                  <a:pt x="12192" y="1693976"/>
                </a:lnTo>
                <a:lnTo>
                  <a:pt x="15913" y="1696847"/>
                </a:lnTo>
                <a:lnTo>
                  <a:pt x="18897" y="1696885"/>
                </a:lnTo>
                <a:lnTo>
                  <a:pt x="20739" y="1695475"/>
                </a:lnTo>
                <a:lnTo>
                  <a:pt x="22529" y="1694091"/>
                </a:lnTo>
                <a:close/>
              </a:path>
              <a:path w="269240" h="2169795">
                <a:moveTo>
                  <a:pt x="22948" y="1759775"/>
                </a:moveTo>
                <a:lnTo>
                  <a:pt x="21297" y="1758518"/>
                </a:lnTo>
                <a:lnTo>
                  <a:pt x="19672" y="1757248"/>
                </a:lnTo>
                <a:lnTo>
                  <a:pt x="17068" y="1757248"/>
                </a:lnTo>
                <a:lnTo>
                  <a:pt x="15468" y="1758454"/>
                </a:lnTo>
                <a:lnTo>
                  <a:pt x="13893" y="1759673"/>
                </a:lnTo>
                <a:lnTo>
                  <a:pt x="13931" y="1761693"/>
                </a:lnTo>
                <a:lnTo>
                  <a:pt x="17183" y="1764207"/>
                </a:lnTo>
                <a:lnTo>
                  <a:pt x="19799" y="1764233"/>
                </a:lnTo>
                <a:lnTo>
                  <a:pt x="21386" y="1763001"/>
                </a:lnTo>
                <a:lnTo>
                  <a:pt x="22948" y="1761782"/>
                </a:lnTo>
                <a:lnTo>
                  <a:pt x="22948" y="1759775"/>
                </a:lnTo>
                <a:close/>
              </a:path>
              <a:path w="269240" h="2169795">
                <a:moveTo>
                  <a:pt x="23393" y="1829460"/>
                </a:moveTo>
                <a:lnTo>
                  <a:pt x="23368" y="1827758"/>
                </a:lnTo>
                <a:lnTo>
                  <a:pt x="20561" y="1825599"/>
                </a:lnTo>
                <a:lnTo>
                  <a:pt x="18338" y="1825586"/>
                </a:lnTo>
                <a:lnTo>
                  <a:pt x="15595" y="1827682"/>
                </a:lnTo>
                <a:lnTo>
                  <a:pt x="15633" y="1829396"/>
                </a:lnTo>
                <a:lnTo>
                  <a:pt x="17018" y="1830476"/>
                </a:lnTo>
                <a:lnTo>
                  <a:pt x="18415" y="1831543"/>
                </a:lnTo>
                <a:lnTo>
                  <a:pt x="20650" y="1831568"/>
                </a:lnTo>
                <a:lnTo>
                  <a:pt x="21996" y="1830514"/>
                </a:lnTo>
                <a:lnTo>
                  <a:pt x="23393" y="1829460"/>
                </a:lnTo>
                <a:close/>
              </a:path>
              <a:path w="269240" h="2169795">
                <a:moveTo>
                  <a:pt x="23812" y="1897164"/>
                </a:moveTo>
                <a:lnTo>
                  <a:pt x="23774" y="1895741"/>
                </a:lnTo>
                <a:lnTo>
                  <a:pt x="22631" y="1894840"/>
                </a:lnTo>
                <a:lnTo>
                  <a:pt x="21437" y="1893951"/>
                </a:lnTo>
                <a:lnTo>
                  <a:pt x="19634" y="1893938"/>
                </a:lnTo>
                <a:lnTo>
                  <a:pt x="17335" y="1895678"/>
                </a:lnTo>
                <a:lnTo>
                  <a:pt x="17373" y="1897100"/>
                </a:lnTo>
                <a:lnTo>
                  <a:pt x="18503" y="1898002"/>
                </a:lnTo>
                <a:lnTo>
                  <a:pt x="19697" y="1898878"/>
                </a:lnTo>
                <a:lnTo>
                  <a:pt x="21539" y="1898904"/>
                </a:lnTo>
                <a:lnTo>
                  <a:pt x="22669" y="1898027"/>
                </a:lnTo>
                <a:lnTo>
                  <a:pt x="23812" y="1897164"/>
                </a:lnTo>
                <a:close/>
              </a:path>
              <a:path w="269240" h="2169795">
                <a:moveTo>
                  <a:pt x="24218" y="1964855"/>
                </a:moveTo>
                <a:lnTo>
                  <a:pt x="24193" y="1963712"/>
                </a:lnTo>
                <a:lnTo>
                  <a:pt x="23253" y="1963000"/>
                </a:lnTo>
                <a:lnTo>
                  <a:pt x="22364" y="1962302"/>
                </a:lnTo>
                <a:lnTo>
                  <a:pt x="20878" y="1962289"/>
                </a:lnTo>
                <a:lnTo>
                  <a:pt x="19075" y="1963674"/>
                </a:lnTo>
                <a:lnTo>
                  <a:pt x="19113" y="1964804"/>
                </a:lnTo>
                <a:lnTo>
                  <a:pt x="20002" y="1965515"/>
                </a:lnTo>
                <a:lnTo>
                  <a:pt x="20942" y="1966214"/>
                </a:lnTo>
                <a:lnTo>
                  <a:pt x="22440" y="1966252"/>
                </a:lnTo>
                <a:lnTo>
                  <a:pt x="23329" y="1965553"/>
                </a:lnTo>
                <a:lnTo>
                  <a:pt x="24218" y="1964855"/>
                </a:lnTo>
                <a:close/>
              </a:path>
              <a:path w="269240" h="2169795">
                <a:moveTo>
                  <a:pt x="24638" y="2032546"/>
                </a:moveTo>
                <a:lnTo>
                  <a:pt x="24612" y="2031695"/>
                </a:lnTo>
                <a:lnTo>
                  <a:pt x="23939" y="2031174"/>
                </a:lnTo>
                <a:lnTo>
                  <a:pt x="23253" y="2030653"/>
                </a:lnTo>
                <a:lnTo>
                  <a:pt x="22148" y="2030641"/>
                </a:lnTo>
                <a:lnTo>
                  <a:pt x="21501" y="2031161"/>
                </a:lnTo>
                <a:lnTo>
                  <a:pt x="20802" y="2031669"/>
                </a:lnTo>
                <a:lnTo>
                  <a:pt x="20840" y="2032520"/>
                </a:lnTo>
                <a:lnTo>
                  <a:pt x="21551" y="2033041"/>
                </a:lnTo>
                <a:lnTo>
                  <a:pt x="22186" y="2033549"/>
                </a:lnTo>
                <a:lnTo>
                  <a:pt x="23291" y="2033587"/>
                </a:lnTo>
                <a:lnTo>
                  <a:pt x="23939" y="2033054"/>
                </a:lnTo>
                <a:lnTo>
                  <a:pt x="24638" y="2032546"/>
                </a:lnTo>
                <a:close/>
              </a:path>
              <a:path w="269240" h="2169795">
                <a:moveTo>
                  <a:pt x="25044" y="2099678"/>
                </a:moveTo>
                <a:lnTo>
                  <a:pt x="24599" y="2099335"/>
                </a:lnTo>
                <a:lnTo>
                  <a:pt x="24155" y="2099005"/>
                </a:lnTo>
                <a:lnTo>
                  <a:pt x="23418" y="2098992"/>
                </a:lnTo>
                <a:lnTo>
                  <a:pt x="22974" y="2099322"/>
                </a:lnTo>
                <a:lnTo>
                  <a:pt x="22555" y="2099665"/>
                </a:lnTo>
                <a:lnTo>
                  <a:pt x="22555" y="2100224"/>
                </a:lnTo>
                <a:lnTo>
                  <a:pt x="22999" y="2100567"/>
                </a:lnTo>
                <a:lnTo>
                  <a:pt x="23456" y="2100910"/>
                </a:lnTo>
                <a:lnTo>
                  <a:pt x="24193" y="2100922"/>
                </a:lnTo>
                <a:lnTo>
                  <a:pt x="24599" y="2100580"/>
                </a:lnTo>
                <a:lnTo>
                  <a:pt x="25044" y="2100237"/>
                </a:lnTo>
                <a:lnTo>
                  <a:pt x="25044" y="2099678"/>
                </a:lnTo>
                <a:close/>
              </a:path>
              <a:path w="269240" h="2169795">
                <a:moveTo>
                  <a:pt x="25463" y="2167674"/>
                </a:moveTo>
                <a:lnTo>
                  <a:pt x="25260" y="2167509"/>
                </a:lnTo>
                <a:lnTo>
                  <a:pt x="25019" y="2167344"/>
                </a:lnTo>
                <a:lnTo>
                  <a:pt x="24714" y="2167344"/>
                </a:lnTo>
                <a:lnTo>
                  <a:pt x="24498" y="2167496"/>
                </a:lnTo>
                <a:lnTo>
                  <a:pt x="24295" y="2167661"/>
                </a:lnTo>
                <a:lnTo>
                  <a:pt x="24295" y="2167915"/>
                </a:lnTo>
                <a:lnTo>
                  <a:pt x="24498" y="2168067"/>
                </a:lnTo>
                <a:lnTo>
                  <a:pt x="24714" y="2168245"/>
                </a:lnTo>
                <a:lnTo>
                  <a:pt x="25044" y="2168245"/>
                </a:lnTo>
                <a:lnTo>
                  <a:pt x="25260" y="2168080"/>
                </a:lnTo>
                <a:lnTo>
                  <a:pt x="25463" y="2167928"/>
                </a:lnTo>
                <a:lnTo>
                  <a:pt x="25463" y="2167674"/>
                </a:lnTo>
                <a:close/>
              </a:path>
              <a:path w="269240" h="2169795">
                <a:moveTo>
                  <a:pt x="133375" y="0"/>
                </a:moveTo>
                <a:lnTo>
                  <a:pt x="95110" y="0"/>
                </a:lnTo>
                <a:lnTo>
                  <a:pt x="96037" y="3467"/>
                </a:lnTo>
                <a:lnTo>
                  <a:pt x="100457" y="8521"/>
                </a:lnTo>
                <a:lnTo>
                  <a:pt x="106997" y="11887"/>
                </a:lnTo>
                <a:lnTo>
                  <a:pt x="114401" y="13068"/>
                </a:lnTo>
                <a:lnTo>
                  <a:pt x="121780" y="12039"/>
                </a:lnTo>
                <a:lnTo>
                  <a:pt x="128244" y="8775"/>
                </a:lnTo>
                <a:lnTo>
                  <a:pt x="132473" y="3810"/>
                </a:lnTo>
                <a:lnTo>
                  <a:pt x="133375" y="0"/>
                </a:lnTo>
                <a:close/>
              </a:path>
              <a:path w="269240" h="2169795">
                <a:moveTo>
                  <a:pt x="134289" y="65976"/>
                </a:moveTo>
                <a:lnTo>
                  <a:pt x="132816" y="60452"/>
                </a:lnTo>
                <a:lnTo>
                  <a:pt x="128549" y="55562"/>
                </a:lnTo>
                <a:lnTo>
                  <a:pt x="122212" y="52273"/>
                </a:lnTo>
                <a:lnTo>
                  <a:pt x="115023" y="51130"/>
                </a:lnTo>
                <a:lnTo>
                  <a:pt x="107861" y="52146"/>
                </a:lnTo>
                <a:lnTo>
                  <a:pt x="101587" y="55321"/>
                </a:lnTo>
                <a:lnTo>
                  <a:pt x="97485" y="60109"/>
                </a:lnTo>
                <a:lnTo>
                  <a:pt x="96177" y="65608"/>
                </a:lnTo>
                <a:lnTo>
                  <a:pt x="97663" y="71145"/>
                </a:lnTo>
                <a:lnTo>
                  <a:pt x="101930" y="76047"/>
                </a:lnTo>
                <a:lnTo>
                  <a:pt x="108292" y="79324"/>
                </a:lnTo>
                <a:lnTo>
                  <a:pt x="115481" y="80454"/>
                </a:lnTo>
                <a:lnTo>
                  <a:pt x="122631" y="79451"/>
                </a:lnTo>
                <a:lnTo>
                  <a:pt x="128892" y="76288"/>
                </a:lnTo>
                <a:lnTo>
                  <a:pt x="132981" y="71488"/>
                </a:lnTo>
                <a:lnTo>
                  <a:pt x="134289" y="65976"/>
                </a:lnTo>
                <a:close/>
              </a:path>
              <a:path w="269240" h="2169795">
                <a:moveTo>
                  <a:pt x="136652" y="138315"/>
                </a:moveTo>
                <a:lnTo>
                  <a:pt x="136499" y="129324"/>
                </a:lnTo>
                <a:lnTo>
                  <a:pt x="129209" y="123698"/>
                </a:lnTo>
                <a:lnTo>
                  <a:pt x="123037" y="120535"/>
                </a:lnTo>
                <a:lnTo>
                  <a:pt x="116090" y="119430"/>
                </a:lnTo>
                <a:lnTo>
                  <a:pt x="109169" y="120408"/>
                </a:lnTo>
                <a:lnTo>
                  <a:pt x="103124" y="123469"/>
                </a:lnTo>
                <a:lnTo>
                  <a:pt x="95999" y="128955"/>
                </a:lnTo>
                <a:lnTo>
                  <a:pt x="96126" y="137947"/>
                </a:lnTo>
                <a:lnTo>
                  <a:pt x="103416" y="143548"/>
                </a:lnTo>
                <a:lnTo>
                  <a:pt x="109588" y="146735"/>
                </a:lnTo>
                <a:lnTo>
                  <a:pt x="116547" y="147853"/>
                </a:lnTo>
                <a:lnTo>
                  <a:pt x="123482" y="146875"/>
                </a:lnTo>
                <a:lnTo>
                  <a:pt x="129540" y="143802"/>
                </a:lnTo>
                <a:lnTo>
                  <a:pt x="136652" y="138315"/>
                </a:lnTo>
                <a:close/>
              </a:path>
              <a:path w="269240" h="2169795">
                <a:moveTo>
                  <a:pt x="137096" y="206006"/>
                </a:moveTo>
                <a:lnTo>
                  <a:pt x="136918" y="197294"/>
                </a:lnTo>
                <a:lnTo>
                  <a:pt x="129882" y="191871"/>
                </a:lnTo>
                <a:lnTo>
                  <a:pt x="123913" y="188810"/>
                </a:lnTo>
                <a:lnTo>
                  <a:pt x="117157" y="187731"/>
                </a:lnTo>
                <a:lnTo>
                  <a:pt x="110451" y="188671"/>
                </a:lnTo>
                <a:lnTo>
                  <a:pt x="104597" y="191630"/>
                </a:lnTo>
                <a:lnTo>
                  <a:pt x="97713" y="196938"/>
                </a:lnTo>
                <a:lnTo>
                  <a:pt x="97840" y="205651"/>
                </a:lnTo>
                <a:lnTo>
                  <a:pt x="104914" y="211074"/>
                </a:lnTo>
                <a:lnTo>
                  <a:pt x="110858" y="214160"/>
                </a:lnTo>
                <a:lnTo>
                  <a:pt x="117602" y="215226"/>
                </a:lnTo>
                <a:lnTo>
                  <a:pt x="124307" y="214287"/>
                </a:lnTo>
                <a:lnTo>
                  <a:pt x="130175" y="211315"/>
                </a:lnTo>
                <a:lnTo>
                  <a:pt x="137096" y="206006"/>
                </a:lnTo>
                <a:close/>
              </a:path>
              <a:path w="269240" h="2169795">
                <a:moveTo>
                  <a:pt x="137528" y="273710"/>
                </a:moveTo>
                <a:lnTo>
                  <a:pt x="137388" y="265290"/>
                </a:lnTo>
                <a:lnTo>
                  <a:pt x="130543" y="260045"/>
                </a:lnTo>
                <a:lnTo>
                  <a:pt x="124777" y="257073"/>
                </a:lnTo>
                <a:lnTo>
                  <a:pt x="118262" y="256044"/>
                </a:lnTo>
                <a:lnTo>
                  <a:pt x="111785" y="256946"/>
                </a:lnTo>
                <a:lnTo>
                  <a:pt x="106133" y="259803"/>
                </a:lnTo>
                <a:lnTo>
                  <a:pt x="99441" y="264934"/>
                </a:lnTo>
                <a:lnTo>
                  <a:pt x="99593" y="273342"/>
                </a:lnTo>
                <a:lnTo>
                  <a:pt x="106400" y="278599"/>
                </a:lnTo>
                <a:lnTo>
                  <a:pt x="112153" y="281584"/>
                </a:lnTo>
                <a:lnTo>
                  <a:pt x="118668" y="282613"/>
                </a:lnTo>
                <a:lnTo>
                  <a:pt x="125158" y="281698"/>
                </a:lnTo>
                <a:lnTo>
                  <a:pt x="130848" y="278828"/>
                </a:lnTo>
                <a:lnTo>
                  <a:pt x="137528" y="273710"/>
                </a:lnTo>
                <a:close/>
              </a:path>
              <a:path w="269240" h="2169795">
                <a:moveTo>
                  <a:pt x="137922" y="341401"/>
                </a:moveTo>
                <a:lnTo>
                  <a:pt x="137769" y="333286"/>
                </a:lnTo>
                <a:lnTo>
                  <a:pt x="131165" y="328193"/>
                </a:lnTo>
                <a:lnTo>
                  <a:pt x="125615" y="325348"/>
                </a:lnTo>
                <a:lnTo>
                  <a:pt x="119341" y="324358"/>
                </a:lnTo>
                <a:lnTo>
                  <a:pt x="113093" y="325234"/>
                </a:lnTo>
                <a:lnTo>
                  <a:pt x="107619" y="327990"/>
                </a:lnTo>
                <a:lnTo>
                  <a:pt x="101180" y="332943"/>
                </a:lnTo>
                <a:lnTo>
                  <a:pt x="101320" y="341058"/>
                </a:lnTo>
                <a:lnTo>
                  <a:pt x="107899" y="346113"/>
                </a:lnTo>
                <a:lnTo>
                  <a:pt x="113461" y="348996"/>
                </a:lnTo>
                <a:lnTo>
                  <a:pt x="119761" y="349999"/>
                </a:lnTo>
                <a:lnTo>
                  <a:pt x="126022" y="349110"/>
                </a:lnTo>
                <a:lnTo>
                  <a:pt x="131495" y="346341"/>
                </a:lnTo>
                <a:lnTo>
                  <a:pt x="137922" y="341401"/>
                </a:lnTo>
                <a:close/>
              </a:path>
              <a:path w="269240" h="2169795">
                <a:moveTo>
                  <a:pt x="138341" y="409092"/>
                </a:moveTo>
                <a:lnTo>
                  <a:pt x="138201" y="401269"/>
                </a:lnTo>
                <a:lnTo>
                  <a:pt x="125501" y="391490"/>
                </a:lnTo>
                <a:lnTo>
                  <a:pt x="115328" y="391388"/>
                </a:lnTo>
                <a:lnTo>
                  <a:pt x="102895" y="400926"/>
                </a:lnTo>
                <a:lnTo>
                  <a:pt x="103022" y="408762"/>
                </a:lnTo>
                <a:lnTo>
                  <a:pt x="115747" y="418541"/>
                </a:lnTo>
                <a:lnTo>
                  <a:pt x="125920" y="418630"/>
                </a:lnTo>
                <a:lnTo>
                  <a:pt x="132105" y="413854"/>
                </a:lnTo>
                <a:lnTo>
                  <a:pt x="138341" y="409092"/>
                </a:lnTo>
                <a:close/>
              </a:path>
              <a:path w="269240" h="2169795">
                <a:moveTo>
                  <a:pt x="138760" y="476783"/>
                </a:moveTo>
                <a:lnTo>
                  <a:pt x="138633" y="469239"/>
                </a:lnTo>
                <a:lnTo>
                  <a:pt x="126390" y="459841"/>
                </a:lnTo>
                <a:lnTo>
                  <a:pt x="116573" y="459740"/>
                </a:lnTo>
                <a:lnTo>
                  <a:pt x="104635" y="468922"/>
                </a:lnTo>
                <a:lnTo>
                  <a:pt x="104775" y="476453"/>
                </a:lnTo>
                <a:lnTo>
                  <a:pt x="116979" y="485876"/>
                </a:lnTo>
                <a:lnTo>
                  <a:pt x="126809" y="485978"/>
                </a:lnTo>
                <a:lnTo>
                  <a:pt x="132778" y="481380"/>
                </a:lnTo>
                <a:lnTo>
                  <a:pt x="138760" y="476783"/>
                </a:lnTo>
                <a:close/>
              </a:path>
              <a:path w="269240" h="2169795">
                <a:moveTo>
                  <a:pt x="139179" y="544474"/>
                </a:moveTo>
                <a:lnTo>
                  <a:pt x="139026" y="537222"/>
                </a:lnTo>
                <a:lnTo>
                  <a:pt x="127304" y="528167"/>
                </a:lnTo>
                <a:lnTo>
                  <a:pt x="117856" y="528091"/>
                </a:lnTo>
                <a:lnTo>
                  <a:pt x="106375" y="536930"/>
                </a:lnTo>
                <a:lnTo>
                  <a:pt x="106514" y="544182"/>
                </a:lnTo>
                <a:lnTo>
                  <a:pt x="118287" y="553224"/>
                </a:lnTo>
                <a:lnTo>
                  <a:pt x="127698" y="553300"/>
                </a:lnTo>
                <a:lnTo>
                  <a:pt x="133426" y="548906"/>
                </a:lnTo>
                <a:lnTo>
                  <a:pt x="139179" y="544474"/>
                </a:lnTo>
                <a:close/>
              </a:path>
              <a:path w="269240" h="2169795">
                <a:moveTo>
                  <a:pt x="139598" y="612178"/>
                </a:moveTo>
                <a:lnTo>
                  <a:pt x="139471" y="605218"/>
                </a:lnTo>
                <a:lnTo>
                  <a:pt x="128155" y="596519"/>
                </a:lnTo>
                <a:lnTo>
                  <a:pt x="119126" y="596442"/>
                </a:lnTo>
                <a:lnTo>
                  <a:pt x="108140" y="604926"/>
                </a:lnTo>
                <a:lnTo>
                  <a:pt x="108242" y="611886"/>
                </a:lnTo>
                <a:lnTo>
                  <a:pt x="119532" y="620560"/>
                </a:lnTo>
                <a:lnTo>
                  <a:pt x="128549" y="620636"/>
                </a:lnTo>
                <a:lnTo>
                  <a:pt x="134099" y="616407"/>
                </a:lnTo>
                <a:lnTo>
                  <a:pt x="139598" y="612178"/>
                </a:lnTo>
                <a:close/>
              </a:path>
              <a:path w="269240" h="2169795">
                <a:moveTo>
                  <a:pt x="139992" y="679869"/>
                </a:moveTo>
                <a:lnTo>
                  <a:pt x="139890" y="673201"/>
                </a:lnTo>
                <a:lnTo>
                  <a:pt x="129070" y="664883"/>
                </a:lnTo>
                <a:lnTo>
                  <a:pt x="120408" y="664794"/>
                </a:lnTo>
                <a:lnTo>
                  <a:pt x="109855" y="672909"/>
                </a:lnTo>
                <a:lnTo>
                  <a:pt x="109956" y="679577"/>
                </a:lnTo>
                <a:lnTo>
                  <a:pt x="120751" y="687895"/>
                </a:lnTo>
                <a:lnTo>
                  <a:pt x="129438" y="687984"/>
                </a:lnTo>
                <a:lnTo>
                  <a:pt x="134708" y="683933"/>
                </a:lnTo>
                <a:lnTo>
                  <a:pt x="139992" y="679869"/>
                </a:lnTo>
                <a:close/>
              </a:path>
              <a:path w="269240" h="2169795">
                <a:moveTo>
                  <a:pt x="140398" y="747560"/>
                </a:moveTo>
                <a:lnTo>
                  <a:pt x="140296" y="741184"/>
                </a:lnTo>
                <a:lnTo>
                  <a:pt x="129959" y="733221"/>
                </a:lnTo>
                <a:lnTo>
                  <a:pt x="121691" y="733145"/>
                </a:lnTo>
                <a:lnTo>
                  <a:pt x="111594" y="740918"/>
                </a:lnTo>
                <a:lnTo>
                  <a:pt x="111696" y="747280"/>
                </a:lnTo>
                <a:lnTo>
                  <a:pt x="122047" y="755230"/>
                </a:lnTo>
                <a:lnTo>
                  <a:pt x="130314" y="755319"/>
                </a:lnTo>
                <a:lnTo>
                  <a:pt x="135356" y="751433"/>
                </a:lnTo>
                <a:lnTo>
                  <a:pt x="140398" y="747560"/>
                </a:lnTo>
                <a:close/>
              </a:path>
              <a:path w="269240" h="2169795">
                <a:moveTo>
                  <a:pt x="140830" y="815251"/>
                </a:moveTo>
                <a:lnTo>
                  <a:pt x="140716" y="809167"/>
                </a:lnTo>
                <a:lnTo>
                  <a:pt x="130860" y="801585"/>
                </a:lnTo>
                <a:lnTo>
                  <a:pt x="122948" y="801497"/>
                </a:lnTo>
                <a:lnTo>
                  <a:pt x="113322" y="808913"/>
                </a:lnTo>
                <a:lnTo>
                  <a:pt x="113423" y="814997"/>
                </a:lnTo>
                <a:lnTo>
                  <a:pt x="118325" y="818807"/>
                </a:lnTo>
                <a:lnTo>
                  <a:pt x="123278" y="822579"/>
                </a:lnTo>
                <a:lnTo>
                  <a:pt x="131165" y="822655"/>
                </a:lnTo>
                <a:lnTo>
                  <a:pt x="136029" y="818959"/>
                </a:lnTo>
                <a:lnTo>
                  <a:pt x="140830" y="815251"/>
                </a:lnTo>
                <a:close/>
              </a:path>
              <a:path w="269240" h="2169795">
                <a:moveTo>
                  <a:pt x="141236" y="882942"/>
                </a:moveTo>
                <a:lnTo>
                  <a:pt x="141147" y="877150"/>
                </a:lnTo>
                <a:lnTo>
                  <a:pt x="131775" y="869924"/>
                </a:lnTo>
                <a:lnTo>
                  <a:pt x="124218" y="869848"/>
                </a:lnTo>
                <a:lnTo>
                  <a:pt x="115049" y="876909"/>
                </a:lnTo>
                <a:lnTo>
                  <a:pt x="115163" y="882700"/>
                </a:lnTo>
                <a:lnTo>
                  <a:pt x="124536" y="889927"/>
                </a:lnTo>
                <a:lnTo>
                  <a:pt x="132092" y="889990"/>
                </a:lnTo>
                <a:lnTo>
                  <a:pt x="136652" y="886472"/>
                </a:lnTo>
                <a:lnTo>
                  <a:pt x="141236" y="882942"/>
                </a:lnTo>
                <a:close/>
              </a:path>
              <a:path w="269240" h="2169795">
                <a:moveTo>
                  <a:pt x="141643" y="950620"/>
                </a:moveTo>
                <a:lnTo>
                  <a:pt x="141592" y="945121"/>
                </a:lnTo>
                <a:lnTo>
                  <a:pt x="132626" y="938250"/>
                </a:lnTo>
                <a:lnTo>
                  <a:pt x="125501" y="938187"/>
                </a:lnTo>
                <a:lnTo>
                  <a:pt x="116776" y="944892"/>
                </a:lnTo>
                <a:lnTo>
                  <a:pt x="116890" y="950391"/>
                </a:lnTo>
                <a:lnTo>
                  <a:pt x="125806" y="957262"/>
                </a:lnTo>
                <a:lnTo>
                  <a:pt x="132930" y="957326"/>
                </a:lnTo>
                <a:lnTo>
                  <a:pt x="137287" y="953973"/>
                </a:lnTo>
                <a:lnTo>
                  <a:pt x="141643" y="950620"/>
                </a:lnTo>
                <a:close/>
              </a:path>
              <a:path w="269240" h="2169795">
                <a:moveTo>
                  <a:pt x="142074" y="1018311"/>
                </a:moveTo>
                <a:lnTo>
                  <a:pt x="141998" y="1013117"/>
                </a:lnTo>
                <a:lnTo>
                  <a:pt x="133527" y="1006602"/>
                </a:lnTo>
                <a:lnTo>
                  <a:pt x="126771" y="1006538"/>
                </a:lnTo>
                <a:lnTo>
                  <a:pt x="118529" y="1012888"/>
                </a:lnTo>
                <a:lnTo>
                  <a:pt x="118605" y="1018082"/>
                </a:lnTo>
                <a:lnTo>
                  <a:pt x="127063" y="1024610"/>
                </a:lnTo>
                <a:lnTo>
                  <a:pt x="133845" y="1024674"/>
                </a:lnTo>
                <a:lnTo>
                  <a:pt x="137960" y="1021499"/>
                </a:lnTo>
                <a:lnTo>
                  <a:pt x="142074" y="1018311"/>
                </a:lnTo>
                <a:close/>
              </a:path>
              <a:path w="269240" h="2169795">
                <a:moveTo>
                  <a:pt x="142494" y="1086015"/>
                </a:moveTo>
                <a:lnTo>
                  <a:pt x="142430" y="1081087"/>
                </a:lnTo>
                <a:lnTo>
                  <a:pt x="134429" y="1074940"/>
                </a:lnTo>
                <a:lnTo>
                  <a:pt x="128028" y="1074889"/>
                </a:lnTo>
                <a:lnTo>
                  <a:pt x="120243" y="1080871"/>
                </a:lnTo>
                <a:lnTo>
                  <a:pt x="120345" y="1085799"/>
                </a:lnTo>
                <a:lnTo>
                  <a:pt x="128308" y="1091946"/>
                </a:lnTo>
                <a:lnTo>
                  <a:pt x="134708" y="1092009"/>
                </a:lnTo>
                <a:lnTo>
                  <a:pt x="138633" y="1088999"/>
                </a:lnTo>
                <a:lnTo>
                  <a:pt x="142494" y="1086015"/>
                </a:lnTo>
                <a:close/>
              </a:path>
              <a:path w="269240" h="2169795">
                <a:moveTo>
                  <a:pt x="142900" y="1153706"/>
                </a:moveTo>
                <a:lnTo>
                  <a:pt x="142836" y="1149070"/>
                </a:lnTo>
                <a:lnTo>
                  <a:pt x="135331" y="1143292"/>
                </a:lnTo>
                <a:lnTo>
                  <a:pt x="129324" y="1143241"/>
                </a:lnTo>
                <a:lnTo>
                  <a:pt x="121970" y="1148880"/>
                </a:lnTo>
                <a:lnTo>
                  <a:pt x="122085" y="1153515"/>
                </a:lnTo>
                <a:lnTo>
                  <a:pt x="129590" y="1159294"/>
                </a:lnTo>
                <a:lnTo>
                  <a:pt x="135572" y="1159344"/>
                </a:lnTo>
                <a:lnTo>
                  <a:pt x="139230" y="1156525"/>
                </a:lnTo>
                <a:lnTo>
                  <a:pt x="142900" y="1153706"/>
                </a:lnTo>
                <a:close/>
              </a:path>
              <a:path w="269240" h="2169795">
                <a:moveTo>
                  <a:pt x="143344" y="1221397"/>
                </a:moveTo>
                <a:lnTo>
                  <a:pt x="143268" y="1217066"/>
                </a:lnTo>
                <a:lnTo>
                  <a:pt x="136220" y="1211643"/>
                </a:lnTo>
                <a:lnTo>
                  <a:pt x="130594" y="1211605"/>
                </a:lnTo>
                <a:lnTo>
                  <a:pt x="123723" y="1216875"/>
                </a:lnTo>
                <a:lnTo>
                  <a:pt x="123774" y="1221206"/>
                </a:lnTo>
                <a:lnTo>
                  <a:pt x="130848" y="1226629"/>
                </a:lnTo>
                <a:lnTo>
                  <a:pt x="136461" y="1226680"/>
                </a:lnTo>
                <a:lnTo>
                  <a:pt x="139903" y="1224038"/>
                </a:lnTo>
                <a:lnTo>
                  <a:pt x="143344" y="1221397"/>
                </a:lnTo>
                <a:close/>
              </a:path>
              <a:path w="269240" h="2169795">
                <a:moveTo>
                  <a:pt x="143725" y="1289100"/>
                </a:moveTo>
                <a:lnTo>
                  <a:pt x="143649" y="1285062"/>
                </a:lnTo>
                <a:lnTo>
                  <a:pt x="137121" y="1279994"/>
                </a:lnTo>
                <a:lnTo>
                  <a:pt x="131851" y="1279944"/>
                </a:lnTo>
                <a:lnTo>
                  <a:pt x="125463" y="1284884"/>
                </a:lnTo>
                <a:lnTo>
                  <a:pt x="125501" y="1288923"/>
                </a:lnTo>
                <a:lnTo>
                  <a:pt x="132080" y="1293977"/>
                </a:lnTo>
                <a:lnTo>
                  <a:pt x="137337" y="1294028"/>
                </a:lnTo>
                <a:lnTo>
                  <a:pt x="140538" y="1291551"/>
                </a:lnTo>
                <a:lnTo>
                  <a:pt x="143725" y="1289100"/>
                </a:lnTo>
                <a:close/>
              </a:path>
              <a:path w="269240" h="2169795">
                <a:moveTo>
                  <a:pt x="144145" y="1356791"/>
                </a:moveTo>
                <a:lnTo>
                  <a:pt x="144106" y="1353032"/>
                </a:lnTo>
                <a:lnTo>
                  <a:pt x="138036" y="1348346"/>
                </a:lnTo>
                <a:lnTo>
                  <a:pt x="133146" y="1348295"/>
                </a:lnTo>
                <a:lnTo>
                  <a:pt x="127203" y="1352880"/>
                </a:lnTo>
                <a:lnTo>
                  <a:pt x="127228" y="1356626"/>
                </a:lnTo>
                <a:lnTo>
                  <a:pt x="133311" y="1361313"/>
                </a:lnTo>
                <a:lnTo>
                  <a:pt x="138239" y="1361363"/>
                </a:lnTo>
                <a:lnTo>
                  <a:pt x="141185" y="1359077"/>
                </a:lnTo>
                <a:lnTo>
                  <a:pt x="144145" y="1356791"/>
                </a:lnTo>
                <a:close/>
              </a:path>
              <a:path w="269240" h="2169795">
                <a:moveTo>
                  <a:pt x="144564" y="1424470"/>
                </a:moveTo>
                <a:lnTo>
                  <a:pt x="144526" y="1421015"/>
                </a:lnTo>
                <a:lnTo>
                  <a:pt x="138899" y="1416685"/>
                </a:lnTo>
                <a:lnTo>
                  <a:pt x="134404" y="1416646"/>
                </a:lnTo>
                <a:lnTo>
                  <a:pt x="128930" y="1420863"/>
                </a:lnTo>
                <a:lnTo>
                  <a:pt x="128955" y="1424343"/>
                </a:lnTo>
                <a:lnTo>
                  <a:pt x="131800" y="1426489"/>
                </a:lnTo>
                <a:lnTo>
                  <a:pt x="134594" y="1428648"/>
                </a:lnTo>
                <a:lnTo>
                  <a:pt x="139090" y="1428711"/>
                </a:lnTo>
                <a:lnTo>
                  <a:pt x="141833" y="1426591"/>
                </a:lnTo>
                <a:lnTo>
                  <a:pt x="144564" y="1424470"/>
                </a:lnTo>
                <a:close/>
              </a:path>
              <a:path w="269240" h="2169795">
                <a:moveTo>
                  <a:pt x="144983" y="1492161"/>
                </a:moveTo>
                <a:lnTo>
                  <a:pt x="144945" y="1488986"/>
                </a:lnTo>
                <a:lnTo>
                  <a:pt x="142392" y="1487004"/>
                </a:lnTo>
                <a:lnTo>
                  <a:pt x="139788" y="1485036"/>
                </a:lnTo>
                <a:lnTo>
                  <a:pt x="135674" y="1484998"/>
                </a:lnTo>
                <a:lnTo>
                  <a:pt x="130657" y="1488846"/>
                </a:lnTo>
                <a:lnTo>
                  <a:pt x="130695" y="1492034"/>
                </a:lnTo>
                <a:lnTo>
                  <a:pt x="135851" y="1495983"/>
                </a:lnTo>
                <a:lnTo>
                  <a:pt x="139979" y="1496034"/>
                </a:lnTo>
                <a:lnTo>
                  <a:pt x="142494" y="1494091"/>
                </a:lnTo>
                <a:lnTo>
                  <a:pt x="144983" y="1492161"/>
                </a:lnTo>
                <a:close/>
              </a:path>
              <a:path w="269240" h="2169795">
                <a:moveTo>
                  <a:pt x="145440" y="1559864"/>
                </a:moveTo>
                <a:lnTo>
                  <a:pt x="145351" y="1556981"/>
                </a:lnTo>
                <a:lnTo>
                  <a:pt x="140690" y="1553387"/>
                </a:lnTo>
                <a:lnTo>
                  <a:pt x="136956" y="1553349"/>
                </a:lnTo>
                <a:lnTo>
                  <a:pt x="132384" y="1556867"/>
                </a:lnTo>
                <a:lnTo>
                  <a:pt x="132435" y="1559737"/>
                </a:lnTo>
                <a:lnTo>
                  <a:pt x="137083" y="1563331"/>
                </a:lnTo>
                <a:lnTo>
                  <a:pt x="140843" y="1563370"/>
                </a:lnTo>
                <a:lnTo>
                  <a:pt x="143141" y="1561630"/>
                </a:lnTo>
                <a:lnTo>
                  <a:pt x="145440" y="1559864"/>
                </a:lnTo>
                <a:close/>
              </a:path>
              <a:path w="269240" h="2169795">
                <a:moveTo>
                  <a:pt x="145846" y="1627555"/>
                </a:moveTo>
                <a:lnTo>
                  <a:pt x="145770" y="1624977"/>
                </a:lnTo>
                <a:lnTo>
                  <a:pt x="141592" y="1621726"/>
                </a:lnTo>
                <a:lnTo>
                  <a:pt x="138226" y="1621701"/>
                </a:lnTo>
                <a:lnTo>
                  <a:pt x="136144" y="1623275"/>
                </a:lnTo>
                <a:lnTo>
                  <a:pt x="134112" y="1624850"/>
                </a:lnTo>
                <a:lnTo>
                  <a:pt x="134137" y="1627454"/>
                </a:lnTo>
                <a:lnTo>
                  <a:pt x="136271" y="1629054"/>
                </a:lnTo>
                <a:lnTo>
                  <a:pt x="138366" y="1630680"/>
                </a:lnTo>
                <a:lnTo>
                  <a:pt x="141719" y="1630718"/>
                </a:lnTo>
                <a:lnTo>
                  <a:pt x="143776" y="1629130"/>
                </a:lnTo>
                <a:lnTo>
                  <a:pt x="145846" y="1627555"/>
                </a:lnTo>
                <a:close/>
              </a:path>
              <a:path w="269240" h="2169795">
                <a:moveTo>
                  <a:pt x="146278" y="1695234"/>
                </a:moveTo>
                <a:lnTo>
                  <a:pt x="146240" y="1692948"/>
                </a:lnTo>
                <a:lnTo>
                  <a:pt x="142494" y="1690077"/>
                </a:lnTo>
                <a:lnTo>
                  <a:pt x="139458" y="1690052"/>
                </a:lnTo>
                <a:lnTo>
                  <a:pt x="137693" y="1691449"/>
                </a:lnTo>
                <a:lnTo>
                  <a:pt x="135839" y="1692846"/>
                </a:lnTo>
                <a:lnTo>
                  <a:pt x="135877" y="1695145"/>
                </a:lnTo>
                <a:lnTo>
                  <a:pt x="139611" y="1698015"/>
                </a:lnTo>
                <a:lnTo>
                  <a:pt x="142582" y="1698040"/>
                </a:lnTo>
                <a:lnTo>
                  <a:pt x="144424" y="1696643"/>
                </a:lnTo>
                <a:lnTo>
                  <a:pt x="146278" y="1695234"/>
                </a:lnTo>
                <a:close/>
              </a:path>
              <a:path w="269240" h="2169795">
                <a:moveTo>
                  <a:pt x="146685" y="1762925"/>
                </a:moveTo>
                <a:lnTo>
                  <a:pt x="146659" y="1760918"/>
                </a:lnTo>
                <a:lnTo>
                  <a:pt x="143395" y="1758416"/>
                </a:lnTo>
                <a:lnTo>
                  <a:pt x="140779" y="1758391"/>
                </a:lnTo>
                <a:lnTo>
                  <a:pt x="137579" y="1760842"/>
                </a:lnTo>
                <a:lnTo>
                  <a:pt x="137617" y="1762848"/>
                </a:lnTo>
                <a:lnTo>
                  <a:pt x="140855" y="1765350"/>
                </a:lnTo>
                <a:lnTo>
                  <a:pt x="143510" y="1765376"/>
                </a:lnTo>
                <a:lnTo>
                  <a:pt x="145084" y="1764157"/>
                </a:lnTo>
                <a:lnTo>
                  <a:pt x="146685" y="1762925"/>
                </a:lnTo>
                <a:close/>
              </a:path>
              <a:path w="269240" h="2169795">
                <a:moveTo>
                  <a:pt x="147091" y="1830628"/>
                </a:moveTo>
                <a:lnTo>
                  <a:pt x="147066" y="1828901"/>
                </a:lnTo>
                <a:lnTo>
                  <a:pt x="145669" y="1827834"/>
                </a:lnTo>
                <a:lnTo>
                  <a:pt x="144259" y="1826780"/>
                </a:lnTo>
                <a:lnTo>
                  <a:pt x="142049" y="1826742"/>
                </a:lnTo>
                <a:lnTo>
                  <a:pt x="139319" y="1828838"/>
                </a:lnTo>
                <a:lnTo>
                  <a:pt x="139344" y="1830552"/>
                </a:lnTo>
                <a:lnTo>
                  <a:pt x="140716" y="1831632"/>
                </a:lnTo>
                <a:lnTo>
                  <a:pt x="142163" y="1832711"/>
                </a:lnTo>
                <a:lnTo>
                  <a:pt x="144373" y="1832724"/>
                </a:lnTo>
                <a:lnTo>
                  <a:pt x="145719" y="1831670"/>
                </a:lnTo>
                <a:lnTo>
                  <a:pt x="147091" y="1830628"/>
                </a:lnTo>
                <a:close/>
              </a:path>
              <a:path w="269240" h="2169795">
                <a:moveTo>
                  <a:pt x="147497" y="1898319"/>
                </a:moveTo>
                <a:lnTo>
                  <a:pt x="147472" y="1896884"/>
                </a:lnTo>
                <a:lnTo>
                  <a:pt x="146329" y="1896008"/>
                </a:lnTo>
                <a:lnTo>
                  <a:pt x="145148" y="1895132"/>
                </a:lnTo>
                <a:lnTo>
                  <a:pt x="143332" y="1895094"/>
                </a:lnTo>
                <a:lnTo>
                  <a:pt x="142176" y="1895983"/>
                </a:lnTo>
                <a:lnTo>
                  <a:pt x="141033" y="1896821"/>
                </a:lnTo>
                <a:lnTo>
                  <a:pt x="141071" y="1898269"/>
                </a:lnTo>
                <a:lnTo>
                  <a:pt x="142240" y="1899145"/>
                </a:lnTo>
                <a:lnTo>
                  <a:pt x="143395" y="1900059"/>
                </a:lnTo>
                <a:lnTo>
                  <a:pt x="145211" y="1900059"/>
                </a:lnTo>
                <a:lnTo>
                  <a:pt x="146380" y="1899196"/>
                </a:lnTo>
                <a:lnTo>
                  <a:pt x="147497" y="1898319"/>
                </a:lnTo>
                <a:close/>
              </a:path>
              <a:path w="269240" h="2169795">
                <a:moveTo>
                  <a:pt x="147916" y="1966010"/>
                </a:moveTo>
                <a:lnTo>
                  <a:pt x="147891" y="1964880"/>
                </a:lnTo>
                <a:lnTo>
                  <a:pt x="146977" y="1964156"/>
                </a:lnTo>
                <a:lnTo>
                  <a:pt x="146050" y="1963458"/>
                </a:lnTo>
                <a:lnTo>
                  <a:pt x="144564" y="1963445"/>
                </a:lnTo>
                <a:lnTo>
                  <a:pt x="143649" y="1964131"/>
                </a:lnTo>
                <a:lnTo>
                  <a:pt x="142773" y="1964829"/>
                </a:lnTo>
                <a:lnTo>
                  <a:pt x="142811" y="1965960"/>
                </a:lnTo>
                <a:lnTo>
                  <a:pt x="144640" y="1967382"/>
                </a:lnTo>
                <a:lnTo>
                  <a:pt x="146138" y="1967382"/>
                </a:lnTo>
                <a:lnTo>
                  <a:pt x="147015" y="1966709"/>
                </a:lnTo>
                <a:lnTo>
                  <a:pt x="147916" y="1966010"/>
                </a:lnTo>
                <a:close/>
              </a:path>
              <a:path w="269240" h="2169795">
                <a:moveTo>
                  <a:pt x="148336" y="2033714"/>
                </a:moveTo>
                <a:lnTo>
                  <a:pt x="148323" y="2032863"/>
                </a:lnTo>
                <a:lnTo>
                  <a:pt x="147650" y="2032330"/>
                </a:lnTo>
                <a:lnTo>
                  <a:pt x="146964" y="2031809"/>
                </a:lnTo>
                <a:lnTo>
                  <a:pt x="145846" y="2031796"/>
                </a:lnTo>
                <a:lnTo>
                  <a:pt x="144526" y="2032825"/>
                </a:lnTo>
                <a:lnTo>
                  <a:pt x="144526" y="2033663"/>
                </a:lnTo>
                <a:lnTo>
                  <a:pt x="145910" y="2034717"/>
                </a:lnTo>
                <a:lnTo>
                  <a:pt x="146977" y="2034717"/>
                </a:lnTo>
                <a:lnTo>
                  <a:pt x="147675" y="2034222"/>
                </a:lnTo>
                <a:lnTo>
                  <a:pt x="148336" y="2033714"/>
                </a:lnTo>
                <a:close/>
              </a:path>
              <a:path w="269240" h="2169795">
                <a:moveTo>
                  <a:pt x="148755" y="2100834"/>
                </a:moveTo>
                <a:lnTo>
                  <a:pt x="148323" y="2100491"/>
                </a:lnTo>
                <a:lnTo>
                  <a:pt x="147853" y="2100135"/>
                </a:lnTo>
                <a:lnTo>
                  <a:pt x="147129" y="2100135"/>
                </a:lnTo>
                <a:lnTo>
                  <a:pt x="146685" y="2100491"/>
                </a:lnTo>
                <a:lnTo>
                  <a:pt x="146278" y="2100808"/>
                </a:lnTo>
                <a:lnTo>
                  <a:pt x="146278" y="2101367"/>
                </a:lnTo>
                <a:lnTo>
                  <a:pt x="146710" y="2101723"/>
                </a:lnTo>
                <a:lnTo>
                  <a:pt x="147154" y="2102053"/>
                </a:lnTo>
                <a:lnTo>
                  <a:pt x="147904" y="2102053"/>
                </a:lnTo>
                <a:lnTo>
                  <a:pt x="148323" y="2101723"/>
                </a:lnTo>
                <a:lnTo>
                  <a:pt x="148755" y="2101392"/>
                </a:lnTo>
                <a:lnTo>
                  <a:pt x="148755" y="2100834"/>
                </a:lnTo>
                <a:close/>
              </a:path>
              <a:path w="269240" h="2169795">
                <a:moveTo>
                  <a:pt x="149174" y="2168817"/>
                </a:moveTo>
                <a:lnTo>
                  <a:pt x="148742" y="2168487"/>
                </a:lnTo>
                <a:lnTo>
                  <a:pt x="148399" y="2168487"/>
                </a:lnTo>
                <a:lnTo>
                  <a:pt x="148196" y="2168652"/>
                </a:lnTo>
                <a:lnTo>
                  <a:pt x="148005" y="2168817"/>
                </a:lnTo>
                <a:lnTo>
                  <a:pt x="148005" y="2169083"/>
                </a:lnTo>
                <a:lnTo>
                  <a:pt x="148399" y="2169401"/>
                </a:lnTo>
                <a:lnTo>
                  <a:pt x="148742" y="2169401"/>
                </a:lnTo>
                <a:lnTo>
                  <a:pt x="148958" y="2169236"/>
                </a:lnTo>
                <a:lnTo>
                  <a:pt x="149174" y="2169083"/>
                </a:lnTo>
                <a:lnTo>
                  <a:pt x="149174" y="2168817"/>
                </a:lnTo>
                <a:close/>
              </a:path>
              <a:path w="269240" h="2169795">
                <a:moveTo>
                  <a:pt x="257352" y="12"/>
                </a:moveTo>
                <a:lnTo>
                  <a:pt x="218503" y="12"/>
                </a:lnTo>
                <a:lnTo>
                  <a:pt x="219735" y="4635"/>
                </a:lnTo>
                <a:lnTo>
                  <a:pt x="224142" y="9664"/>
                </a:lnTo>
                <a:lnTo>
                  <a:pt x="230695" y="13055"/>
                </a:lnTo>
                <a:lnTo>
                  <a:pt x="238099" y="14236"/>
                </a:lnTo>
                <a:lnTo>
                  <a:pt x="245478" y="13195"/>
                </a:lnTo>
                <a:lnTo>
                  <a:pt x="251929" y="9931"/>
                </a:lnTo>
                <a:lnTo>
                  <a:pt x="256171" y="4965"/>
                </a:lnTo>
                <a:lnTo>
                  <a:pt x="257352" y="12"/>
                </a:lnTo>
                <a:close/>
              </a:path>
              <a:path w="269240" h="2169795">
                <a:moveTo>
                  <a:pt x="258013" y="67132"/>
                </a:moveTo>
                <a:lnTo>
                  <a:pt x="256527" y="61607"/>
                </a:lnTo>
                <a:lnTo>
                  <a:pt x="252285" y="56730"/>
                </a:lnTo>
                <a:lnTo>
                  <a:pt x="245910" y="53441"/>
                </a:lnTo>
                <a:lnTo>
                  <a:pt x="238721" y="52298"/>
                </a:lnTo>
                <a:lnTo>
                  <a:pt x="231559" y="53301"/>
                </a:lnTo>
                <a:lnTo>
                  <a:pt x="225310" y="56464"/>
                </a:lnTo>
                <a:lnTo>
                  <a:pt x="221195" y="61277"/>
                </a:lnTo>
                <a:lnTo>
                  <a:pt x="219887" y="66776"/>
                </a:lnTo>
                <a:lnTo>
                  <a:pt x="221373" y="72301"/>
                </a:lnTo>
                <a:lnTo>
                  <a:pt x="225653" y="77190"/>
                </a:lnTo>
                <a:lnTo>
                  <a:pt x="232003" y="80467"/>
                </a:lnTo>
                <a:lnTo>
                  <a:pt x="239191" y="81610"/>
                </a:lnTo>
                <a:lnTo>
                  <a:pt x="246341" y="80606"/>
                </a:lnTo>
                <a:lnTo>
                  <a:pt x="252590" y="77457"/>
                </a:lnTo>
                <a:lnTo>
                  <a:pt x="256705" y="72631"/>
                </a:lnTo>
                <a:lnTo>
                  <a:pt x="258013" y="67132"/>
                </a:lnTo>
                <a:close/>
              </a:path>
              <a:path w="269240" h="2169795">
                <a:moveTo>
                  <a:pt x="260362" y="139471"/>
                </a:moveTo>
                <a:lnTo>
                  <a:pt x="260197" y="130492"/>
                </a:lnTo>
                <a:lnTo>
                  <a:pt x="252933" y="124879"/>
                </a:lnTo>
                <a:lnTo>
                  <a:pt x="246773" y="121704"/>
                </a:lnTo>
                <a:lnTo>
                  <a:pt x="239801" y="120599"/>
                </a:lnTo>
                <a:lnTo>
                  <a:pt x="232867" y="121577"/>
                </a:lnTo>
                <a:lnTo>
                  <a:pt x="226809" y="124625"/>
                </a:lnTo>
                <a:lnTo>
                  <a:pt x="219659" y="130111"/>
                </a:lnTo>
                <a:lnTo>
                  <a:pt x="219811" y="139103"/>
                </a:lnTo>
                <a:lnTo>
                  <a:pt x="227101" y="144716"/>
                </a:lnTo>
                <a:lnTo>
                  <a:pt x="233273" y="147891"/>
                </a:lnTo>
                <a:lnTo>
                  <a:pt x="240245" y="148996"/>
                </a:lnTo>
                <a:lnTo>
                  <a:pt x="247180" y="148018"/>
                </a:lnTo>
                <a:lnTo>
                  <a:pt x="253238" y="144945"/>
                </a:lnTo>
                <a:lnTo>
                  <a:pt x="260362" y="139471"/>
                </a:lnTo>
                <a:close/>
              </a:path>
              <a:path w="269240" h="2169795">
                <a:moveTo>
                  <a:pt x="260794" y="207187"/>
                </a:moveTo>
                <a:lnTo>
                  <a:pt x="260642" y="198475"/>
                </a:lnTo>
                <a:lnTo>
                  <a:pt x="253593" y="193052"/>
                </a:lnTo>
                <a:lnTo>
                  <a:pt x="247624" y="189979"/>
                </a:lnTo>
                <a:lnTo>
                  <a:pt x="240868" y="188912"/>
                </a:lnTo>
                <a:lnTo>
                  <a:pt x="234162" y="189852"/>
                </a:lnTo>
                <a:lnTo>
                  <a:pt x="228295" y="192811"/>
                </a:lnTo>
                <a:lnTo>
                  <a:pt x="221411" y="198107"/>
                </a:lnTo>
                <a:lnTo>
                  <a:pt x="221538" y="206819"/>
                </a:lnTo>
                <a:lnTo>
                  <a:pt x="228612" y="212242"/>
                </a:lnTo>
                <a:lnTo>
                  <a:pt x="234569" y="215315"/>
                </a:lnTo>
                <a:lnTo>
                  <a:pt x="241300" y="216382"/>
                </a:lnTo>
                <a:lnTo>
                  <a:pt x="248005" y="215442"/>
                </a:lnTo>
                <a:lnTo>
                  <a:pt x="253860" y="212483"/>
                </a:lnTo>
                <a:lnTo>
                  <a:pt x="260794" y="207187"/>
                </a:lnTo>
                <a:close/>
              </a:path>
              <a:path w="269240" h="2169795">
                <a:moveTo>
                  <a:pt x="261188" y="274878"/>
                </a:moveTo>
                <a:lnTo>
                  <a:pt x="261073" y="266458"/>
                </a:lnTo>
                <a:lnTo>
                  <a:pt x="254266" y="261226"/>
                </a:lnTo>
                <a:lnTo>
                  <a:pt x="248475" y="258241"/>
                </a:lnTo>
                <a:lnTo>
                  <a:pt x="241960" y="257200"/>
                </a:lnTo>
                <a:lnTo>
                  <a:pt x="235483" y="258114"/>
                </a:lnTo>
                <a:lnTo>
                  <a:pt x="229844" y="260972"/>
                </a:lnTo>
                <a:lnTo>
                  <a:pt x="223151" y="266115"/>
                </a:lnTo>
                <a:lnTo>
                  <a:pt x="223278" y="274523"/>
                </a:lnTo>
                <a:lnTo>
                  <a:pt x="230111" y="279768"/>
                </a:lnTo>
                <a:lnTo>
                  <a:pt x="235877" y="282727"/>
                </a:lnTo>
                <a:lnTo>
                  <a:pt x="242392" y="283768"/>
                </a:lnTo>
                <a:lnTo>
                  <a:pt x="248881" y="282854"/>
                </a:lnTo>
                <a:lnTo>
                  <a:pt x="254533" y="280009"/>
                </a:lnTo>
                <a:lnTo>
                  <a:pt x="261188" y="274878"/>
                </a:lnTo>
                <a:close/>
              </a:path>
              <a:path w="269240" h="2169795">
                <a:moveTo>
                  <a:pt x="261632" y="342569"/>
                </a:moveTo>
                <a:lnTo>
                  <a:pt x="261480" y="334441"/>
                </a:lnTo>
                <a:lnTo>
                  <a:pt x="254914" y="329374"/>
                </a:lnTo>
                <a:lnTo>
                  <a:pt x="249339" y="326504"/>
                </a:lnTo>
                <a:lnTo>
                  <a:pt x="243039" y="325513"/>
                </a:lnTo>
                <a:lnTo>
                  <a:pt x="236778" y="326390"/>
                </a:lnTo>
                <a:lnTo>
                  <a:pt x="231317" y="329158"/>
                </a:lnTo>
                <a:lnTo>
                  <a:pt x="224866" y="334098"/>
                </a:lnTo>
                <a:lnTo>
                  <a:pt x="225005" y="342226"/>
                </a:lnTo>
                <a:lnTo>
                  <a:pt x="231622" y="347294"/>
                </a:lnTo>
                <a:lnTo>
                  <a:pt x="237172" y="350151"/>
                </a:lnTo>
                <a:lnTo>
                  <a:pt x="243446" y="351155"/>
                </a:lnTo>
                <a:lnTo>
                  <a:pt x="249707" y="350266"/>
                </a:lnTo>
                <a:lnTo>
                  <a:pt x="255181" y="347510"/>
                </a:lnTo>
                <a:lnTo>
                  <a:pt x="261632" y="342569"/>
                </a:lnTo>
                <a:close/>
              </a:path>
              <a:path w="269240" h="2169795">
                <a:moveTo>
                  <a:pt x="262039" y="410260"/>
                </a:moveTo>
                <a:lnTo>
                  <a:pt x="261912" y="402412"/>
                </a:lnTo>
                <a:lnTo>
                  <a:pt x="249212" y="392633"/>
                </a:lnTo>
                <a:lnTo>
                  <a:pt x="239026" y="392557"/>
                </a:lnTo>
                <a:lnTo>
                  <a:pt x="226593" y="402082"/>
                </a:lnTo>
                <a:lnTo>
                  <a:pt x="226733" y="409917"/>
                </a:lnTo>
                <a:lnTo>
                  <a:pt x="239420" y="419696"/>
                </a:lnTo>
                <a:lnTo>
                  <a:pt x="249618" y="419785"/>
                </a:lnTo>
                <a:lnTo>
                  <a:pt x="255828" y="415023"/>
                </a:lnTo>
                <a:lnTo>
                  <a:pt x="262039" y="410260"/>
                </a:lnTo>
                <a:close/>
              </a:path>
              <a:path w="269240" h="2169795">
                <a:moveTo>
                  <a:pt x="262458" y="477951"/>
                </a:moveTo>
                <a:lnTo>
                  <a:pt x="262318" y="470408"/>
                </a:lnTo>
                <a:lnTo>
                  <a:pt x="250101" y="460997"/>
                </a:lnTo>
                <a:lnTo>
                  <a:pt x="240296" y="460908"/>
                </a:lnTo>
                <a:lnTo>
                  <a:pt x="228358" y="470090"/>
                </a:lnTo>
                <a:lnTo>
                  <a:pt x="228485" y="477621"/>
                </a:lnTo>
                <a:lnTo>
                  <a:pt x="240715" y="487032"/>
                </a:lnTo>
                <a:lnTo>
                  <a:pt x="250507" y="487133"/>
                </a:lnTo>
                <a:lnTo>
                  <a:pt x="256463" y="482536"/>
                </a:lnTo>
                <a:lnTo>
                  <a:pt x="262458" y="477951"/>
                </a:lnTo>
                <a:close/>
              </a:path>
              <a:path w="269240" h="2169795">
                <a:moveTo>
                  <a:pt x="262864" y="545630"/>
                </a:moveTo>
                <a:lnTo>
                  <a:pt x="262763" y="538403"/>
                </a:lnTo>
                <a:lnTo>
                  <a:pt x="251002" y="529336"/>
                </a:lnTo>
                <a:lnTo>
                  <a:pt x="241554" y="529259"/>
                </a:lnTo>
                <a:lnTo>
                  <a:pt x="230111" y="538086"/>
                </a:lnTo>
                <a:lnTo>
                  <a:pt x="230187" y="545338"/>
                </a:lnTo>
                <a:lnTo>
                  <a:pt x="241973" y="554393"/>
                </a:lnTo>
                <a:lnTo>
                  <a:pt x="251358" y="554469"/>
                </a:lnTo>
                <a:lnTo>
                  <a:pt x="257124" y="550049"/>
                </a:lnTo>
                <a:lnTo>
                  <a:pt x="262864" y="545630"/>
                </a:lnTo>
                <a:close/>
              </a:path>
              <a:path w="269240" h="2169795">
                <a:moveTo>
                  <a:pt x="263296" y="613333"/>
                </a:moveTo>
                <a:lnTo>
                  <a:pt x="263182" y="606374"/>
                </a:lnTo>
                <a:lnTo>
                  <a:pt x="251866" y="597700"/>
                </a:lnTo>
                <a:lnTo>
                  <a:pt x="242836" y="597611"/>
                </a:lnTo>
                <a:lnTo>
                  <a:pt x="231825" y="606082"/>
                </a:lnTo>
                <a:lnTo>
                  <a:pt x="231927" y="613041"/>
                </a:lnTo>
                <a:lnTo>
                  <a:pt x="243217" y="621728"/>
                </a:lnTo>
                <a:lnTo>
                  <a:pt x="252272" y="621804"/>
                </a:lnTo>
                <a:lnTo>
                  <a:pt x="257771" y="617575"/>
                </a:lnTo>
                <a:lnTo>
                  <a:pt x="263296" y="613333"/>
                </a:lnTo>
                <a:close/>
              </a:path>
              <a:path w="269240" h="2169795">
                <a:moveTo>
                  <a:pt x="263702" y="681024"/>
                </a:moveTo>
                <a:lnTo>
                  <a:pt x="263588" y="674344"/>
                </a:lnTo>
                <a:lnTo>
                  <a:pt x="252780" y="666038"/>
                </a:lnTo>
                <a:lnTo>
                  <a:pt x="244119" y="665962"/>
                </a:lnTo>
                <a:lnTo>
                  <a:pt x="233553" y="674077"/>
                </a:lnTo>
                <a:lnTo>
                  <a:pt x="233680" y="680745"/>
                </a:lnTo>
                <a:lnTo>
                  <a:pt x="244487" y="689063"/>
                </a:lnTo>
                <a:lnTo>
                  <a:pt x="253149" y="689140"/>
                </a:lnTo>
                <a:lnTo>
                  <a:pt x="258406" y="685076"/>
                </a:lnTo>
                <a:lnTo>
                  <a:pt x="263702" y="681024"/>
                </a:lnTo>
                <a:close/>
              </a:path>
              <a:path w="269240" h="2169795">
                <a:moveTo>
                  <a:pt x="264109" y="748728"/>
                </a:moveTo>
                <a:lnTo>
                  <a:pt x="264007" y="742340"/>
                </a:lnTo>
                <a:lnTo>
                  <a:pt x="253657" y="734390"/>
                </a:lnTo>
                <a:lnTo>
                  <a:pt x="245402" y="734326"/>
                </a:lnTo>
                <a:lnTo>
                  <a:pt x="235292" y="742073"/>
                </a:lnTo>
                <a:lnTo>
                  <a:pt x="235407" y="748461"/>
                </a:lnTo>
                <a:lnTo>
                  <a:pt x="245732" y="756412"/>
                </a:lnTo>
                <a:lnTo>
                  <a:pt x="254012" y="756488"/>
                </a:lnTo>
                <a:lnTo>
                  <a:pt x="259054" y="752614"/>
                </a:lnTo>
                <a:lnTo>
                  <a:pt x="264109" y="748728"/>
                </a:lnTo>
                <a:close/>
              </a:path>
              <a:path w="269240" h="2169795">
                <a:moveTo>
                  <a:pt x="264528" y="816394"/>
                </a:moveTo>
                <a:lnTo>
                  <a:pt x="264414" y="810323"/>
                </a:lnTo>
                <a:lnTo>
                  <a:pt x="254558" y="802716"/>
                </a:lnTo>
                <a:lnTo>
                  <a:pt x="246672" y="802652"/>
                </a:lnTo>
                <a:lnTo>
                  <a:pt x="237020" y="810056"/>
                </a:lnTo>
                <a:lnTo>
                  <a:pt x="237121" y="816140"/>
                </a:lnTo>
                <a:lnTo>
                  <a:pt x="246976" y="823734"/>
                </a:lnTo>
                <a:lnTo>
                  <a:pt x="254901" y="823823"/>
                </a:lnTo>
                <a:lnTo>
                  <a:pt x="259715" y="820102"/>
                </a:lnTo>
                <a:lnTo>
                  <a:pt x="264528" y="816394"/>
                </a:lnTo>
                <a:close/>
              </a:path>
              <a:path w="269240" h="2169795">
                <a:moveTo>
                  <a:pt x="264947" y="884097"/>
                </a:moveTo>
                <a:lnTo>
                  <a:pt x="264858" y="878306"/>
                </a:lnTo>
                <a:lnTo>
                  <a:pt x="255460" y="871067"/>
                </a:lnTo>
                <a:lnTo>
                  <a:pt x="247929" y="871004"/>
                </a:lnTo>
                <a:lnTo>
                  <a:pt x="238747" y="878065"/>
                </a:lnTo>
                <a:lnTo>
                  <a:pt x="238861" y="883856"/>
                </a:lnTo>
                <a:lnTo>
                  <a:pt x="248234" y="891082"/>
                </a:lnTo>
                <a:lnTo>
                  <a:pt x="255778" y="891159"/>
                </a:lnTo>
                <a:lnTo>
                  <a:pt x="260362" y="887615"/>
                </a:lnTo>
                <a:lnTo>
                  <a:pt x="264947" y="884097"/>
                </a:lnTo>
                <a:close/>
              </a:path>
              <a:path w="269240" h="2169795">
                <a:moveTo>
                  <a:pt x="265366" y="951801"/>
                </a:moveTo>
                <a:lnTo>
                  <a:pt x="265290" y="946289"/>
                </a:lnTo>
                <a:lnTo>
                  <a:pt x="256374" y="939419"/>
                </a:lnTo>
                <a:lnTo>
                  <a:pt x="249212" y="939368"/>
                </a:lnTo>
                <a:lnTo>
                  <a:pt x="240487" y="946061"/>
                </a:lnTo>
                <a:lnTo>
                  <a:pt x="240601" y="951560"/>
                </a:lnTo>
                <a:lnTo>
                  <a:pt x="249529" y="958430"/>
                </a:lnTo>
                <a:lnTo>
                  <a:pt x="256654" y="958507"/>
                </a:lnTo>
                <a:lnTo>
                  <a:pt x="260997" y="955154"/>
                </a:lnTo>
                <a:lnTo>
                  <a:pt x="265366" y="951801"/>
                </a:lnTo>
                <a:close/>
              </a:path>
              <a:path w="269240" h="2169795">
                <a:moveTo>
                  <a:pt x="265772" y="1019479"/>
                </a:moveTo>
                <a:lnTo>
                  <a:pt x="265684" y="1014272"/>
                </a:lnTo>
                <a:lnTo>
                  <a:pt x="257263" y="1007770"/>
                </a:lnTo>
                <a:lnTo>
                  <a:pt x="250482" y="1007706"/>
                </a:lnTo>
                <a:lnTo>
                  <a:pt x="242201" y="1014044"/>
                </a:lnTo>
                <a:lnTo>
                  <a:pt x="242303" y="1019263"/>
                </a:lnTo>
                <a:lnTo>
                  <a:pt x="250761" y="1025766"/>
                </a:lnTo>
                <a:lnTo>
                  <a:pt x="257543" y="1025842"/>
                </a:lnTo>
                <a:lnTo>
                  <a:pt x="261645" y="1022654"/>
                </a:lnTo>
                <a:lnTo>
                  <a:pt x="265772" y="1019479"/>
                </a:lnTo>
                <a:close/>
              </a:path>
              <a:path w="269240" h="2169795">
                <a:moveTo>
                  <a:pt x="266192" y="1087170"/>
                </a:moveTo>
                <a:lnTo>
                  <a:pt x="266115" y="1082255"/>
                </a:lnTo>
                <a:lnTo>
                  <a:pt x="258127" y="1076121"/>
                </a:lnTo>
                <a:lnTo>
                  <a:pt x="251752" y="1076071"/>
                </a:lnTo>
                <a:lnTo>
                  <a:pt x="243941" y="1082052"/>
                </a:lnTo>
                <a:lnTo>
                  <a:pt x="244055" y="1086967"/>
                </a:lnTo>
                <a:lnTo>
                  <a:pt x="252006" y="1093089"/>
                </a:lnTo>
                <a:lnTo>
                  <a:pt x="258394" y="1093165"/>
                </a:lnTo>
                <a:lnTo>
                  <a:pt x="262318" y="1090168"/>
                </a:lnTo>
                <a:lnTo>
                  <a:pt x="266192" y="1087170"/>
                </a:lnTo>
                <a:close/>
              </a:path>
              <a:path w="269240" h="2169795">
                <a:moveTo>
                  <a:pt x="266611" y="1154861"/>
                </a:moveTo>
                <a:lnTo>
                  <a:pt x="266547" y="1150239"/>
                </a:lnTo>
                <a:lnTo>
                  <a:pt x="259016" y="1144460"/>
                </a:lnTo>
                <a:lnTo>
                  <a:pt x="252996" y="1144409"/>
                </a:lnTo>
                <a:lnTo>
                  <a:pt x="245719" y="1150035"/>
                </a:lnTo>
                <a:lnTo>
                  <a:pt x="245783" y="1154658"/>
                </a:lnTo>
                <a:lnTo>
                  <a:pt x="253263" y="1160437"/>
                </a:lnTo>
                <a:lnTo>
                  <a:pt x="259308" y="1160500"/>
                </a:lnTo>
                <a:lnTo>
                  <a:pt x="262928" y="1157693"/>
                </a:lnTo>
                <a:lnTo>
                  <a:pt x="266611" y="1154861"/>
                </a:lnTo>
                <a:close/>
              </a:path>
              <a:path w="269240" h="2169795">
                <a:moveTo>
                  <a:pt x="267030" y="1222552"/>
                </a:moveTo>
                <a:lnTo>
                  <a:pt x="266954" y="1218222"/>
                </a:lnTo>
                <a:lnTo>
                  <a:pt x="263461" y="1215504"/>
                </a:lnTo>
                <a:lnTo>
                  <a:pt x="259930" y="1212824"/>
                </a:lnTo>
                <a:lnTo>
                  <a:pt x="254304" y="1212761"/>
                </a:lnTo>
                <a:lnTo>
                  <a:pt x="247446" y="1218044"/>
                </a:lnTo>
                <a:lnTo>
                  <a:pt x="247484" y="1222375"/>
                </a:lnTo>
                <a:lnTo>
                  <a:pt x="254533" y="1227797"/>
                </a:lnTo>
                <a:lnTo>
                  <a:pt x="260172" y="1227836"/>
                </a:lnTo>
                <a:lnTo>
                  <a:pt x="263588" y="1225194"/>
                </a:lnTo>
                <a:lnTo>
                  <a:pt x="267030" y="1222552"/>
                </a:lnTo>
                <a:close/>
              </a:path>
              <a:path w="269240" h="2169795">
                <a:moveTo>
                  <a:pt x="267487" y="1290243"/>
                </a:moveTo>
                <a:lnTo>
                  <a:pt x="267411" y="1286205"/>
                </a:lnTo>
                <a:lnTo>
                  <a:pt x="260832" y="1281150"/>
                </a:lnTo>
                <a:lnTo>
                  <a:pt x="255549" y="1281099"/>
                </a:lnTo>
                <a:lnTo>
                  <a:pt x="249174" y="1286040"/>
                </a:lnTo>
                <a:lnTo>
                  <a:pt x="249237" y="1290078"/>
                </a:lnTo>
                <a:lnTo>
                  <a:pt x="252488" y="1292618"/>
                </a:lnTo>
                <a:lnTo>
                  <a:pt x="255778" y="1295133"/>
                </a:lnTo>
                <a:lnTo>
                  <a:pt x="261035" y="1295184"/>
                </a:lnTo>
                <a:lnTo>
                  <a:pt x="264261" y="1292720"/>
                </a:lnTo>
                <a:lnTo>
                  <a:pt x="267487" y="1290243"/>
                </a:lnTo>
                <a:close/>
              </a:path>
              <a:path w="269240" h="2169795">
                <a:moveTo>
                  <a:pt x="267843" y="1357947"/>
                </a:moveTo>
                <a:lnTo>
                  <a:pt x="267804" y="1354188"/>
                </a:lnTo>
                <a:lnTo>
                  <a:pt x="261721" y="1349489"/>
                </a:lnTo>
                <a:lnTo>
                  <a:pt x="256857" y="1349451"/>
                </a:lnTo>
                <a:lnTo>
                  <a:pt x="250901" y="1354035"/>
                </a:lnTo>
                <a:lnTo>
                  <a:pt x="250913" y="1357782"/>
                </a:lnTo>
                <a:lnTo>
                  <a:pt x="254012" y="1360131"/>
                </a:lnTo>
                <a:lnTo>
                  <a:pt x="257048" y="1362481"/>
                </a:lnTo>
                <a:lnTo>
                  <a:pt x="261937" y="1362506"/>
                </a:lnTo>
                <a:lnTo>
                  <a:pt x="264922" y="1360233"/>
                </a:lnTo>
                <a:lnTo>
                  <a:pt x="267843" y="1357947"/>
                </a:lnTo>
                <a:close/>
              </a:path>
              <a:path w="269240" h="2169795">
                <a:moveTo>
                  <a:pt x="268300" y="1425651"/>
                </a:moveTo>
                <a:lnTo>
                  <a:pt x="268236" y="1422184"/>
                </a:lnTo>
                <a:lnTo>
                  <a:pt x="262610" y="1417840"/>
                </a:lnTo>
                <a:lnTo>
                  <a:pt x="258089" y="1417815"/>
                </a:lnTo>
                <a:lnTo>
                  <a:pt x="252615" y="1422019"/>
                </a:lnTo>
                <a:lnTo>
                  <a:pt x="252691" y="1425486"/>
                </a:lnTo>
                <a:lnTo>
                  <a:pt x="258305" y="1429829"/>
                </a:lnTo>
                <a:lnTo>
                  <a:pt x="262788" y="1429854"/>
                </a:lnTo>
                <a:lnTo>
                  <a:pt x="265518" y="1427746"/>
                </a:lnTo>
                <a:lnTo>
                  <a:pt x="268300" y="1425651"/>
                </a:lnTo>
                <a:close/>
              </a:path>
              <a:path w="269240" h="2169795">
                <a:moveTo>
                  <a:pt x="268706" y="1493329"/>
                </a:moveTo>
                <a:lnTo>
                  <a:pt x="268643" y="1490167"/>
                </a:lnTo>
                <a:lnTo>
                  <a:pt x="266090" y="1488173"/>
                </a:lnTo>
                <a:lnTo>
                  <a:pt x="263486" y="1486204"/>
                </a:lnTo>
                <a:lnTo>
                  <a:pt x="259372" y="1486179"/>
                </a:lnTo>
                <a:lnTo>
                  <a:pt x="254355" y="1490027"/>
                </a:lnTo>
                <a:lnTo>
                  <a:pt x="254406" y="1493202"/>
                </a:lnTo>
                <a:lnTo>
                  <a:pt x="259549" y="1497152"/>
                </a:lnTo>
                <a:lnTo>
                  <a:pt x="263664" y="1497190"/>
                </a:lnTo>
                <a:lnTo>
                  <a:pt x="266192" y="1495272"/>
                </a:lnTo>
                <a:lnTo>
                  <a:pt x="268706" y="1493329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9291790" y="1486179"/>
            <a:ext cx="19050" cy="684530"/>
          </a:xfrm>
          <a:custGeom>
            <a:avLst/>
            <a:gdLst/>
            <a:ahLst/>
            <a:cxnLst/>
            <a:rect l="l" t="t" r="r" b="b"/>
            <a:pathLst>
              <a:path w="19050" h="684530">
                <a:moveTo>
                  <a:pt x="14351" y="7150"/>
                </a:moveTo>
                <a:lnTo>
                  <a:pt x="14287" y="3987"/>
                </a:lnTo>
                <a:lnTo>
                  <a:pt x="11734" y="1993"/>
                </a:lnTo>
                <a:lnTo>
                  <a:pt x="9131" y="25"/>
                </a:lnTo>
                <a:lnTo>
                  <a:pt x="5016" y="0"/>
                </a:lnTo>
                <a:lnTo>
                  <a:pt x="0" y="3848"/>
                </a:lnTo>
                <a:lnTo>
                  <a:pt x="50" y="7023"/>
                </a:lnTo>
                <a:lnTo>
                  <a:pt x="5194" y="10972"/>
                </a:lnTo>
                <a:lnTo>
                  <a:pt x="9309" y="11010"/>
                </a:lnTo>
                <a:lnTo>
                  <a:pt x="11836" y="9093"/>
                </a:lnTo>
                <a:lnTo>
                  <a:pt x="14351" y="7150"/>
                </a:lnTo>
                <a:close/>
              </a:path>
              <a:path w="19050" h="684530">
                <a:moveTo>
                  <a:pt x="14782" y="74828"/>
                </a:moveTo>
                <a:lnTo>
                  <a:pt x="14706" y="71945"/>
                </a:lnTo>
                <a:lnTo>
                  <a:pt x="10045" y="68364"/>
                </a:lnTo>
                <a:lnTo>
                  <a:pt x="6299" y="68313"/>
                </a:lnTo>
                <a:lnTo>
                  <a:pt x="1727" y="71831"/>
                </a:lnTo>
                <a:lnTo>
                  <a:pt x="1752" y="74726"/>
                </a:lnTo>
                <a:lnTo>
                  <a:pt x="4127" y="76504"/>
                </a:lnTo>
                <a:lnTo>
                  <a:pt x="6477" y="78308"/>
                </a:lnTo>
                <a:lnTo>
                  <a:pt x="10198" y="78333"/>
                </a:lnTo>
                <a:lnTo>
                  <a:pt x="12509" y="76581"/>
                </a:lnTo>
                <a:lnTo>
                  <a:pt x="14782" y="74828"/>
                </a:lnTo>
                <a:close/>
              </a:path>
              <a:path w="19050" h="684530">
                <a:moveTo>
                  <a:pt x="15189" y="142519"/>
                </a:moveTo>
                <a:lnTo>
                  <a:pt x="15138" y="139928"/>
                </a:lnTo>
                <a:lnTo>
                  <a:pt x="10922" y="136702"/>
                </a:lnTo>
                <a:lnTo>
                  <a:pt x="7569" y="136690"/>
                </a:lnTo>
                <a:lnTo>
                  <a:pt x="3441" y="139827"/>
                </a:lnTo>
                <a:lnTo>
                  <a:pt x="3492" y="142417"/>
                </a:lnTo>
                <a:lnTo>
                  <a:pt x="7708" y="145656"/>
                </a:lnTo>
                <a:lnTo>
                  <a:pt x="11061" y="145681"/>
                </a:lnTo>
                <a:lnTo>
                  <a:pt x="13119" y="144106"/>
                </a:lnTo>
                <a:lnTo>
                  <a:pt x="15189" y="142519"/>
                </a:lnTo>
                <a:close/>
              </a:path>
              <a:path w="19050" h="684530">
                <a:moveTo>
                  <a:pt x="15621" y="210223"/>
                </a:moveTo>
                <a:lnTo>
                  <a:pt x="15570" y="207924"/>
                </a:lnTo>
                <a:lnTo>
                  <a:pt x="11836" y="205054"/>
                </a:lnTo>
                <a:lnTo>
                  <a:pt x="8851" y="205028"/>
                </a:lnTo>
                <a:lnTo>
                  <a:pt x="5181" y="207822"/>
                </a:lnTo>
                <a:lnTo>
                  <a:pt x="5232" y="210121"/>
                </a:lnTo>
                <a:lnTo>
                  <a:pt x="8953" y="212991"/>
                </a:lnTo>
                <a:lnTo>
                  <a:pt x="11976" y="213017"/>
                </a:lnTo>
                <a:lnTo>
                  <a:pt x="13766" y="211620"/>
                </a:lnTo>
                <a:lnTo>
                  <a:pt x="15621" y="210223"/>
                </a:lnTo>
                <a:close/>
              </a:path>
              <a:path w="19050" h="684530">
                <a:moveTo>
                  <a:pt x="16027" y="277914"/>
                </a:moveTo>
                <a:lnTo>
                  <a:pt x="15976" y="275920"/>
                </a:lnTo>
                <a:lnTo>
                  <a:pt x="12738" y="273405"/>
                </a:lnTo>
                <a:lnTo>
                  <a:pt x="10096" y="273392"/>
                </a:lnTo>
                <a:lnTo>
                  <a:pt x="6921" y="275831"/>
                </a:lnTo>
                <a:lnTo>
                  <a:pt x="6946" y="277837"/>
                </a:lnTo>
                <a:lnTo>
                  <a:pt x="10198" y="280339"/>
                </a:lnTo>
                <a:lnTo>
                  <a:pt x="12839" y="280365"/>
                </a:lnTo>
                <a:lnTo>
                  <a:pt x="14439" y="279146"/>
                </a:lnTo>
                <a:lnTo>
                  <a:pt x="16027" y="277914"/>
                </a:lnTo>
                <a:close/>
              </a:path>
              <a:path w="19050" h="684530">
                <a:moveTo>
                  <a:pt x="16446" y="345605"/>
                </a:moveTo>
                <a:lnTo>
                  <a:pt x="16408" y="343890"/>
                </a:lnTo>
                <a:lnTo>
                  <a:pt x="15011" y="342823"/>
                </a:lnTo>
                <a:lnTo>
                  <a:pt x="13639" y="341744"/>
                </a:lnTo>
                <a:lnTo>
                  <a:pt x="11391" y="341731"/>
                </a:lnTo>
                <a:lnTo>
                  <a:pt x="10045" y="342773"/>
                </a:lnTo>
                <a:lnTo>
                  <a:pt x="8661" y="343814"/>
                </a:lnTo>
                <a:lnTo>
                  <a:pt x="8699" y="345541"/>
                </a:lnTo>
                <a:lnTo>
                  <a:pt x="11480" y="347675"/>
                </a:lnTo>
                <a:lnTo>
                  <a:pt x="13703" y="347700"/>
                </a:lnTo>
                <a:lnTo>
                  <a:pt x="15100" y="346659"/>
                </a:lnTo>
                <a:lnTo>
                  <a:pt x="16446" y="345605"/>
                </a:lnTo>
                <a:close/>
              </a:path>
              <a:path w="19050" h="684530">
                <a:moveTo>
                  <a:pt x="16865" y="413308"/>
                </a:moveTo>
                <a:lnTo>
                  <a:pt x="16814" y="411873"/>
                </a:lnTo>
                <a:lnTo>
                  <a:pt x="14503" y="410095"/>
                </a:lnTo>
                <a:lnTo>
                  <a:pt x="12674" y="410095"/>
                </a:lnTo>
                <a:lnTo>
                  <a:pt x="11518" y="410946"/>
                </a:lnTo>
                <a:lnTo>
                  <a:pt x="10426" y="411822"/>
                </a:lnTo>
                <a:lnTo>
                  <a:pt x="10426" y="413245"/>
                </a:lnTo>
                <a:lnTo>
                  <a:pt x="12750" y="415010"/>
                </a:lnTo>
                <a:lnTo>
                  <a:pt x="14592" y="415036"/>
                </a:lnTo>
                <a:lnTo>
                  <a:pt x="15709" y="414159"/>
                </a:lnTo>
                <a:lnTo>
                  <a:pt x="16865" y="413308"/>
                </a:lnTo>
                <a:close/>
              </a:path>
              <a:path w="19050" h="684530">
                <a:moveTo>
                  <a:pt x="17259" y="479844"/>
                </a:moveTo>
                <a:lnTo>
                  <a:pt x="16319" y="479158"/>
                </a:lnTo>
                <a:lnTo>
                  <a:pt x="15379" y="478434"/>
                </a:lnTo>
                <a:lnTo>
                  <a:pt x="13944" y="478434"/>
                </a:lnTo>
                <a:lnTo>
                  <a:pt x="13042" y="479107"/>
                </a:lnTo>
                <a:lnTo>
                  <a:pt x="12128" y="479806"/>
                </a:lnTo>
                <a:lnTo>
                  <a:pt x="12128" y="480923"/>
                </a:lnTo>
                <a:lnTo>
                  <a:pt x="13068" y="481660"/>
                </a:lnTo>
                <a:lnTo>
                  <a:pt x="13982" y="482358"/>
                </a:lnTo>
                <a:lnTo>
                  <a:pt x="15481" y="482371"/>
                </a:lnTo>
                <a:lnTo>
                  <a:pt x="16370" y="481685"/>
                </a:lnTo>
                <a:lnTo>
                  <a:pt x="17259" y="480987"/>
                </a:lnTo>
                <a:lnTo>
                  <a:pt x="17259" y="479844"/>
                </a:lnTo>
                <a:close/>
              </a:path>
              <a:path w="19050" h="684530">
                <a:moveTo>
                  <a:pt x="17691" y="547839"/>
                </a:moveTo>
                <a:lnTo>
                  <a:pt x="16992" y="547319"/>
                </a:lnTo>
                <a:lnTo>
                  <a:pt x="16294" y="546785"/>
                </a:lnTo>
                <a:lnTo>
                  <a:pt x="15189" y="546785"/>
                </a:lnTo>
                <a:lnTo>
                  <a:pt x="14541" y="547293"/>
                </a:lnTo>
                <a:lnTo>
                  <a:pt x="13881" y="547801"/>
                </a:lnTo>
                <a:lnTo>
                  <a:pt x="13881" y="548652"/>
                </a:lnTo>
                <a:lnTo>
                  <a:pt x="14566" y="549186"/>
                </a:lnTo>
                <a:lnTo>
                  <a:pt x="15252" y="549706"/>
                </a:lnTo>
                <a:lnTo>
                  <a:pt x="16319" y="549719"/>
                </a:lnTo>
                <a:lnTo>
                  <a:pt x="17030" y="549198"/>
                </a:lnTo>
                <a:lnTo>
                  <a:pt x="17691" y="548665"/>
                </a:lnTo>
                <a:lnTo>
                  <a:pt x="17691" y="547839"/>
                </a:lnTo>
                <a:close/>
              </a:path>
              <a:path w="19050" h="684530">
                <a:moveTo>
                  <a:pt x="18097" y="615835"/>
                </a:moveTo>
                <a:lnTo>
                  <a:pt x="17640" y="615492"/>
                </a:lnTo>
                <a:lnTo>
                  <a:pt x="17195" y="615137"/>
                </a:lnTo>
                <a:lnTo>
                  <a:pt x="16459" y="615124"/>
                </a:lnTo>
                <a:lnTo>
                  <a:pt x="16065" y="615454"/>
                </a:lnTo>
                <a:lnTo>
                  <a:pt x="15621" y="615810"/>
                </a:lnTo>
                <a:lnTo>
                  <a:pt x="15621" y="616369"/>
                </a:lnTo>
                <a:lnTo>
                  <a:pt x="16065" y="616699"/>
                </a:lnTo>
                <a:lnTo>
                  <a:pt x="16497" y="617042"/>
                </a:lnTo>
                <a:lnTo>
                  <a:pt x="17233" y="617054"/>
                </a:lnTo>
                <a:lnTo>
                  <a:pt x="17640" y="616712"/>
                </a:lnTo>
                <a:lnTo>
                  <a:pt x="18097" y="616381"/>
                </a:lnTo>
                <a:lnTo>
                  <a:pt x="18097" y="615835"/>
                </a:lnTo>
                <a:close/>
              </a:path>
              <a:path w="19050" h="684530">
                <a:moveTo>
                  <a:pt x="18516" y="683806"/>
                </a:moveTo>
                <a:lnTo>
                  <a:pt x="18313" y="683653"/>
                </a:lnTo>
                <a:lnTo>
                  <a:pt x="18097" y="683488"/>
                </a:lnTo>
                <a:lnTo>
                  <a:pt x="17754" y="683475"/>
                </a:lnTo>
                <a:lnTo>
                  <a:pt x="17551" y="683653"/>
                </a:lnTo>
                <a:lnTo>
                  <a:pt x="17322" y="683793"/>
                </a:lnTo>
                <a:lnTo>
                  <a:pt x="17322" y="684060"/>
                </a:lnTo>
                <a:lnTo>
                  <a:pt x="17551" y="684225"/>
                </a:lnTo>
                <a:lnTo>
                  <a:pt x="17754" y="684390"/>
                </a:lnTo>
                <a:lnTo>
                  <a:pt x="18097" y="684390"/>
                </a:lnTo>
                <a:lnTo>
                  <a:pt x="18313" y="684237"/>
                </a:lnTo>
                <a:lnTo>
                  <a:pt x="18516" y="684072"/>
                </a:lnTo>
                <a:lnTo>
                  <a:pt x="18516" y="683806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51773" y="7171628"/>
            <a:ext cx="8227" cy="23623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49422" y="7102801"/>
            <a:ext cx="10579" cy="23654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48952" y="7033958"/>
            <a:ext cx="11048" cy="23705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48545" y="6965149"/>
            <a:ext cx="11455" cy="23698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48126" y="6896321"/>
            <a:ext cx="11874" cy="23705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47707" y="6825921"/>
            <a:ext cx="12293" cy="26747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47263" y="6757378"/>
            <a:ext cx="12738" cy="26519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46844" y="6689051"/>
            <a:ext cx="13157" cy="25523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46412" y="6620763"/>
            <a:ext cx="13588" cy="24464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46006" y="6552451"/>
            <a:ext cx="13995" cy="23456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45599" y="6484137"/>
            <a:ext cx="14401" cy="22450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45142" y="6415824"/>
            <a:ext cx="14858" cy="21444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44736" y="6347510"/>
            <a:ext cx="15265" cy="20439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44317" y="6279197"/>
            <a:ext cx="15684" cy="19411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43898" y="6210909"/>
            <a:ext cx="16103" cy="18351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43454" y="6142571"/>
            <a:ext cx="16548" cy="17360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43059" y="6074257"/>
            <a:ext cx="16941" cy="16332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42615" y="6005944"/>
            <a:ext cx="17386" cy="15316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42196" y="5937643"/>
            <a:ext cx="17805" cy="14287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41789" y="5869330"/>
            <a:ext cx="17195" cy="13271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341358" y="5801017"/>
            <a:ext cx="15913" cy="12255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40926" y="5732729"/>
            <a:ext cx="14566" cy="11188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40519" y="5664416"/>
            <a:ext cx="13220" cy="10147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40100" y="5596102"/>
            <a:ext cx="11874" cy="9131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339656" y="5527763"/>
            <a:ext cx="10541" cy="8115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339237" y="5459476"/>
            <a:ext cx="9194" cy="7073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338831" y="5391137"/>
            <a:ext cx="7861" cy="6083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338411" y="5322849"/>
            <a:ext cx="6527" cy="5041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337992" y="5254536"/>
            <a:ext cx="5194" cy="4000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337535" y="5186235"/>
            <a:ext cx="3886" cy="2971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337116" y="5117922"/>
            <a:ext cx="2540" cy="1930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336697" y="5049583"/>
            <a:ext cx="1193" cy="939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226281" y="7167578"/>
            <a:ext cx="38673" cy="29757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223908" y="7099219"/>
            <a:ext cx="41236" cy="28811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23463" y="7030872"/>
            <a:ext cx="39916" cy="278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223057" y="6962503"/>
            <a:ext cx="38608" cy="26958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222625" y="6894149"/>
            <a:ext cx="37274" cy="26035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222219" y="6824510"/>
            <a:ext cx="35902" cy="2762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221799" y="6756222"/>
            <a:ext cx="34569" cy="26581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221342" y="6687909"/>
            <a:ext cx="33248" cy="25565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220923" y="6619595"/>
            <a:ext cx="31915" cy="24549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220517" y="6551282"/>
            <a:ext cx="30594" cy="23507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220085" y="6482994"/>
            <a:ext cx="29248" cy="22466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219235" y="6346342"/>
            <a:ext cx="26581" cy="2047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219654" y="6414630"/>
            <a:ext cx="27914" cy="21513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218828" y="6278029"/>
            <a:ext cx="25222" cy="19405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218396" y="6209716"/>
            <a:ext cx="23914" cy="18389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17989" y="6141402"/>
            <a:ext cx="22567" cy="17373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217532" y="6073101"/>
            <a:ext cx="21247" cy="16344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217138" y="6004788"/>
            <a:ext cx="19888" cy="15328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16720" y="5936475"/>
            <a:ext cx="18529" cy="14312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16301" y="5868162"/>
            <a:ext cx="17183" cy="13271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215843" y="5799848"/>
            <a:ext cx="15925" cy="12204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15425" y="5731535"/>
            <a:ext cx="14566" cy="1118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15031" y="5663222"/>
            <a:ext cx="13207" cy="10147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214599" y="5594934"/>
            <a:ext cx="11861" cy="9105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14154" y="5526595"/>
            <a:ext cx="10553" cy="811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213342" y="5389981"/>
            <a:ext cx="7874" cy="6070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213735" y="5458282"/>
            <a:ext cx="9232" cy="7099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12910" y="5321668"/>
            <a:ext cx="6553" cy="500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212504" y="5253355"/>
            <a:ext cx="5181" cy="3987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212021" y="5185041"/>
            <a:ext cx="3898" cy="2971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211614" y="5116728"/>
            <a:ext cx="2540" cy="193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211208" y="5048415"/>
            <a:ext cx="1219" cy="914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100782" y="7166410"/>
            <a:ext cx="38674" cy="29752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098394" y="7098040"/>
            <a:ext cx="41249" cy="28838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098000" y="7029690"/>
            <a:ext cx="39890" cy="27905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097542" y="6961330"/>
            <a:ext cx="38620" cy="26966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097136" y="6892985"/>
            <a:ext cx="37261" cy="26009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9096718" y="6823342"/>
            <a:ext cx="35902" cy="27635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9096311" y="6755028"/>
            <a:ext cx="34569" cy="26593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095867" y="6686715"/>
            <a:ext cx="33223" cy="25577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095447" y="6618402"/>
            <a:ext cx="31915" cy="24561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095041" y="6550088"/>
            <a:ext cx="30556" cy="23545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094584" y="6481775"/>
            <a:ext cx="29260" cy="22529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094190" y="6413462"/>
            <a:ext cx="27889" cy="21462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093746" y="6345174"/>
            <a:ext cx="26581" cy="20421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093326" y="6276860"/>
            <a:ext cx="25260" cy="19405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092908" y="6208534"/>
            <a:ext cx="23901" cy="18402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092501" y="6140221"/>
            <a:ext cx="22567" cy="17360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092044" y="6071908"/>
            <a:ext cx="21234" cy="16344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091637" y="6003620"/>
            <a:ext cx="19875" cy="15303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091219" y="5935281"/>
            <a:ext cx="18542" cy="14287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090812" y="5866994"/>
            <a:ext cx="17221" cy="13246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025415" y="6339281"/>
            <a:ext cx="1910625" cy="860717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090380" y="5798680"/>
            <a:ext cx="15874" cy="12204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089936" y="5730367"/>
            <a:ext cx="14579" cy="1118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089516" y="5662028"/>
            <a:ext cx="13220" cy="10198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089097" y="5593715"/>
            <a:ext cx="11861" cy="9182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088692" y="5525440"/>
            <a:ext cx="10528" cy="8102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088246" y="5457101"/>
            <a:ext cx="9245" cy="7086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087814" y="5388813"/>
            <a:ext cx="7899" cy="6045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087408" y="5320499"/>
            <a:ext cx="6553" cy="5029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087002" y="5252212"/>
            <a:ext cx="5194" cy="3962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086583" y="5183873"/>
            <a:ext cx="3835" cy="2971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086125" y="5115560"/>
            <a:ext cx="2565" cy="1955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085707" y="5047221"/>
            <a:ext cx="1231" cy="965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975278" y="7165235"/>
            <a:ext cx="38687" cy="29754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972906" y="7096869"/>
            <a:ext cx="41236" cy="28832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972499" y="7028532"/>
            <a:ext cx="39928" cy="27854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8972042" y="6960155"/>
            <a:ext cx="38633" cy="26936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971635" y="6891794"/>
            <a:ext cx="37261" cy="26004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8970797" y="6753860"/>
            <a:ext cx="34582" cy="26593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8971229" y="6822173"/>
            <a:ext cx="35902" cy="27609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8970378" y="6685546"/>
            <a:ext cx="33248" cy="25577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969946" y="6617233"/>
            <a:ext cx="31940" cy="24561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969527" y="6548894"/>
            <a:ext cx="30581" cy="23545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969108" y="6480594"/>
            <a:ext cx="29248" cy="22491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968688" y="6412306"/>
            <a:ext cx="27889" cy="21450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967825" y="6275705"/>
            <a:ext cx="25247" cy="19367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968232" y="6343993"/>
            <a:ext cx="26593" cy="20408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967419" y="6207366"/>
            <a:ext cx="23901" cy="18376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966987" y="6139053"/>
            <a:ext cx="22567" cy="17360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966568" y="6070739"/>
            <a:ext cx="21221" cy="16344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966136" y="6002401"/>
            <a:ext cx="19875" cy="15303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65730" y="5934113"/>
            <a:ext cx="18567" cy="14262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965311" y="5865799"/>
            <a:ext cx="17233" cy="13246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964878" y="5797486"/>
            <a:ext cx="15874" cy="12204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64434" y="5729173"/>
            <a:ext cx="14566" cy="11188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964002" y="5660898"/>
            <a:ext cx="13233" cy="10134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963609" y="5592559"/>
            <a:ext cx="11861" cy="914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963189" y="5524271"/>
            <a:ext cx="10566" cy="8077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962745" y="5455933"/>
            <a:ext cx="9245" cy="707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962314" y="5387644"/>
            <a:ext cx="7912" cy="6032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961920" y="5319306"/>
            <a:ext cx="6527" cy="504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961500" y="5250992"/>
            <a:ext cx="5194" cy="4025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961093" y="5182679"/>
            <a:ext cx="3822" cy="2984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960637" y="5114366"/>
            <a:ext cx="2552" cy="1968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960205" y="5046078"/>
            <a:ext cx="1219" cy="901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8849816" y="7164062"/>
            <a:ext cx="38649" cy="29735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847403" y="7095689"/>
            <a:ext cx="41300" cy="28811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846985" y="7027327"/>
            <a:ext cx="39941" cy="27876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8846578" y="6958990"/>
            <a:ext cx="38582" cy="26930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8846146" y="6890615"/>
            <a:ext cx="37249" cy="26019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8845714" y="6820979"/>
            <a:ext cx="35928" cy="27660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8845295" y="6752666"/>
            <a:ext cx="34594" cy="26619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8844889" y="6684378"/>
            <a:ext cx="33261" cy="25577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844445" y="6616052"/>
            <a:ext cx="31953" cy="2454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844025" y="6547764"/>
            <a:ext cx="30581" cy="23482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843619" y="6479451"/>
            <a:ext cx="29235" cy="22466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843200" y="6411137"/>
            <a:ext cx="27889" cy="21450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842781" y="6342799"/>
            <a:ext cx="26568" cy="20459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842324" y="6274485"/>
            <a:ext cx="25260" cy="19443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841917" y="6206172"/>
            <a:ext cx="23914" cy="1842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841498" y="6137859"/>
            <a:ext cx="22542" cy="17360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841079" y="6069571"/>
            <a:ext cx="21209" cy="16319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8840634" y="6001258"/>
            <a:ext cx="19888" cy="1527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840216" y="5932945"/>
            <a:ext cx="18580" cy="14262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839809" y="5864644"/>
            <a:ext cx="17233" cy="13233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39402" y="5796356"/>
            <a:ext cx="15874" cy="12191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838933" y="5727992"/>
            <a:ext cx="14579" cy="11239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838513" y="5659679"/>
            <a:ext cx="13220" cy="10198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838107" y="5591391"/>
            <a:ext cx="11925" cy="9131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837700" y="5523077"/>
            <a:ext cx="10553" cy="8115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837282" y="5454764"/>
            <a:ext cx="9207" cy="7099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836825" y="5386451"/>
            <a:ext cx="7899" cy="6057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836418" y="5318163"/>
            <a:ext cx="6540" cy="5016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835999" y="5249799"/>
            <a:ext cx="5194" cy="4051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835593" y="5181511"/>
            <a:ext cx="3873" cy="3009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835174" y="5113185"/>
            <a:ext cx="2527" cy="195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834717" y="5044897"/>
            <a:ext cx="1193" cy="914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8724312" y="7162879"/>
            <a:ext cx="38677" cy="29740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721941" y="7094535"/>
            <a:ext cx="41275" cy="28798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8721496" y="7026163"/>
            <a:ext cx="39941" cy="27884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8721089" y="6957796"/>
            <a:ext cx="38582" cy="26955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720645" y="6889437"/>
            <a:ext cx="37261" cy="26017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8720214" y="6819837"/>
            <a:ext cx="35928" cy="27609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8719819" y="6751510"/>
            <a:ext cx="34582" cy="26606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8719387" y="6683171"/>
            <a:ext cx="33274" cy="25565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718969" y="6614858"/>
            <a:ext cx="31915" cy="24549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718525" y="6546570"/>
            <a:ext cx="30594" cy="23507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718131" y="6478257"/>
            <a:ext cx="29222" cy="22491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717699" y="6409944"/>
            <a:ext cx="27927" cy="21475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717293" y="6341630"/>
            <a:ext cx="26543" cy="20434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716822" y="6273317"/>
            <a:ext cx="25272" cy="19418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716403" y="6205029"/>
            <a:ext cx="23926" cy="18364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715996" y="6136691"/>
            <a:ext cx="22555" cy="17348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8715591" y="6068377"/>
            <a:ext cx="21209" cy="16332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715171" y="6000076"/>
            <a:ext cx="19900" cy="15303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14308" y="5863450"/>
            <a:ext cx="17221" cy="13271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714727" y="5931763"/>
            <a:ext cx="18580" cy="14287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13902" y="5795137"/>
            <a:ext cx="15874" cy="12255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13482" y="5726849"/>
            <a:ext cx="14516" cy="11163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713012" y="5658510"/>
            <a:ext cx="13233" cy="10172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12606" y="5590222"/>
            <a:ext cx="11925" cy="913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8712187" y="5521884"/>
            <a:ext cx="10566" cy="8115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711780" y="5453596"/>
            <a:ext cx="9207" cy="7073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711336" y="5385257"/>
            <a:ext cx="7886" cy="6083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10916" y="5316969"/>
            <a:ext cx="6540" cy="5041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10498" y="5248643"/>
            <a:ext cx="5206" cy="401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10079" y="5180330"/>
            <a:ext cx="3886" cy="29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09685" y="5112042"/>
            <a:ext cx="2501" cy="1930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709241" y="5043703"/>
            <a:ext cx="1193" cy="939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8598817" y="7161689"/>
            <a:ext cx="38677" cy="29752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8596426" y="7093338"/>
            <a:ext cx="41274" cy="28816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596007" y="7024992"/>
            <a:ext cx="39928" cy="27881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8595600" y="6956618"/>
            <a:ext cx="38557" cy="26968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8594725" y="6818630"/>
            <a:ext cx="35966" cy="27622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595181" y="6888269"/>
            <a:ext cx="37236" cy="26022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8594306" y="6750342"/>
            <a:ext cx="34607" cy="26581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8593899" y="6682003"/>
            <a:ext cx="33274" cy="25603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593467" y="6613715"/>
            <a:ext cx="31915" cy="2456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8593036" y="6545402"/>
            <a:ext cx="30581" cy="23520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592629" y="6477063"/>
            <a:ext cx="29222" cy="22529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592198" y="6408750"/>
            <a:ext cx="27927" cy="21513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591804" y="6340437"/>
            <a:ext cx="26543" cy="20472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591371" y="6272123"/>
            <a:ext cx="25222" cy="19430"/>
          </a:xfrm>
          <a:prstGeom prst="rect">
            <a:avLst/>
          </a:prstGeom>
        </p:spPr>
      </p:pic>
      <p:pic>
        <p:nvPicPr>
          <p:cNvPr id="264" name="bg object 26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590914" y="6203823"/>
            <a:ext cx="23939" cy="18402"/>
          </a:xfrm>
          <a:prstGeom prst="rect">
            <a:avLst/>
          </a:prstGeom>
        </p:spPr>
      </p:pic>
      <p:pic>
        <p:nvPicPr>
          <p:cNvPr id="265" name="bg object 26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590495" y="6135535"/>
            <a:ext cx="22567" cy="17360"/>
          </a:xfrm>
          <a:prstGeom prst="rect">
            <a:avLst/>
          </a:prstGeom>
        </p:spPr>
      </p:pic>
      <p:pic>
        <p:nvPicPr>
          <p:cNvPr id="266" name="bg object 266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8590102" y="6067221"/>
            <a:ext cx="21209" cy="16344"/>
          </a:xfrm>
          <a:prstGeom prst="rect">
            <a:avLst/>
          </a:prstGeom>
        </p:spPr>
      </p:pic>
      <p:pic>
        <p:nvPicPr>
          <p:cNvPr id="267" name="bg object 26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589670" y="5998908"/>
            <a:ext cx="19900" cy="15328"/>
          </a:xfrm>
          <a:prstGeom prst="rect">
            <a:avLst/>
          </a:prstGeom>
        </p:spPr>
      </p:pic>
      <p:pic>
        <p:nvPicPr>
          <p:cNvPr id="268" name="bg object 26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588806" y="5862281"/>
            <a:ext cx="17233" cy="13271"/>
          </a:xfrm>
          <a:prstGeom prst="rect">
            <a:avLst/>
          </a:prstGeom>
        </p:spPr>
      </p:pic>
      <p:pic>
        <p:nvPicPr>
          <p:cNvPr id="269" name="bg object 26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89226" y="5930595"/>
            <a:ext cx="18580" cy="14287"/>
          </a:xfrm>
          <a:prstGeom prst="rect">
            <a:avLst/>
          </a:prstGeom>
        </p:spPr>
      </p:pic>
      <p:pic>
        <p:nvPicPr>
          <p:cNvPr id="270" name="bg object 27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588412" y="5793943"/>
            <a:ext cx="15875" cy="12230"/>
          </a:xfrm>
          <a:prstGeom prst="rect">
            <a:avLst/>
          </a:prstGeom>
        </p:spPr>
      </p:pic>
      <p:pic>
        <p:nvPicPr>
          <p:cNvPr id="271" name="bg object 27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87981" y="5725655"/>
            <a:ext cx="14516" cy="11188"/>
          </a:xfrm>
          <a:prstGeom prst="rect">
            <a:avLst/>
          </a:prstGeom>
        </p:spPr>
      </p:pic>
      <p:pic>
        <p:nvPicPr>
          <p:cNvPr id="272" name="bg object 27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587548" y="5657342"/>
            <a:ext cx="13246" cy="10147"/>
          </a:xfrm>
          <a:prstGeom prst="rect">
            <a:avLst/>
          </a:prstGeom>
        </p:spPr>
      </p:pic>
      <p:pic>
        <p:nvPicPr>
          <p:cNvPr id="273" name="bg object 27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587117" y="5589054"/>
            <a:ext cx="11899" cy="9105"/>
          </a:xfrm>
          <a:prstGeom prst="rect">
            <a:avLst/>
          </a:prstGeom>
        </p:spPr>
      </p:pic>
      <p:pic>
        <p:nvPicPr>
          <p:cNvPr id="274" name="bg object 27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586711" y="5520715"/>
            <a:ext cx="10540" cy="8115"/>
          </a:xfrm>
          <a:prstGeom prst="rect">
            <a:avLst/>
          </a:prstGeom>
        </p:spPr>
      </p:pic>
      <p:pic>
        <p:nvPicPr>
          <p:cNvPr id="275" name="bg object 27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586279" y="5452415"/>
            <a:ext cx="9207" cy="7086"/>
          </a:xfrm>
          <a:prstGeom prst="rect">
            <a:avLst/>
          </a:prstGeom>
        </p:spPr>
      </p:pic>
      <p:pic>
        <p:nvPicPr>
          <p:cNvPr id="276" name="bg object 27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85873" y="5384101"/>
            <a:ext cx="7861" cy="6045"/>
          </a:xfrm>
          <a:prstGeom prst="rect">
            <a:avLst/>
          </a:prstGeom>
        </p:spPr>
      </p:pic>
      <p:pic>
        <p:nvPicPr>
          <p:cNvPr id="277" name="bg object 27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85416" y="5315762"/>
            <a:ext cx="6540" cy="5029"/>
          </a:xfrm>
          <a:prstGeom prst="rect">
            <a:avLst/>
          </a:prstGeom>
        </p:spPr>
      </p:pic>
      <p:pic>
        <p:nvPicPr>
          <p:cNvPr id="278" name="bg object 27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84996" y="5247475"/>
            <a:ext cx="5232" cy="3987"/>
          </a:xfrm>
          <a:prstGeom prst="rect">
            <a:avLst/>
          </a:prstGeom>
        </p:spPr>
      </p:pic>
      <p:pic>
        <p:nvPicPr>
          <p:cNvPr id="279" name="bg object 27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84590" y="5179161"/>
            <a:ext cx="3886" cy="2971"/>
          </a:xfrm>
          <a:prstGeom prst="rect">
            <a:avLst/>
          </a:prstGeom>
        </p:spPr>
      </p:pic>
      <p:pic>
        <p:nvPicPr>
          <p:cNvPr id="280" name="bg object 28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84170" y="5110848"/>
            <a:ext cx="2540" cy="1930"/>
          </a:xfrm>
          <a:prstGeom prst="rect">
            <a:avLst/>
          </a:prstGeom>
        </p:spPr>
      </p:pic>
      <p:pic>
        <p:nvPicPr>
          <p:cNvPr id="281" name="bg object 28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583752" y="5042535"/>
            <a:ext cx="1181" cy="914"/>
          </a:xfrm>
          <a:prstGeom prst="rect">
            <a:avLst/>
          </a:prstGeom>
        </p:spPr>
      </p:pic>
      <p:pic>
        <p:nvPicPr>
          <p:cNvPr id="282" name="bg object 282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8473336" y="7160528"/>
            <a:ext cx="38663" cy="29759"/>
          </a:xfrm>
          <a:prstGeom prst="rect">
            <a:avLst/>
          </a:prstGeom>
        </p:spPr>
      </p:pic>
      <p:pic>
        <p:nvPicPr>
          <p:cNvPr id="283" name="bg object 28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470925" y="7092167"/>
            <a:ext cx="41275" cy="28838"/>
          </a:xfrm>
          <a:prstGeom prst="rect">
            <a:avLst/>
          </a:prstGeom>
        </p:spPr>
      </p:pic>
      <p:pic>
        <p:nvPicPr>
          <p:cNvPr id="284" name="bg object 28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470519" y="7023809"/>
            <a:ext cx="39928" cy="27900"/>
          </a:xfrm>
          <a:prstGeom prst="rect">
            <a:avLst/>
          </a:prstGeom>
        </p:spPr>
      </p:pic>
      <p:pic>
        <p:nvPicPr>
          <p:cNvPr id="285" name="bg object 285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8470099" y="6955439"/>
            <a:ext cx="38569" cy="26958"/>
          </a:xfrm>
          <a:prstGeom prst="rect">
            <a:avLst/>
          </a:prstGeom>
        </p:spPr>
      </p:pic>
      <p:pic>
        <p:nvPicPr>
          <p:cNvPr id="286" name="bg object 286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8469680" y="6887105"/>
            <a:ext cx="37223" cy="26011"/>
          </a:xfrm>
          <a:prstGeom prst="rect">
            <a:avLst/>
          </a:prstGeom>
        </p:spPr>
      </p:pic>
      <p:pic>
        <p:nvPicPr>
          <p:cNvPr id="287" name="bg object 287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8469223" y="6817461"/>
            <a:ext cx="35966" cy="27609"/>
          </a:xfrm>
          <a:prstGeom prst="rect">
            <a:avLst/>
          </a:prstGeom>
        </p:spPr>
      </p:pic>
      <p:pic>
        <p:nvPicPr>
          <p:cNvPr id="288" name="bg object 288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8468817" y="6749122"/>
            <a:ext cx="34607" cy="26619"/>
          </a:xfrm>
          <a:prstGeom prst="rect">
            <a:avLst/>
          </a:prstGeom>
        </p:spPr>
      </p:pic>
      <p:pic>
        <p:nvPicPr>
          <p:cNvPr id="289" name="bg object 289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8468397" y="6680835"/>
            <a:ext cx="33248" cy="25577"/>
          </a:xfrm>
          <a:prstGeom prst="rect">
            <a:avLst/>
          </a:prstGeom>
        </p:spPr>
      </p:pic>
      <p:pic>
        <p:nvPicPr>
          <p:cNvPr id="290" name="bg object 29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467978" y="6612521"/>
            <a:ext cx="31915" cy="24561"/>
          </a:xfrm>
          <a:prstGeom prst="rect">
            <a:avLst/>
          </a:prstGeom>
        </p:spPr>
      </p:pic>
      <p:pic>
        <p:nvPicPr>
          <p:cNvPr id="291" name="bg object 29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467572" y="6544208"/>
            <a:ext cx="30556" cy="23545"/>
          </a:xfrm>
          <a:prstGeom prst="rect">
            <a:avLst/>
          </a:prstGeom>
        </p:spPr>
      </p:pic>
      <p:pic>
        <p:nvPicPr>
          <p:cNvPr id="292" name="bg object 29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467115" y="6475895"/>
            <a:ext cx="29273" cy="22479"/>
          </a:xfrm>
          <a:prstGeom prst="rect">
            <a:avLst/>
          </a:prstGeom>
        </p:spPr>
      </p:pic>
      <p:pic>
        <p:nvPicPr>
          <p:cNvPr id="293" name="bg object 29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466708" y="6407581"/>
            <a:ext cx="27914" cy="21462"/>
          </a:xfrm>
          <a:prstGeom prst="rect">
            <a:avLst/>
          </a:prstGeom>
        </p:spPr>
      </p:pic>
      <p:pic>
        <p:nvPicPr>
          <p:cNvPr id="294" name="bg object 294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8466290" y="6339281"/>
            <a:ext cx="26568" cy="20434"/>
          </a:xfrm>
          <a:prstGeom prst="rect">
            <a:avLst/>
          </a:prstGeom>
        </p:spPr>
      </p:pic>
      <p:pic>
        <p:nvPicPr>
          <p:cNvPr id="295" name="bg object 29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465869" y="6270993"/>
            <a:ext cx="25234" cy="19392"/>
          </a:xfrm>
          <a:prstGeom prst="rect">
            <a:avLst/>
          </a:prstGeom>
        </p:spPr>
      </p:pic>
      <p:pic>
        <p:nvPicPr>
          <p:cNvPr id="296" name="bg object 29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465414" y="6202654"/>
            <a:ext cx="23926" cy="18402"/>
          </a:xfrm>
          <a:prstGeom prst="rect">
            <a:avLst/>
          </a:prstGeom>
        </p:spPr>
      </p:pic>
      <p:pic>
        <p:nvPicPr>
          <p:cNvPr id="297" name="bg object 29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465007" y="6134341"/>
            <a:ext cx="22567" cy="17360"/>
          </a:xfrm>
          <a:prstGeom prst="rect">
            <a:avLst/>
          </a:prstGeom>
        </p:spPr>
      </p:pic>
      <p:pic>
        <p:nvPicPr>
          <p:cNvPr id="298" name="bg object 29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464587" y="6066028"/>
            <a:ext cx="21247" cy="16344"/>
          </a:xfrm>
          <a:prstGeom prst="rect">
            <a:avLst/>
          </a:prstGeom>
        </p:spPr>
      </p:pic>
      <p:pic>
        <p:nvPicPr>
          <p:cNvPr id="299" name="bg object 29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64169" y="5997740"/>
            <a:ext cx="19900" cy="15303"/>
          </a:xfrm>
          <a:prstGeom prst="rect">
            <a:avLst/>
          </a:prstGeom>
        </p:spPr>
      </p:pic>
      <p:pic>
        <p:nvPicPr>
          <p:cNvPr id="300" name="bg object 30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63762" y="5929401"/>
            <a:ext cx="18554" cy="14287"/>
          </a:xfrm>
          <a:prstGeom prst="rect">
            <a:avLst/>
          </a:prstGeom>
        </p:spPr>
      </p:pic>
      <p:pic>
        <p:nvPicPr>
          <p:cNvPr id="301" name="bg object 30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63318" y="5861088"/>
            <a:ext cx="17221" cy="13246"/>
          </a:xfrm>
          <a:prstGeom prst="rect">
            <a:avLst/>
          </a:prstGeom>
        </p:spPr>
      </p:pic>
      <p:pic>
        <p:nvPicPr>
          <p:cNvPr id="302" name="bg object 30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62899" y="5792800"/>
            <a:ext cx="15875" cy="12204"/>
          </a:xfrm>
          <a:prstGeom prst="rect">
            <a:avLst/>
          </a:prstGeom>
        </p:spPr>
      </p:pic>
      <p:pic>
        <p:nvPicPr>
          <p:cNvPr id="303" name="bg object 3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62480" y="5724487"/>
            <a:ext cx="14528" cy="11188"/>
          </a:xfrm>
          <a:prstGeom prst="rect">
            <a:avLst/>
          </a:prstGeom>
        </p:spPr>
      </p:pic>
      <p:pic>
        <p:nvPicPr>
          <p:cNvPr id="304" name="bg object 30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62074" y="5656148"/>
            <a:ext cx="13220" cy="10198"/>
          </a:xfrm>
          <a:prstGeom prst="rect">
            <a:avLst/>
          </a:prstGeom>
        </p:spPr>
      </p:pic>
      <p:pic>
        <p:nvPicPr>
          <p:cNvPr id="305" name="bg object 30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61629" y="5587847"/>
            <a:ext cx="11887" cy="9143"/>
          </a:xfrm>
          <a:prstGeom prst="rect">
            <a:avLst/>
          </a:prstGeom>
        </p:spPr>
      </p:pic>
      <p:pic>
        <p:nvPicPr>
          <p:cNvPr id="306" name="bg object 30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61209" y="5519559"/>
            <a:ext cx="10553" cy="8102"/>
          </a:xfrm>
          <a:prstGeom prst="rect">
            <a:avLst/>
          </a:prstGeom>
        </p:spPr>
      </p:pic>
      <p:pic>
        <p:nvPicPr>
          <p:cNvPr id="307" name="bg object 30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460791" y="5451221"/>
            <a:ext cx="9194" cy="7086"/>
          </a:xfrm>
          <a:prstGeom prst="rect">
            <a:avLst/>
          </a:prstGeom>
        </p:spPr>
      </p:pic>
      <p:pic>
        <p:nvPicPr>
          <p:cNvPr id="308" name="bg object 30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60359" y="5382933"/>
            <a:ext cx="7874" cy="6045"/>
          </a:xfrm>
          <a:prstGeom prst="rect">
            <a:avLst/>
          </a:prstGeom>
        </p:spPr>
      </p:pic>
      <p:pic>
        <p:nvPicPr>
          <p:cNvPr id="309" name="bg object 30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459951" y="5314594"/>
            <a:ext cx="6527" cy="5029"/>
          </a:xfrm>
          <a:prstGeom prst="rect">
            <a:avLst/>
          </a:prstGeom>
        </p:spPr>
      </p:pic>
      <p:pic>
        <p:nvPicPr>
          <p:cNvPr id="310" name="bg object 31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459520" y="5246332"/>
            <a:ext cx="5206" cy="3949"/>
          </a:xfrm>
          <a:prstGeom prst="rect">
            <a:avLst/>
          </a:prstGeom>
        </p:spPr>
      </p:pic>
      <p:pic>
        <p:nvPicPr>
          <p:cNvPr id="311" name="bg object 31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459076" y="5177993"/>
            <a:ext cx="3898" cy="2959"/>
          </a:xfrm>
          <a:prstGeom prst="rect">
            <a:avLst/>
          </a:prstGeom>
        </p:spPr>
      </p:pic>
      <p:pic>
        <p:nvPicPr>
          <p:cNvPr id="312" name="bg object 31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458669" y="5109654"/>
            <a:ext cx="2540" cy="1993"/>
          </a:xfrm>
          <a:prstGeom prst="rect">
            <a:avLst/>
          </a:prstGeom>
        </p:spPr>
      </p:pic>
      <p:pic>
        <p:nvPicPr>
          <p:cNvPr id="313" name="bg object 31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458263" y="5041341"/>
            <a:ext cx="1193" cy="977"/>
          </a:xfrm>
          <a:prstGeom prst="rect">
            <a:avLst/>
          </a:prstGeom>
        </p:spPr>
      </p:pic>
      <p:pic>
        <p:nvPicPr>
          <p:cNvPr id="314" name="bg object 314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8347826" y="7159355"/>
            <a:ext cx="38684" cy="29749"/>
          </a:xfrm>
          <a:prstGeom prst="rect">
            <a:avLst/>
          </a:prstGeom>
        </p:spPr>
      </p:pic>
      <p:pic>
        <p:nvPicPr>
          <p:cNvPr id="315" name="bg object 315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8345436" y="7090987"/>
            <a:ext cx="41262" cy="28824"/>
          </a:xfrm>
          <a:prstGeom prst="rect">
            <a:avLst/>
          </a:prstGeom>
        </p:spPr>
      </p:pic>
      <p:pic>
        <p:nvPicPr>
          <p:cNvPr id="316" name="bg object 316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8345017" y="7022625"/>
            <a:ext cx="39916" cy="27881"/>
          </a:xfrm>
          <a:prstGeom prst="rect">
            <a:avLst/>
          </a:prstGeom>
        </p:spPr>
      </p:pic>
      <p:pic>
        <p:nvPicPr>
          <p:cNvPr id="317" name="bg object 317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8344611" y="6954272"/>
            <a:ext cx="38569" cy="26939"/>
          </a:xfrm>
          <a:prstGeom prst="rect">
            <a:avLst/>
          </a:prstGeom>
        </p:spPr>
      </p:pic>
      <p:pic>
        <p:nvPicPr>
          <p:cNvPr id="318" name="bg object 31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344178" y="6885913"/>
            <a:ext cx="37274" cy="26006"/>
          </a:xfrm>
          <a:prstGeom prst="rect">
            <a:avLst/>
          </a:prstGeom>
        </p:spPr>
      </p:pic>
      <p:pic>
        <p:nvPicPr>
          <p:cNvPr id="319" name="bg object 319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8343761" y="6816268"/>
            <a:ext cx="35928" cy="27635"/>
          </a:xfrm>
          <a:prstGeom prst="rect">
            <a:avLst/>
          </a:prstGeom>
        </p:spPr>
      </p:pic>
      <p:pic>
        <p:nvPicPr>
          <p:cNvPr id="320" name="bg object 320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8343302" y="6747980"/>
            <a:ext cx="34632" cy="26593"/>
          </a:xfrm>
          <a:prstGeom prst="rect">
            <a:avLst/>
          </a:prstGeom>
        </p:spPr>
      </p:pic>
      <p:pic>
        <p:nvPicPr>
          <p:cNvPr id="321" name="bg object 321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8342897" y="6679666"/>
            <a:ext cx="33248" cy="25577"/>
          </a:xfrm>
          <a:prstGeom prst="rect">
            <a:avLst/>
          </a:prstGeom>
        </p:spPr>
      </p:pic>
      <p:pic>
        <p:nvPicPr>
          <p:cNvPr id="322" name="bg object 32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8342489" y="6611353"/>
            <a:ext cx="31889" cy="24536"/>
          </a:xfrm>
          <a:prstGeom prst="rect">
            <a:avLst/>
          </a:prstGeom>
        </p:spPr>
      </p:pic>
      <p:pic>
        <p:nvPicPr>
          <p:cNvPr id="323" name="bg object 32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342071" y="6543027"/>
            <a:ext cx="30556" cy="23507"/>
          </a:xfrm>
          <a:prstGeom prst="rect">
            <a:avLst/>
          </a:prstGeom>
        </p:spPr>
      </p:pic>
      <p:pic>
        <p:nvPicPr>
          <p:cNvPr id="324" name="bg object 32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341613" y="6474714"/>
            <a:ext cx="29273" cy="22491"/>
          </a:xfrm>
          <a:prstGeom prst="rect">
            <a:avLst/>
          </a:prstGeom>
        </p:spPr>
      </p:pic>
      <p:pic>
        <p:nvPicPr>
          <p:cNvPr id="325" name="bg object 32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341207" y="6406426"/>
            <a:ext cx="27901" cy="21424"/>
          </a:xfrm>
          <a:prstGeom prst="rect">
            <a:avLst/>
          </a:prstGeom>
        </p:spPr>
      </p:pic>
      <p:pic>
        <p:nvPicPr>
          <p:cNvPr id="326" name="bg object 32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340801" y="6338087"/>
            <a:ext cx="26581" cy="20434"/>
          </a:xfrm>
          <a:prstGeom prst="rect">
            <a:avLst/>
          </a:prstGeom>
        </p:spPr>
      </p:pic>
      <p:pic>
        <p:nvPicPr>
          <p:cNvPr id="327" name="bg object 32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340382" y="6269799"/>
            <a:ext cx="25234" cy="19392"/>
          </a:xfrm>
          <a:prstGeom prst="rect">
            <a:avLst/>
          </a:prstGeom>
        </p:spPr>
      </p:pic>
      <p:pic>
        <p:nvPicPr>
          <p:cNvPr id="328" name="bg object 32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339950" y="6201486"/>
            <a:ext cx="23875" cy="18376"/>
          </a:xfrm>
          <a:prstGeom prst="rect">
            <a:avLst/>
          </a:prstGeom>
        </p:spPr>
      </p:pic>
      <p:pic>
        <p:nvPicPr>
          <p:cNvPr id="329" name="bg object 32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339517" y="6133173"/>
            <a:ext cx="22605" cy="17360"/>
          </a:xfrm>
          <a:prstGeom prst="rect">
            <a:avLst/>
          </a:prstGeom>
        </p:spPr>
      </p:pic>
      <p:pic>
        <p:nvPicPr>
          <p:cNvPr id="330" name="bg object 3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339073" y="6064859"/>
            <a:ext cx="21259" cy="16319"/>
          </a:xfrm>
          <a:prstGeom prst="rect">
            <a:avLst/>
          </a:prstGeom>
        </p:spPr>
      </p:pic>
      <p:pic>
        <p:nvPicPr>
          <p:cNvPr id="331" name="bg object 33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8338680" y="5996521"/>
            <a:ext cx="19888" cy="15303"/>
          </a:xfrm>
          <a:prstGeom prst="rect">
            <a:avLst/>
          </a:prstGeom>
        </p:spPr>
      </p:pic>
      <p:pic>
        <p:nvPicPr>
          <p:cNvPr id="332" name="bg object 3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338260" y="5928233"/>
            <a:ext cx="18554" cy="14262"/>
          </a:xfrm>
          <a:prstGeom prst="rect">
            <a:avLst/>
          </a:prstGeom>
        </p:spPr>
      </p:pic>
      <p:pic>
        <p:nvPicPr>
          <p:cNvPr id="333" name="bg object 3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37816" y="5859894"/>
            <a:ext cx="17233" cy="13271"/>
          </a:xfrm>
          <a:prstGeom prst="rect">
            <a:avLst/>
          </a:prstGeom>
        </p:spPr>
      </p:pic>
      <p:pic>
        <p:nvPicPr>
          <p:cNvPr id="334" name="bg object 3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37384" y="5791619"/>
            <a:ext cx="15874" cy="12191"/>
          </a:xfrm>
          <a:prstGeom prst="rect">
            <a:avLst/>
          </a:prstGeom>
        </p:spPr>
      </p:pic>
      <p:pic>
        <p:nvPicPr>
          <p:cNvPr id="335" name="bg object 3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36990" y="5723305"/>
            <a:ext cx="14579" cy="11175"/>
          </a:xfrm>
          <a:prstGeom prst="rect">
            <a:avLst/>
          </a:prstGeom>
        </p:spPr>
      </p:pic>
      <p:pic>
        <p:nvPicPr>
          <p:cNvPr id="336" name="bg object 3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36572" y="5655018"/>
            <a:ext cx="13220" cy="10134"/>
          </a:xfrm>
          <a:prstGeom prst="rect">
            <a:avLst/>
          </a:prstGeom>
        </p:spPr>
      </p:pic>
      <p:pic>
        <p:nvPicPr>
          <p:cNvPr id="337" name="bg object 33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36165" y="5586679"/>
            <a:ext cx="11849" cy="9144"/>
          </a:xfrm>
          <a:prstGeom prst="rect">
            <a:avLst/>
          </a:prstGeom>
        </p:spPr>
      </p:pic>
      <p:pic>
        <p:nvPicPr>
          <p:cNvPr id="338" name="bg object 3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35708" y="5518391"/>
            <a:ext cx="10566" cy="8089"/>
          </a:xfrm>
          <a:prstGeom prst="rect">
            <a:avLst/>
          </a:prstGeom>
        </p:spPr>
      </p:pic>
      <p:pic>
        <p:nvPicPr>
          <p:cNvPr id="339" name="bg object 3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35301" y="5450027"/>
            <a:ext cx="9194" cy="7099"/>
          </a:xfrm>
          <a:prstGeom prst="rect">
            <a:avLst/>
          </a:prstGeom>
        </p:spPr>
      </p:pic>
      <p:pic>
        <p:nvPicPr>
          <p:cNvPr id="340" name="bg object 34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34883" y="5381739"/>
            <a:ext cx="7848" cy="6057"/>
          </a:xfrm>
          <a:prstGeom prst="rect">
            <a:avLst/>
          </a:prstGeom>
        </p:spPr>
      </p:pic>
      <p:pic>
        <p:nvPicPr>
          <p:cNvPr id="341" name="bg object 34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334019" y="5245112"/>
            <a:ext cx="5232" cy="4025"/>
          </a:xfrm>
          <a:prstGeom prst="rect">
            <a:avLst/>
          </a:prstGeom>
        </p:spPr>
      </p:pic>
      <p:pic>
        <p:nvPicPr>
          <p:cNvPr id="342" name="bg object 34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334463" y="5313426"/>
            <a:ext cx="6527" cy="5041"/>
          </a:xfrm>
          <a:prstGeom prst="rect">
            <a:avLst/>
          </a:prstGeom>
        </p:spPr>
      </p:pic>
      <p:pic>
        <p:nvPicPr>
          <p:cNvPr id="343" name="bg object 34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333574" y="5176799"/>
            <a:ext cx="3898" cy="2984"/>
          </a:xfrm>
          <a:prstGeom prst="rect">
            <a:avLst/>
          </a:prstGeom>
        </p:spPr>
      </p:pic>
      <p:pic>
        <p:nvPicPr>
          <p:cNvPr id="344" name="bg object 3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333181" y="5108486"/>
            <a:ext cx="2527" cy="1968"/>
          </a:xfrm>
          <a:prstGeom prst="rect">
            <a:avLst/>
          </a:prstGeom>
        </p:spPr>
      </p:pic>
      <p:pic>
        <p:nvPicPr>
          <p:cNvPr id="345" name="bg object 3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332762" y="5040211"/>
            <a:ext cx="1181" cy="889"/>
          </a:xfrm>
          <a:prstGeom prst="rect">
            <a:avLst/>
          </a:prstGeom>
        </p:spPr>
      </p:pic>
      <p:pic>
        <p:nvPicPr>
          <p:cNvPr id="346" name="bg object 346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8222331" y="7158180"/>
            <a:ext cx="38684" cy="29727"/>
          </a:xfrm>
          <a:prstGeom prst="rect">
            <a:avLst/>
          </a:prstGeom>
        </p:spPr>
      </p:pic>
      <p:pic>
        <p:nvPicPr>
          <p:cNvPr id="347" name="bg object 347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8219960" y="7089810"/>
            <a:ext cx="41249" cy="28802"/>
          </a:xfrm>
          <a:prstGeom prst="rect">
            <a:avLst/>
          </a:prstGeom>
        </p:spPr>
      </p:pic>
      <p:pic>
        <p:nvPicPr>
          <p:cNvPr id="348" name="bg object 34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219097" y="6953110"/>
            <a:ext cx="38633" cy="26930"/>
          </a:xfrm>
          <a:prstGeom prst="rect">
            <a:avLst/>
          </a:prstGeom>
        </p:spPr>
      </p:pic>
      <p:pic>
        <p:nvPicPr>
          <p:cNvPr id="349" name="bg object 349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8219515" y="7021447"/>
            <a:ext cx="39916" cy="27876"/>
          </a:xfrm>
          <a:prstGeom prst="rect">
            <a:avLst/>
          </a:prstGeom>
        </p:spPr>
      </p:pic>
      <p:pic>
        <p:nvPicPr>
          <p:cNvPr id="350" name="bg object 35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218690" y="6884722"/>
            <a:ext cx="37261" cy="26033"/>
          </a:xfrm>
          <a:prstGeom prst="rect">
            <a:avLst/>
          </a:prstGeom>
        </p:spPr>
      </p:pic>
      <p:pic>
        <p:nvPicPr>
          <p:cNvPr id="351" name="bg object 351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8218271" y="6815099"/>
            <a:ext cx="35915" cy="27635"/>
          </a:xfrm>
          <a:prstGeom prst="rect">
            <a:avLst/>
          </a:prstGeom>
        </p:spPr>
      </p:pic>
      <p:pic>
        <p:nvPicPr>
          <p:cNvPr id="352" name="bg object 352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8217801" y="6746786"/>
            <a:ext cx="34632" cy="26619"/>
          </a:xfrm>
          <a:prstGeom prst="rect">
            <a:avLst/>
          </a:prstGeom>
        </p:spPr>
      </p:pic>
      <p:pic>
        <p:nvPicPr>
          <p:cNvPr id="353" name="bg object 35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217407" y="6678498"/>
            <a:ext cx="33248" cy="25577"/>
          </a:xfrm>
          <a:prstGeom prst="rect">
            <a:avLst/>
          </a:prstGeom>
        </p:spPr>
      </p:pic>
      <p:pic>
        <p:nvPicPr>
          <p:cNvPr id="354" name="bg object 35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216988" y="6610172"/>
            <a:ext cx="31902" cy="24549"/>
          </a:xfrm>
          <a:prstGeom prst="rect">
            <a:avLst/>
          </a:prstGeom>
        </p:spPr>
      </p:pic>
      <p:pic>
        <p:nvPicPr>
          <p:cNvPr id="355" name="bg object 35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216557" y="6541859"/>
            <a:ext cx="30607" cy="23507"/>
          </a:xfrm>
          <a:prstGeom prst="rect">
            <a:avLst/>
          </a:prstGeom>
        </p:spPr>
      </p:pic>
      <p:pic>
        <p:nvPicPr>
          <p:cNvPr id="356" name="bg object 35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216151" y="6473545"/>
            <a:ext cx="29235" cy="22491"/>
          </a:xfrm>
          <a:prstGeom prst="rect">
            <a:avLst/>
          </a:prstGeom>
        </p:spPr>
      </p:pic>
      <p:pic>
        <p:nvPicPr>
          <p:cNvPr id="357" name="bg object 35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215719" y="6405232"/>
            <a:ext cx="27901" cy="21475"/>
          </a:xfrm>
          <a:prstGeom prst="rect">
            <a:avLst/>
          </a:prstGeom>
        </p:spPr>
      </p:pic>
      <p:pic>
        <p:nvPicPr>
          <p:cNvPr id="358" name="bg object 35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215287" y="6336944"/>
            <a:ext cx="26593" cy="20434"/>
          </a:xfrm>
          <a:prstGeom prst="rect">
            <a:avLst/>
          </a:prstGeom>
        </p:spPr>
      </p:pic>
      <p:pic>
        <p:nvPicPr>
          <p:cNvPr id="359" name="bg object 359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8214881" y="6268605"/>
            <a:ext cx="25222" cy="19443"/>
          </a:xfrm>
          <a:prstGeom prst="rect">
            <a:avLst/>
          </a:prstGeom>
        </p:spPr>
      </p:pic>
      <p:pic>
        <p:nvPicPr>
          <p:cNvPr id="360" name="bg object 36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214030" y="6131979"/>
            <a:ext cx="22580" cy="17360"/>
          </a:xfrm>
          <a:prstGeom prst="rect">
            <a:avLst/>
          </a:prstGeom>
        </p:spPr>
      </p:pic>
      <p:pic>
        <p:nvPicPr>
          <p:cNvPr id="361" name="bg object 36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214474" y="6200292"/>
            <a:ext cx="23888" cy="18402"/>
          </a:xfrm>
          <a:prstGeom prst="rect">
            <a:avLst/>
          </a:prstGeom>
        </p:spPr>
      </p:pic>
      <p:pic>
        <p:nvPicPr>
          <p:cNvPr id="362" name="bg object 36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8213598" y="6063691"/>
            <a:ext cx="21247" cy="16319"/>
          </a:xfrm>
          <a:prstGeom prst="rect">
            <a:avLst/>
          </a:prstGeom>
        </p:spPr>
      </p:pic>
      <p:pic>
        <p:nvPicPr>
          <p:cNvPr id="363" name="bg object 36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213191" y="5995352"/>
            <a:ext cx="19888" cy="15316"/>
          </a:xfrm>
          <a:prstGeom prst="rect">
            <a:avLst/>
          </a:prstGeom>
        </p:spPr>
      </p:pic>
      <p:pic>
        <p:nvPicPr>
          <p:cNvPr id="364" name="bg object 36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212785" y="5927077"/>
            <a:ext cx="18529" cy="14262"/>
          </a:xfrm>
          <a:prstGeom prst="rect">
            <a:avLst/>
          </a:prstGeom>
        </p:spPr>
      </p:pic>
      <p:pic>
        <p:nvPicPr>
          <p:cNvPr id="365" name="bg object 36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212353" y="5858764"/>
            <a:ext cx="17195" cy="13246"/>
          </a:xfrm>
          <a:prstGeom prst="rect">
            <a:avLst/>
          </a:prstGeom>
        </p:spPr>
      </p:pic>
      <p:pic>
        <p:nvPicPr>
          <p:cNvPr id="366" name="bg object 36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211896" y="5790425"/>
            <a:ext cx="15925" cy="12255"/>
          </a:xfrm>
          <a:prstGeom prst="rect">
            <a:avLst/>
          </a:prstGeom>
        </p:spPr>
      </p:pic>
      <p:pic>
        <p:nvPicPr>
          <p:cNvPr id="367" name="bg object 36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11490" y="5722112"/>
            <a:ext cx="14566" cy="11239"/>
          </a:xfrm>
          <a:prstGeom prst="rect">
            <a:avLst/>
          </a:prstGeom>
        </p:spPr>
      </p:pic>
      <p:pic>
        <p:nvPicPr>
          <p:cNvPr id="368" name="bg object 36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11058" y="5653798"/>
            <a:ext cx="13233" cy="10172"/>
          </a:xfrm>
          <a:prstGeom prst="rect">
            <a:avLst/>
          </a:prstGeom>
        </p:spPr>
      </p:pic>
      <p:pic>
        <p:nvPicPr>
          <p:cNvPr id="369" name="bg object 36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10664" y="5585485"/>
            <a:ext cx="11861" cy="9156"/>
          </a:xfrm>
          <a:prstGeom prst="rect">
            <a:avLst/>
          </a:prstGeom>
        </p:spPr>
      </p:pic>
      <p:pic>
        <p:nvPicPr>
          <p:cNvPr id="370" name="bg object 37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210219" y="5517172"/>
            <a:ext cx="10540" cy="8140"/>
          </a:xfrm>
          <a:prstGeom prst="rect">
            <a:avLst/>
          </a:prstGeom>
        </p:spPr>
      </p:pic>
      <p:pic>
        <p:nvPicPr>
          <p:cNvPr id="371" name="bg object 37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209787" y="5448884"/>
            <a:ext cx="9207" cy="7073"/>
          </a:xfrm>
          <a:prstGeom prst="rect">
            <a:avLst/>
          </a:prstGeom>
        </p:spPr>
      </p:pic>
      <p:pic>
        <p:nvPicPr>
          <p:cNvPr id="372" name="bg object 37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09381" y="5380571"/>
            <a:ext cx="7874" cy="6057"/>
          </a:xfrm>
          <a:prstGeom prst="rect">
            <a:avLst/>
          </a:prstGeom>
        </p:spPr>
      </p:pic>
      <p:pic>
        <p:nvPicPr>
          <p:cNvPr id="373" name="bg object 37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08974" y="5312258"/>
            <a:ext cx="6527" cy="5041"/>
          </a:xfrm>
          <a:prstGeom prst="rect">
            <a:avLst/>
          </a:prstGeom>
        </p:spPr>
      </p:pic>
      <p:pic>
        <p:nvPicPr>
          <p:cNvPr id="374" name="bg object 37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08556" y="5243931"/>
            <a:ext cx="5194" cy="4038"/>
          </a:xfrm>
          <a:prstGeom prst="rect">
            <a:avLst/>
          </a:prstGeom>
        </p:spPr>
      </p:pic>
      <p:pic>
        <p:nvPicPr>
          <p:cNvPr id="375" name="bg object 37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08098" y="5175643"/>
            <a:ext cx="3873" cy="2946"/>
          </a:xfrm>
          <a:prstGeom prst="rect">
            <a:avLst/>
          </a:prstGeom>
        </p:spPr>
      </p:pic>
      <p:pic>
        <p:nvPicPr>
          <p:cNvPr id="376" name="bg object 37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07679" y="5107305"/>
            <a:ext cx="2540" cy="1955"/>
          </a:xfrm>
          <a:prstGeom prst="rect">
            <a:avLst/>
          </a:prstGeom>
        </p:spPr>
      </p:pic>
      <p:pic>
        <p:nvPicPr>
          <p:cNvPr id="377" name="bg object 37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07260" y="5039017"/>
            <a:ext cx="1219" cy="888"/>
          </a:xfrm>
          <a:prstGeom prst="rect">
            <a:avLst/>
          </a:prstGeom>
        </p:spPr>
      </p:pic>
      <p:pic>
        <p:nvPicPr>
          <p:cNvPr id="378" name="bg object 37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8096838" y="7156980"/>
            <a:ext cx="38682" cy="29760"/>
          </a:xfrm>
          <a:prstGeom prst="rect">
            <a:avLst/>
          </a:prstGeom>
        </p:spPr>
      </p:pic>
      <p:pic>
        <p:nvPicPr>
          <p:cNvPr id="379" name="bg object 379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8094459" y="7088653"/>
            <a:ext cx="41249" cy="28798"/>
          </a:xfrm>
          <a:prstGeom prst="rect">
            <a:avLst/>
          </a:prstGeom>
        </p:spPr>
      </p:pic>
      <p:pic>
        <p:nvPicPr>
          <p:cNvPr id="380" name="bg object 380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8094014" y="7020274"/>
            <a:ext cx="39928" cy="27893"/>
          </a:xfrm>
          <a:prstGeom prst="rect">
            <a:avLst/>
          </a:prstGeom>
        </p:spPr>
      </p:pic>
      <p:pic>
        <p:nvPicPr>
          <p:cNvPr id="381" name="bg object 381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093594" y="6951908"/>
            <a:ext cx="38633" cy="26960"/>
          </a:xfrm>
          <a:prstGeom prst="rect">
            <a:avLst/>
          </a:prstGeom>
        </p:spPr>
      </p:pic>
      <p:pic>
        <p:nvPicPr>
          <p:cNvPr id="382" name="bg object 38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093201" y="6883555"/>
            <a:ext cx="37249" cy="26023"/>
          </a:xfrm>
          <a:prstGeom prst="rect">
            <a:avLst/>
          </a:prstGeom>
        </p:spPr>
      </p:pic>
      <p:pic>
        <p:nvPicPr>
          <p:cNvPr id="383" name="bg object 38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8092350" y="6745630"/>
            <a:ext cx="34569" cy="26555"/>
          </a:xfrm>
          <a:prstGeom prst="rect">
            <a:avLst/>
          </a:prstGeom>
        </p:spPr>
      </p:pic>
      <p:pic>
        <p:nvPicPr>
          <p:cNvPr id="384" name="bg object 384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8092770" y="6813943"/>
            <a:ext cx="35928" cy="27622"/>
          </a:xfrm>
          <a:prstGeom prst="rect">
            <a:avLst/>
          </a:prstGeom>
        </p:spPr>
      </p:pic>
      <p:pic>
        <p:nvPicPr>
          <p:cNvPr id="385" name="bg object 38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091906" y="6677292"/>
            <a:ext cx="33248" cy="25565"/>
          </a:xfrm>
          <a:prstGeom prst="rect">
            <a:avLst/>
          </a:prstGeom>
        </p:spPr>
      </p:pic>
      <p:pic>
        <p:nvPicPr>
          <p:cNvPr id="386" name="bg object 38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091500" y="6608978"/>
            <a:ext cx="31889" cy="24549"/>
          </a:xfrm>
          <a:prstGeom prst="rect">
            <a:avLst/>
          </a:prstGeom>
        </p:spPr>
      </p:pic>
      <p:pic>
        <p:nvPicPr>
          <p:cNvPr id="387" name="bg object 38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091068" y="6540665"/>
            <a:ext cx="30581" cy="23533"/>
          </a:xfrm>
          <a:prstGeom prst="rect">
            <a:avLst/>
          </a:prstGeom>
        </p:spPr>
      </p:pic>
      <p:pic>
        <p:nvPicPr>
          <p:cNvPr id="388" name="bg object 38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090661" y="6472377"/>
            <a:ext cx="29248" cy="22504"/>
          </a:xfrm>
          <a:prstGeom prst="rect">
            <a:avLst/>
          </a:prstGeom>
        </p:spPr>
      </p:pic>
      <p:pic>
        <p:nvPicPr>
          <p:cNvPr id="389" name="bg object 38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090205" y="6404063"/>
            <a:ext cx="27940" cy="21488"/>
          </a:xfrm>
          <a:prstGeom prst="rect">
            <a:avLst/>
          </a:prstGeom>
        </p:spPr>
      </p:pic>
      <p:pic>
        <p:nvPicPr>
          <p:cNvPr id="390" name="bg object 39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089786" y="6335750"/>
            <a:ext cx="26606" cy="20447"/>
          </a:xfrm>
          <a:prstGeom prst="rect">
            <a:avLst/>
          </a:prstGeom>
        </p:spPr>
      </p:pic>
      <p:pic>
        <p:nvPicPr>
          <p:cNvPr id="391" name="bg object 39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089378" y="6267437"/>
            <a:ext cx="25222" cy="19405"/>
          </a:xfrm>
          <a:prstGeom prst="rect">
            <a:avLst/>
          </a:prstGeom>
        </p:spPr>
      </p:pic>
      <p:pic>
        <p:nvPicPr>
          <p:cNvPr id="392" name="bg object 39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088972" y="6199124"/>
            <a:ext cx="23914" cy="18389"/>
          </a:xfrm>
          <a:prstGeom prst="rect">
            <a:avLst/>
          </a:prstGeom>
        </p:spPr>
      </p:pic>
      <p:pic>
        <p:nvPicPr>
          <p:cNvPr id="393" name="bg object 39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088554" y="6130810"/>
            <a:ext cx="22542" cy="17348"/>
          </a:xfrm>
          <a:prstGeom prst="rect">
            <a:avLst/>
          </a:prstGeom>
        </p:spPr>
      </p:pic>
      <p:pic>
        <p:nvPicPr>
          <p:cNvPr id="394" name="bg object 39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088096" y="6062484"/>
            <a:ext cx="21247" cy="16344"/>
          </a:xfrm>
          <a:prstGeom prst="rect">
            <a:avLst/>
          </a:prstGeom>
        </p:spPr>
      </p:pic>
      <p:pic>
        <p:nvPicPr>
          <p:cNvPr id="395" name="bg object 39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87703" y="5994197"/>
            <a:ext cx="19875" cy="15303"/>
          </a:xfrm>
          <a:prstGeom prst="rect">
            <a:avLst/>
          </a:prstGeom>
        </p:spPr>
      </p:pic>
      <p:pic>
        <p:nvPicPr>
          <p:cNvPr id="396" name="bg object 39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87271" y="5925883"/>
            <a:ext cx="18542" cy="14287"/>
          </a:xfrm>
          <a:prstGeom prst="rect">
            <a:avLst/>
          </a:prstGeom>
        </p:spPr>
      </p:pic>
      <p:pic>
        <p:nvPicPr>
          <p:cNvPr id="397" name="bg object 39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86407" y="5789256"/>
            <a:ext cx="15925" cy="12204"/>
          </a:xfrm>
          <a:prstGeom prst="rect">
            <a:avLst/>
          </a:prstGeom>
        </p:spPr>
      </p:pic>
      <p:pic>
        <p:nvPicPr>
          <p:cNvPr id="398" name="bg object 39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86851" y="5857570"/>
            <a:ext cx="17221" cy="13271"/>
          </a:xfrm>
          <a:prstGeom prst="rect">
            <a:avLst/>
          </a:prstGeom>
        </p:spPr>
      </p:pic>
      <p:pic>
        <p:nvPicPr>
          <p:cNvPr id="399" name="bg object 3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85989" y="5720969"/>
            <a:ext cx="14579" cy="11163"/>
          </a:xfrm>
          <a:prstGeom prst="rect">
            <a:avLst/>
          </a:prstGeom>
        </p:spPr>
      </p:pic>
      <p:pic>
        <p:nvPicPr>
          <p:cNvPr id="400" name="bg object 40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85569" y="5652630"/>
            <a:ext cx="13220" cy="10172"/>
          </a:xfrm>
          <a:prstGeom prst="rect">
            <a:avLst/>
          </a:prstGeom>
        </p:spPr>
      </p:pic>
      <p:pic>
        <p:nvPicPr>
          <p:cNvPr id="401" name="bg object 40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085162" y="5584342"/>
            <a:ext cx="11874" cy="9105"/>
          </a:xfrm>
          <a:prstGeom prst="rect">
            <a:avLst/>
          </a:prstGeom>
        </p:spPr>
      </p:pic>
      <p:pic>
        <p:nvPicPr>
          <p:cNvPr id="402" name="bg object 40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084755" y="5516003"/>
            <a:ext cx="10502" cy="8115"/>
          </a:xfrm>
          <a:prstGeom prst="rect">
            <a:avLst/>
          </a:prstGeom>
        </p:spPr>
      </p:pic>
      <p:pic>
        <p:nvPicPr>
          <p:cNvPr id="403" name="bg object 40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084299" y="5447716"/>
            <a:ext cx="9232" cy="7073"/>
          </a:xfrm>
          <a:prstGeom prst="rect">
            <a:avLst/>
          </a:prstGeom>
        </p:spPr>
      </p:pic>
      <p:pic>
        <p:nvPicPr>
          <p:cNvPr id="404" name="bg object 40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083880" y="5379390"/>
            <a:ext cx="7886" cy="6070"/>
          </a:xfrm>
          <a:prstGeom prst="rect">
            <a:avLst/>
          </a:prstGeom>
        </p:spPr>
      </p:pic>
      <p:pic>
        <p:nvPicPr>
          <p:cNvPr id="405" name="bg object 40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083473" y="5311076"/>
            <a:ext cx="6540" cy="5029"/>
          </a:xfrm>
          <a:prstGeom prst="rect">
            <a:avLst/>
          </a:prstGeom>
        </p:spPr>
      </p:pic>
      <p:pic>
        <p:nvPicPr>
          <p:cNvPr id="406" name="bg object 40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083054" y="5242763"/>
            <a:ext cx="5181" cy="4013"/>
          </a:xfrm>
          <a:prstGeom prst="rect">
            <a:avLst/>
          </a:prstGeom>
        </p:spPr>
      </p:pic>
      <p:pic>
        <p:nvPicPr>
          <p:cNvPr id="407" name="bg object 40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082597" y="5174450"/>
            <a:ext cx="3873" cy="2971"/>
          </a:xfrm>
          <a:prstGeom prst="rect">
            <a:avLst/>
          </a:prstGeom>
        </p:spPr>
      </p:pic>
      <p:pic>
        <p:nvPicPr>
          <p:cNvPr id="408" name="bg object 40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082191" y="5106162"/>
            <a:ext cx="2514" cy="1930"/>
          </a:xfrm>
          <a:prstGeom prst="rect">
            <a:avLst/>
          </a:prstGeom>
        </p:spPr>
      </p:pic>
      <p:pic>
        <p:nvPicPr>
          <p:cNvPr id="409" name="bg object 40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081759" y="5037823"/>
            <a:ext cx="1219" cy="914"/>
          </a:xfrm>
          <a:prstGeom prst="rect">
            <a:avLst/>
          </a:prstGeom>
        </p:spPr>
      </p:pic>
      <p:pic>
        <p:nvPicPr>
          <p:cNvPr id="410" name="bg object 410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7971345" y="7155807"/>
            <a:ext cx="38679" cy="29751"/>
          </a:xfrm>
          <a:prstGeom prst="rect">
            <a:avLst/>
          </a:prstGeom>
        </p:spPr>
      </p:pic>
      <p:pic>
        <p:nvPicPr>
          <p:cNvPr id="411" name="bg object 411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7968970" y="7087458"/>
            <a:ext cx="41236" cy="28816"/>
          </a:xfrm>
          <a:prstGeom prst="rect">
            <a:avLst/>
          </a:prstGeom>
        </p:spPr>
      </p:pic>
      <p:pic>
        <p:nvPicPr>
          <p:cNvPr id="412" name="bg object 412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7968538" y="7019109"/>
            <a:ext cx="39954" cy="27881"/>
          </a:xfrm>
          <a:prstGeom prst="rect">
            <a:avLst/>
          </a:prstGeom>
        </p:spPr>
      </p:pic>
      <p:pic>
        <p:nvPicPr>
          <p:cNvPr id="413" name="bg object 413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7968106" y="6950739"/>
            <a:ext cx="38620" cy="26965"/>
          </a:xfrm>
          <a:prstGeom prst="rect">
            <a:avLst/>
          </a:prstGeom>
        </p:spPr>
      </p:pic>
      <p:pic>
        <p:nvPicPr>
          <p:cNvPr id="414" name="bg object 41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967700" y="6882384"/>
            <a:ext cx="37261" cy="26022"/>
          </a:xfrm>
          <a:prstGeom prst="rect">
            <a:avLst/>
          </a:prstGeom>
        </p:spPr>
      </p:pic>
      <p:pic>
        <p:nvPicPr>
          <p:cNvPr id="415" name="bg object 415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7967281" y="6812749"/>
            <a:ext cx="35915" cy="27635"/>
          </a:xfrm>
          <a:prstGeom prst="rect">
            <a:avLst/>
          </a:prstGeom>
        </p:spPr>
      </p:pic>
      <p:pic>
        <p:nvPicPr>
          <p:cNvPr id="416" name="bg object 416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7966417" y="6676123"/>
            <a:ext cx="33248" cy="25603"/>
          </a:xfrm>
          <a:prstGeom prst="rect">
            <a:avLst/>
          </a:prstGeom>
        </p:spPr>
      </p:pic>
      <p:pic>
        <p:nvPicPr>
          <p:cNvPr id="417" name="bg object 417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966863" y="6744436"/>
            <a:ext cx="34569" cy="26619"/>
          </a:xfrm>
          <a:prstGeom prst="rect">
            <a:avLst/>
          </a:prstGeom>
        </p:spPr>
      </p:pic>
      <p:pic>
        <p:nvPicPr>
          <p:cNvPr id="418" name="bg object 41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965998" y="6607835"/>
            <a:ext cx="31927" cy="24561"/>
          </a:xfrm>
          <a:prstGeom prst="rect">
            <a:avLst/>
          </a:prstGeom>
        </p:spPr>
      </p:pic>
      <p:pic>
        <p:nvPicPr>
          <p:cNvPr id="419" name="bg object 41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965580" y="6539496"/>
            <a:ext cx="30594" cy="23545"/>
          </a:xfrm>
          <a:prstGeom prst="rect">
            <a:avLst/>
          </a:prstGeom>
        </p:spPr>
      </p:pic>
      <p:pic>
        <p:nvPicPr>
          <p:cNvPr id="420" name="bg object 42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965185" y="6471158"/>
            <a:ext cx="29210" cy="22555"/>
          </a:xfrm>
          <a:prstGeom prst="rect">
            <a:avLst/>
          </a:prstGeom>
        </p:spPr>
      </p:pic>
      <p:pic>
        <p:nvPicPr>
          <p:cNvPr id="421" name="bg object 42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964754" y="6402870"/>
            <a:ext cx="27889" cy="21513"/>
          </a:xfrm>
          <a:prstGeom prst="rect">
            <a:avLst/>
          </a:prstGeom>
        </p:spPr>
      </p:pic>
      <p:pic>
        <p:nvPicPr>
          <p:cNvPr id="422" name="bg object 42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964297" y="6334556"/>
            <a:ext cx="26568" cy="20447"/>
          </a:xfrm>
          <a:prstGeom prst="rect">
            <a:avLst/>
          </a:prstGeom>
        </p:spPr>
      </p:pic>
      <p:pic>
        <p:nvPicPr>
          <p:cNvPr id="423" name="bg object 42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963878" y="6266256"/>
            <a:ext cx="25260" cy="19418"/>
          </a:xfrm>
          <a:prstGeom prst="rect">
            <a:avLst/>
          </a:prstGeom>
        </p:spPr>
      </p:pic>
      <p:pic>
        <p:nvPicPr>
          <p:cNvPr id="424" name="bg object 42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963483" y="6197943"/>
            <a:ext cx="23901" cy="18402"/>
          </a:xfrm>
          <a:prstGeom prst="rect">
            <a:avLst/>
          </a:prstGeom>
        </p:spPr>
      </p:pic>
      <p:pic>
        <p:nvPicPr>
          <p:cNvPr id="425" name="bg object 42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963052" y="6129655"/>
            <a:ext cx="22555" cy="17360"/>
          </a:xfrm>
          <a:prstGeom prst="rect">
            <a:avLst/>
          </a:prstGeom>
        </p:spPr>
      </p:pic>
      <p:pic>
        <p:nvPicPr>
          <p:cNvPr id="426" name="bg object 4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962620" y="6061316"/>
            <a:ext cx="21234" cy="16370"/>
          </a:xfrm>
          <a:prstGeom prst="rect">
            <a:avLst/>
          </a:prstGeom>
        </p:spPr>
      </p:pic>
      <p:pic>
        <p:nvPicPr>
          <p:cNvPr id="427" name="bg object 4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962189" y="5993028"/>
            <a:ext cx="19888" cy="15303"/>
          </a:xfrm>
          <a:prstGeom prst="rect">
            <a:avLst/>
          </a:prstGeom>
        </p:spPr>
      </p:pic>
      <p:pic>
        <p:nvPicPr>
          <p:cNvPr id="428" name="bg object 4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961782" y="5924715"/>
            <a:ext cx="18542" cy="14287"/>
          </a:xfrm>
          <a:prstGeom prst="rect">
            <a:avLst/>
          </a:prstGeom>
        </p:spPr>
      </p:pic>
      <p:pic>
        <p:nvPicPr>
          <p:cNvPr id="429" name="bg object 4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61363" y="5856402"/>
            <a:ext cx="17233" cy="13220"/>
          </a:xfrm>
          <a:prstGeom prst="rect">
            <a:avLst/>
          </a:prstGeom>
        </p:spPr>
      </p:pic>
      <p:pic>
        <p:nvPicPr>
          <p:cNvPr id="430" name="bg object 4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60956" y="5788063"/>
            <a:ext cx="15874" cy="12230"/>
          </a:xfrm>
          <a:prstGeom prst="rect">
            <a:avLst/>
          </a:prstGeom>
        </p:spPr>
      </p:pic>
      <p:pic>
        <p:nvPicPr>
          <p:cNvPr id="431" name="bg object 4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960499" y="5719749"/>
            <a:ext cx="14554" cy="11188"/>
          </a:xfrm>
          <a:prstGeom prst="rect">
            <a:avLst/>
          </a:prstGeom>
        </p:spPr>
      </p:pic>
      <p:pic>
        <p:nvPicPr>
          <p:cNvPr id="432" name="bg object 4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60068" y="5651436"/>
            <a:ext cx="13220" cy="10172"/>
          </a:xfrm>
          <a:prstGeom prst="rect">
            <a:avLst/>
          </a:prstGeom>
        </p:spPr>
      </p:pic>
      <p:pic>
        <p:nvPicPr>
          <p:cNvPr id="433" name="bg object 433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7959674" y="5583148"/>
            <a:ext cx="11849" cy="9131"/>
          </a:xfrm>
          <a:prstGeom prst="rect">
            <a:avLst/>
          </a:prstGeom>
        </p:spPr>
      </p:pic>
      <p:pic>
        <p:nvPicPr>
          <p:cNvPr id="434" name="bg object 4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59242" y="5514848"/>
            <a:ext cx="10515" cy="8102"/>
          </a:xfrm>
          <a:prstGeom prst="rect">
            <a:avLst/>
          </a:prstGeom>
        </p:spPr>
      </p:pic>
      <p:pic>
        <p:nvPicPr>
          <p:cNvPr id="435" name="bg object 4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958810" y="5446534"/>
            <a:ext cx="9232" cy="7086"/>
          </a:xfrm>
          <a:prstGeom prst="rect">
            <a:avLst/>
          </a:prstGeom>
        </p:spPr>
      </p:pic>
      <p:pic>
        <p:nvPicPr>
          <p:cNvPr id="436" name="bg object 4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58391" y="5378221"/>
            <a:ext cx="7886" cy="6019"/>
          </a:xfrm>
          <a:prstGeom prst="rect">
            <a:avLst/>
          </a:prstGeom>
        </p:spPr>
      </p:pic>
      <p:pic>
        <p:nvPicPr>
          <p:cNvPr id="437" name="bg object 4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57959" y="5309882"/>
            <a:ext cx="6553" cy="5029"/>
          </a:xfrm>
          <a:prstGeom prst="rect">
            <a:avLst/>
          </a:prstGeom>
        </p:spPr>
      </p:pic>
      <p:pic>
        <p:nvPicPr>
          <p:cNvPr id="438" name="bg object 4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57553" y="5241594"/>
            <a:ext cx="5181" cy="3987"/>
          </a:xfrm>
          <a:prstGeom prst="rect">
            <a:avLst/>
          </a:prstGeom>
        </p:spPr>
      </p:pic>
      <p:pic>
        <p:nvPicPr>
          <p:cNvPr id="439" name="bg object 4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957146" y="5173256"/>
            <a:ext cx="3848" cy="2971"/>
          </a:xfrm>
          <a:prstGeom prst="rect">
            <a:avLst/>
          </a:prstGeom>
        </p:spPr>
      </p:pic>
      <p:pic>
        <p:nvPicPr>
          <p:cNvPr id="440" name="bg object 4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56676" y="5104968"/>
            <a:ext cx="2565" cy="1930"/>
          </a:xfrm>
          <a:prstGeom prst="rect">
            <a:avLst/>
          </a:prstGeom>
        </p:spPr>
      </p:pic>
      <p:pic>
        <p:nvPicPr>
          <p:cNvPr id="441" name="bg object 44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56270" y="5036655"/>
            <a:ext cx="1206" cy="914"/>
          </a:xfrm>
          <a:prstGeom prst="rect">
            <a:avLst/>
          </a:prstGeom>
        </p:spPr>
      </p:pic>
      <p:pic>
        <p:nvPicPr>
          <p:cNvPr id="442" name="bg object 442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7845858" y="7154653"/>
            <a:ext cx="38661" cy="29756"/>
          </a:xfrm>
          <a:prstGeom prst="rect">
            <a:avLst/>
          </a:prstGeom>
        </p:spPr>
      </p:pic>
      <p:pic>
        <p:nvPicPr>
          <p:cNvPr id="443" name="bg object 44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843481" y="7086278"/>
            <a:ext cx="41249" cy="28838"/>
          </a:xfrm>
          <a:prstGeom prst="rect">
            <a:avLst/>
          </a:prstGeom>
        </p:spPr>
      </p:pic>
      <p:pic>
        <p:nvPicPr>
          <p:cNvPr id="444" name="bg object 444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7843038" y="7017935"/>
            <a:ext cx="39954" cy="27881"/>
          </a:xfrm>
          <a:prstGeom prst="rect">
            <a:avLst/>
          </a:prstGeom>
        </p:spPr>
      </p:pic>
      <p:pic>
        <p:nvPicPr>
          <p:cNvPr id="445" name="bg object 445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7842605" y="6949560"/>
            <a:ext cx="38608" cy="26958"/>
          </a:xfrm>
          <a:prstGeom prst="rect">
            <a:avLst/>
          </a:prstGeom>
        </p:spPr>
      </p:pic>
      <p:pic>
        <p:nvPicPr>
          <p:cNvPr id="446" name="bg object 446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7842187" y="6881212"/>
            <a:ext cx="37287" cy="26011"/>
          </a:xfrm>
          <a:prstGeom prst="rect">
            <a:avLst/>
          </a:prstGeom>
        </p:spPr>
      </p:pic>
      <p:pic>
        <p:nvPicPr>
          <p:cNvPr id="447" name="bg object 447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7841780" y="6811581"/>
            <a:ext cx="35902" cy="27609"/>
          </a:xfrm>
          <a:prstGeom prst="rect">
            <a:avLst/>
          </a:prstGeom>
        </p:spPr>
      </p:pic>
      <p:pic>
        <p:nvPicPr>
          <p:cNvPr id="448" name="bg object 448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7841373" y="6743243"/>
            <a:ext cx="34544" cy="26619"/>
          </a:xfrm>
          <a:prstGeom prst="rect">
            <a:avLst/>
          </a:prstGeom>
        </p:spPr>
      </p:pic>
      <p:pic>
        <p:nvPicPr>
          <p:cNvPr id="449" name="bg object 449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7840942" y="6674929"/>
            <a:ext cx="33261" cy="25603"/>
          </a:xfrm>
          <a:prstGeom prst="rect">
            <a:avLst/>
          </a:prstGeom>
        </p:spPr>
      </p:pic>
      <p:pic>
        <p:nvPicPr>
          <p:cNvPr id="450" name="bg object 45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7840509" y="6606616"/>
            <a:ext cx="31927" cy="24587"/>
          </a:xfrm>
          <a:prstGeom prst="rect">
            <a:avLst/>
          </a:prstGeom>
        </p:spPr>
      </p:pic>
      <p:pic>
        <p:nvPicPr>
          <p:cNvPr id="451" name="bg object 45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840091" y="6538328"/>
            <a:ext cx="30581" cy="23545"/>
          </a:xfrm>
          <a:prstGeom prst="rect">
            <a:avLst/>
          </a:prstGeom>
        </p:spPr>
      </p:pic>
      <p:pic>
        <p:nvPicPr>
          <p:cNvPr id="452" name="bg object 45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839684" y="6470015"/>
            <a:ext cx="29235" cy="22479"/>
          </a:xfrm>
          <a:prstGeom prst="rect">
            <a:avLst/>
          </a:prstGeom>
        </p:spPr>
      </p:pic>
      <p:pic>
        <p:nvPicPr>
          <p:cNvPr id="453" name="bg object 45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839265" y="6401714"/>
            <a:ext cx="27889" cy="21450"/>
          </a:xfrm>
          <a:prstGeom prst="rect">
            <a:avLst/>
          </a:prstGeom>
        </p:spPr>
      </p:pic>
      <p:pic>
        <p:nvPicPr>
          <p:cNvPr id="454" name="bg object 45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838808" y="6333401"/>
            <a:ext cx="26555" cy="20434"/>
          </a:xfrm>
          <a:prstGeom prst="rect">
            <a:avLst/>
          </a:prstGeom>
        </p:spPr>
      </p:pic>
      <p:pic>
        <p:nvPicPr>
          <p:cNvPr id="455" name="bg object 45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838388" y="6265113"/>
            <a:ext cx="25260" cy="19392"/>
          </a:xfrm>
          <a:prstGeom prst="rect">
            <a:avLst/>
          </a:prstGeom>
        </p:spPr>
      </p:pic>
      <p:pic>
        <p:nvPicPr>
          <p:cNvPr id="456" name="bg object 45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837970" y="6196749"/>
            <a:ext cx="23901" cy="18402"/>
          </a:xfrm>
          <a:prstGeom prst="rect">
            <a:avLst/>
          </a:prstGeom>
        </p:spPr>
      </p:pic>
      <p:pic>
        <p:nvPicPr>
          <p:cNvPr id="457" name="bg object 457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837550" y="6128461"/>
            <a:ext cx="22555" cy="17360"/>
          </a:xfrm>
          <a:prstGeom prst="rect">
            <a:avLst/>
          </a:prstGeom>
        </p:spPr>
      </p:pic>
      <p:pic>
        <p:nvPicPr>
          <p:cNvPr id="458" name="bg object 45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37157" y="6060148"/>
            <a:ext cx="21183" cy="16344"/>
          </a:xfrm>
          <a:prstGeom prst="rect">
            <a:avLst/>
          </a:prstGeom>
        </p:spPr>
      </p:pic>
      <p:pic>
        <p:nvPicPr>
          <p:cNvPr id="459" name="bg object 45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836687" y="5991860"/>
            <a:ext cx="19913" cy="15278"/>
          </a:xfrm>
          <a:prstGeom prst="rect">
            <a:avLst/>
          </a:prstGeom>
        </p:spPr>
      </p:pic>
      <p:pic>
        <p:nvPicPr>
          <p:cNvPr id="460" name="bg object 46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36281" y="5923521"/>
            <a:ext cx="18580" cy="14262"/>
          </a:xfrm>
          <a:prstGeom prst="rect">
            <a:avLst/>
          </a:prstGeom>
        </p:spPr>
      </p:pic>
      <p:pic>
        <p:nvPicPr>
          <p:cNvPr id="461" name="bg object 461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7835861" y="5855208"/>
            <a:ext cx="17233" cy="13246"/>
          </a:xfrm>
          <a:prstGeom prst="rect">
            <a:avLst/>
          </a:prstGeom>
        </p:spPr>
      </p:pic>
      <p:pic>
        <p:nvPicPr>
          <p:cNvPr id="462" name="bg object 46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35468" y="5786920"/>
            <a:ext cx="15874" cy="12204"/>
          </a:xfrm>
          <a:prstGeom prst="rect">
            <a:avLst/>
          </a:prstGeom>
        </p:spPr>
      </p:pic>
      <p:pic>
        <p:nvPicPr>
          <p:cNvPr id="463" name="bg object 46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34985" y="5718594"/>
            <a:ext cx="14566" cy="11201"/>
          </a:xfrm>
          <a:prstGeom prst="rect">
            <a:avLst/>
          </a:prstGeom>
        </p:spPr>
      </p:pic>
      <p:pic>
        <p:nvPicPr>
          <p:cNvPr id="464" name="bg object 46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34578" y="5650280"/>
            <a:ext cx="13220" cy="10185"/>
          </a:xfrm>
          <a:prstGeom prst="rect">
            <a:avLst/>
          </a:prstGeom>
        </p:spPr>
      </p:pic>
      <p:pic>
        <p:nvPicPr>
          <p:cNvPr id="465" name="bg object 46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834147" y="5581967"/>
            <a:ext cx="11887" cy="9144"/>
          </a:xfrm>
          <a:prstGeom prst="rect">
            <a:avLst/>
          </a:prstGeom>
        </p:spPr>
      </p:pic>
      <p:pic>
        <p:nvPicPr>
          <p:cNvPr id="466" name="bg object 46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833741" y="5513654"/>
            <a:ext cx="10566" cy="8089"/>
          </a:xfrm>
          <a:prstGeom prst="rect">
            <a:avLst/>
          </a:prstGeom>
        </p:spPr>
      </p:pic>
      <p:pic>
        <p:nvPicPr>
          <p:cNvPr id="467" name="bg object 46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833296" y="5445341"/>
            <a:ext cx="9232" cy="7073"/>
          </a:xfrm>
          <a:prstGeom prst="rect">
            <a:avLst/>
          </a:prstGeom>
        </p:spPr>
      </p:pic>
      <p:pic>
        <p:nvPicPr>
          <p:cNvPr id="468" name="bg object 468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7832889" y="5377053"/>
            <a:ext cx="7899" cy="6057"/>
          </a:xfrm>
          <a:prstGeom prst="rect">
            <a:avLst/>
          </a:prstGeom>
        </p:spPr>
      </p:pic>
      <p:pic>
        <p:nvPicPr>
          <p:cNvPr id="469" name="bg object 46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832052" y="5240401"/>
            <a:ext cx="5181" cy="4025"/>
          </a:xfrm>
          <a:prstGeom prst="rect">
            <a:avLst/>
          </a:prstGeom>
        </p:spPr>
      </p:pic>
      <p:pic>
        <p:nvPicPr>
          <p:cNvPr id="470" name="bg object 47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832457" y="5308714"/>
            <a:ext cx="6553" cy="5041"/>
          </a:xfrm>
          <a:prstGeom prst="rect">
            <a:avLst/>
          </a:prstGeom>
        </p:spPr>
      </p:pic>
      <p:pic>
        <p:nvPicPr>
          <p:cNvPr id="471" name="bg object 47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831645" y="5172113"/>
            <a:ext cx="3848" cy="2984"/>
          </a:xfrm>
          <a:prstGeom prst="rect">
            <a:avLst/>
          </a:prstGeom>
        </p:spPr>
      </p:pic>
      <p:pic>
        <p:nvPicPr>
          <p:cNvPr id="472" name="bg object 47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831200" y="5103774"/>
            <a:ext cx="2540" cy="1993"/>
          </a:xfrm>
          <a:prstGeom prst="rect">
            <a:avLst/>
          </a:prstGeom>
        </p:spPr>
      </p:pic>
      <p:pic>
        <p:nvPicPr>
          <p:cNvPr id="473" name="bg object 47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830769" y="5035461"/>
            <a:ext cx="1206" cy="977"/>
          </a:xfrm>
          <a:prstGeom prst="rect">
            <a:avLst/>
          </a:prstGeom>
        </p:spPr>
      </p:pic>
      <p:pic>
        <p:nvPicPr>
          <p:cNvPr id="474" name="bg object 474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7720367" y="7153477"/>
            <a:ext cx="38666" cy="29738"/>
          </a:xfrm>
          <a:prstGeom prst="rect">
            <a:avLst/>
          </a:prstGeom>
        </p:spPr>
      </p:pic>
      <p:pic>
        <p:nvPicPr>
          <p:cNvPr id="475" name="bg object 47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717980" y="7085098"/>
            <a:ext cx="41275" cy="28821"/>
          </a:xfrm>
          <a:prstGeom prst="rect">
            <a:avLst/>
          </a:prstGeom>
        </p:spPr>
      </p:pic>
      <p:pic>
        <p:nvPicPr>
          <p:cNvPr id="476" name="bg object 476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7717574" y="7016745"/>
            <a:ext cx="39928" cy="27870"/>
          </a:xfrm>
          <a:prstGeom prst="rect">
            <a:avLst/>
          </a:prstGeom>
        </p:spPr>
      </p:pic>
      <p:pic>
        <p:nvPicPr>
          <p:cNvPr id="477" name="bg object 477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717141" y="6948392"/>
            <a:ext cx="38582" cy="26930"/>
          </a:xfrm>
          <a:prstGeom prst="rect">
            <a:avLst/>
          </a:prstGeom>
        </p:spPr>
      </p:pic>
      <p:pic>
        <p:nvPicPr>
          <p:cNvPr id="478" name="bg object 478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7716684" y="6880023"/>
            <a:ext cx="37287" cy="26011"/>
          </a:xfrm>
          <a:prstGeom prst="rect">
            <a:avLst/>
          </a:prstGeom>
        </p:spPr>
      </p:pic>
      <p:pic>
        <p:nvPicPr>
          <p:cNvPr id="479" name="bg object 47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7716278" y="6810387"/>
            <a:ext cx="35915" cy="27635"/>
          </a:xfrm>
          <a:prstGeom prst="rect">
            <a:avLst/>
          </a:prstGeom>
        </p:spPr>
      </p:pic>
      <p:pic>
        <p:nvPicPr>
          <p:cNvPr id="480" name="bg object 480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7715871" y="6742074"/>
            <a:ext cx="34582" cy="26619"/>
          </a:xfrm>
          <a:prstGeom prst="rect">
            <a:avLst/>
          </a:prstGeom>
        </p:spPr>
      </p:pic>
      <p:pic>
        <p:nvPicPr>
          <p:cNvPr id="481" name="bg object 48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715008" y="6605473"/>
            <a:ext cx="31940" cy="24536"/>
          </a:xfrm>
          <a:prstGeom prst="rect">
            <a:avLst/>
          </a:prstGeom>
        </p:spPr>
      </p:pic>
      <p:pic>
        <p:nvPicPr>
          <p:cNvPr id="482" name="bg object 482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7715453" y="6673787"/>
            <a:ext cx="33248" cy="25552"/>
          </a:xfrm>
          <a:prstGeom prst="rect">
            <a:avLst/>
          </a:prstGeom>
        </p:spPr>
      </p:pic>
      <p:pic>
        <p:nvPicPr>
          <p:cNvPr id="483" name="bg object 48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714589" y="6537172"/>
            <a:ext cx="30581" cy="23482"/>
          </a:xfrm>
          <a:prstGeom prst="rect">
            <a:avLst/>
          </a:prstGeom>
        </p:spPr>
      </p:pic>
      <p:pic>
        <p:nvPicPr>
          <p:cNvPr id="484" name="bg object 48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714170" y="6468834"/>
            <a:ext cx="29235" cy="22491"/>
          </a:xfrm>
          <a:prstGeom prst="rect">
            <a:avLst/>
          </a:prstGeom>
        </p:spPr>
      </p:pic>
      <p:pic>
        <p:nvPicPr>
          <p:cNvPr id="485" name="bg object 48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713763" y="6400520"/>
            <a:ext cx="27889" cy="21450"/>
          </a:xfrm>
          <a:prstGeom prst="rect">
            <a:avLst/>
          </a:prstGeom>
        </p:spPr>
      </p:pic>
      <p:pic>
        <p:nvPicPr>
          <p:cNvPr id="486" name="bg object 48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713345" y="6332207"/>
            <a:ext cx="26555" cy="20434"/>
          </a:xfrm>
          <a:prstGeom prst="rect">
            <a:avLst/>
          </a:prstGeom>
        </p:spPr>
      </p:pic>
      <p:pic>
        <p:nvPicPr>
          <p:cNvPr id="487" name="bg object 487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7712874" y="6263894"/>
            <a:ext cx="25272" cy="19418"/>
          </a:xfrm>
          <a:prstGeom prst="rect">
            <a:avLst/>
          </a:prstGeom>
        </p:spPr>
      </p:pic>
      <p:pic>
        <p:nvPicPr>
          <p:cNvPr id="488" name="bg object 48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712062" y="6127292"/>
            <a:ext cx="22555" cy="17360"/>
          </a:xfrm>
          <a:prstGeom prst="rect">
            <a:avLst/>
          </a:prstGeom>
        </p:spPr>
      </p:pic>
      <p:pic>
        <p:nvPicPr>
          <p:cNvPr id="489" name="bg object 48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712468" y="6195606"/>
            <a:ext cx="23914" cy="18376"/>
          </a:xfrm>
          <a:prstGeom prst="rect">
            <a:avLst/>
          </a:prstGeom>
        </p:spPr>
      </p:pic>
      <p:pic>
        <p:nvPicPr>
          <p:cNvPr id="490" name="bg object 49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711643" y="6058979"/>
            <a:ext cx="21221" cy="16294"/>
          </a:xfrm>
          <a:prstGeom prst="rect">
            <a:avLst/>
          </a:prstGeom>
        </p:spPr>
      </p:pic>
      <p:pic>
        <p:nvPicPr>
          <p:cNvPr id="491" name="bg object 49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11198" y="5990641"/>
            <a:ext cx="19900" cy="15303"/>
          </a:xfrm>
          <a:prstGeom prst="rect">
            <a:avLst/>
          </a:prstGeom>
        </p:spPr>
      </p:pic>
      <p:pic>
        <p:nvPicPr>
          <p:cNvPr id="492" name="bg object 49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10779" y="5922353"/>
            <a:ext cx="18592" cy="14262"/>
          </a:xfrm>
          <a:prstGeom prst="rect">
            <a:avLst/>
          </a:prstGeom>
        </p:spPr>
      </p:pic>
      <p:pic>
        <p:nvPicPr>
          <p:cNvPr id="493" name="bg object 49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10373" y="5854026"/>
            <a:ext cx="17221" cy="13246"/>
          </a:xfrm>
          <a:prstGeom prst="rect">
            <a:avLst/>
          </a:prstGeom>
        </p:spPr>
      </p:pic>
      <p:pic>
        <p:nvPicPr>
          <p:cNvPr id="494" name="bg object 4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09953" y="5785739"/>
            <a:ext cx="15874" cy="12204"/>
          </a:xfrm>
          <a:prstGeom prst="rect">
            <a:avLst/>
          </a:prstGeom>
        </p:spPr>
      </p:pic>
      <p:pic>
        <p:nvPicPr>
          <p:cNvPr id="495" name="bg object 49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09535" y="5717400"/>
            <a:ext cx="14528" cy="11214"/>
          </a:xfrm>
          <a:prstGeom prst="rect">
            <a:avLst/>
          </a:prstGeom>
        </p:spPr>
      </p:pic>
      <p:pic>
        <p:nvPicPr>
          <p:cNvPr id="496" name="bg object 49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09090" y="5649137"/>
            <a:ext cx="13195" cy="10147"/>
          </a:xfrm>
          <a:prstGeom prst="rect">
            <a:avLst/>
          </a:prstGeom>
        </p:spPr>
      </p:pic>
      <p:pic>
        <p:nvPicPr>
          <p:cNvPr id="497" name="bg object 4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708252" y="5512485"/>
            <a:ext cx="10566" cy="8089"/>
          </a:xfrm>
          <a:prstGeom prst="rect">
            <a:avLst/>
          </a:prstGeom>
        </p:spPr>
      </p:pic>
      <p:pic>
        <p:nvPicPr>
          <p:cNvPr id="498" name="bg object 49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08645" y="5580799"/>
            <a:ext cx="11925" cy="9131"/>
          </a:xfrm>
          <a:prstGeom prst="rect">
            <a:avLst/>
          </a:prstGeom>
        </p:spPr>
      </p:pic>
      <p:pic>
        <p:nvPicPr>
          <p:cNvPr id="499" name="bg object 49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07833" y="5444147"/>
            <a:ext cx="9207" cy="7099"/>
          </a:xfrm>
          <a:prstGeom prst="rect">
            <a:avLst/>
          </a:prstGeom>
        </p:spPr>
      </p:pic>
      <p:pic>
        <p:nvPicPr>
          <p:cNvPr id="500" name="bg object 50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707389" y="5375834"/>
            <a:ext cx="7886" cy="6083"/>
          </a:xfrm>
          <a:prstGeom prst="rect">
            <a:avLst/>
          </a:prstGeom>
        </p:spPr>
      </p:pic>
      <p:pic>
        <p:nvPicPr>
          <p:cNvPr id="501" name="bg object 50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706969" y="5307546"/>
            <a:ext cx="6540" cy="5041"/>
          </a:xfrm>
          <a:prstGeom prst="rect">
            <a:avLst/>
          </a:prstGeom>
        </p:spPr>
      </p:pic>
      <p:pic>
        <p:nvPicPr>
          <p:cNvPr id="502" name="bg object 50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706562" y="5239232"/>
            <a:ext cx="5194" cy="4000"/>
          </a:xfrm>
          <a:prstGeom prst="rect">
            <a:avLst/>
          </a:prstGeom>
        </p:spPr>
      </p:pic>
      <p:pic>
        <p:nvPicPr>
          <p:cNvPr id="503" name="bg object 50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706131" y="5170919"/>
            <a:ext cx="3873" cy="2984"/>
          </a:xfrm>
          <a:prstGeom prst="rect">
            <a:avLst/>
          </a:prstGeom>
        </p:spPr>
      </p:pic>
      <p:pic>
        <p:nvPicPr>
          <p:cNvPr id="504" name="bg object 50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705724" y="5102618"/>
            <a:ext cx="2527" cy="1930"/>
          </a:xfrm>
          <a:prstGeom prst="rect">
            <a:avLst/>
          </a:prstGeom>
        </p:spPr>
      </p:pic>
      <p:pic>
        <p:nvPicPr>
          <p:cNvPr id="505" name="bg object 50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705279" y="5034330"/>
            <a:ext cx="1206" cy="889"/>
          </a:xfrm>
          <a:prstGeom prst="rect">
            <a:avLst/>
          </a:prstGeom>
        </p:spPr>
      </p:pic>
      <p:pic>
        <p:nvPicPr>
          <p:cNvPr id="506" name="bg object 506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7594873" y="7152294"/>
            <a:ext cx="38677" cy="29730"/>
          </a:xfrm>
          <a:prstGeom prst="rect">
            <a:avLst/>
          </a:prstGeom>
        </p:spPr>
      </p:pic>
      <p:pic>
        <p:nvPicPr>
          <p:cNvPr id="507" name="bg object 50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592491" y="7083931"/>
            <a:ext cx="41262" cy="28795"/>
          </a:xfrm>
          <a:prstGeom prst="rect">
            <a:avLst/>
          </a:prstGeom>
        </p:spPr>
      </p:pic>
      <p:pic>
        <p:nvPicPr>
          <p:cNvPr id="508" name="bg object 508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7592072" y="7015556"/>
            <a:ext cx="39916" cy="27887"/>
          </a:xfrm>
          <a:prstGeom prst="rect">
            <a:avLst/>
          </a:prstGeom>
        </p:spPr>
      </p:pic>
      <p:pic>
        <p:nvPicPr>
          <p:cNvPr id="509" name="bg object 50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91666" y="6947217"/>
            <a:ext cx="38569" cy="26943"/>
          </a:xfrm>
          <a:prstGeom prst="rect">
            <a:avLst/>
          </a:prstGeom>
        </p:spPr>
      </p:pic>
      <p:pic>
        <p:nvPicPr>
          <p:cNvPr id="510" name="bg object 510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7590789" y="6809219"/>
            <a:ext cx="35902" cy="27635"/>
          </a:xfrm>
          <a:prstGeom prst="rect">
            <a:avLst/>
          </a:prstGeom>
        </p:spPr>
      </p:pic>
      <p:pic>
        <p:nvPicPr>
          <p:cNvPr id="511" name="bg object 511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7591234" y="6878842"/>
            <a:ext cx="37211" cy="26033"/>
          </a:xfrm>
          <a:prstGeom prst="rect">
            <a:avLst/>
          </a:prstGeom>
        </p:spPr>
      </p:pic>
      <p:pic>
        <p:nvPicPr>
          <p:cNvPr id="512" name="bg object 512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590358" y="6740893"/>
            <a:ext cx="34632" cy="26631"/>
          </a:xfrm>
          <a:prstGeom prst="rect">
            <a:avLst/>
          </a:prstGeom>
        </p:spPr>
      </p:pic>
      <p:pic>
        <p:nvPicPr>
          <p:cNvPr id="513" name="bg object 51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589545" y="6604292"/>
            <a:ext cx="31902" cy="24523"/>
          </a:xfrm>
          <a:prstGeom prst="rect">
            <a:avLst/>
          </a:prstGeom>
        </p:spPr>
      </p:pic>
      <p:pic>
        <p:nvPicPr>
          <p:cNvPr id="514" name="bg object 514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7589952" y="6672580"/>
            <a:ext cx="33248" cy="25590"/>
          </a:xfrm>
          <a:prstGeom prst="rect">
            <a:avLst/>
          </a:prstGeom>
        </p:spPr>
      </p:pic>
      <p:pic>
        <p:nvPicPr>
          <p:cNvPr id="515" name="bg object 51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589100" y="6535979"/>
            <a:ext cx="30581" cy="23507"/>
          </a:xfrm>
          <a:prstGeom prst="rect">
            <a:avLst/>
          </a:prstGeom>
        </p:spPr>
      </p:pic>
      <p:pic>
        <p:nvPicPr>
          <p:cNvPr id="516" name="bg object 51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588669" y="6467665"/>
            <a:ext cx="29248" cy="22491"/>
          </a:xfrm>
          <a:prstGeom prst="rect">
            <a:avLst/>
          </a:prstGeom>
        </p:spPr>
      </p:pic>
      <p:pic>
        <p:nvPicPr>
          <p:cNvPr id="517" name="bg object 51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588262" y="6399352"/>
            <a:ext cx="27927" cy="21475"/>
          </a:xfrm>
          <a:prstGeom prst="rect">
            <a:avLst/>
          </a:prstGeom>
        </p:spPr>
      </p:pic>
      <p:pic>
        <p:nvPicPr>
          <p:cNvPr id="518" name="bg object 51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587856" y="6331064"/>
            <a:ext cx="26568" cy="20434"/>
          </a:xfrm>
          <a:prstGeom prst="rect">
            <a:avLst/>
          </a:prstGeom>
        </p:spPr>
      </p:pic>
      <p:pic>
        <p:nvPicPr>
          <p:cNvPr id="519" name="bg object 51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587386" y="6262725"/>
            <a:ext cx="25260" cy="19430"/>
          </a:xfrm>
          <a:prstGeom prst="rect">
            <a:avLst/>
          </a:prstGeom>
        </p:spPr>
      </p:pic>
      <p:pic>
        <p:nvPicPr>
          <p:cNvPr id="520" name="bg object 52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586966" y="6194412"/>
            <a:ext cx="23901" cy="18414"/>
          </a:xfrm>
          <a:prstGeom prst="rect">
            <a:avLst/>
          </a:prstGeom>
        </p:spPr>
      </p:pic>
      <p:pic>
        <p:nvPicPr>
          <p:cNvPr id="521" name="bg object 52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586560" y="6126099"/>
            <a:ext cx="22580" cy="17373"/>
          </a:xfrm>
          <a:prstGeom prst="rect">
            <a:avLst/>
          </a:prstGeom>
        </p:spPr>
      </p:pic>
      <p:pic>
        <p:nvPicPr>
          <p:cNvPr id="522" name="bg object 52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586129" y="6057811"/>
            <a:ext cx="21234" cy="16306"/>
          </a:xfrm>
          <a:prstGeom prst="rect">
            <a:avLst/>
          </a:prstGeom>
        </p:spPr>
      </p:pic>
      <p:pic>
        <p:nvPicPr>
          <p:cNvPr id="523" name="bg object 5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85735" y="5989485"/>
            <a:ext cx="19888" cy="15303"/>
          </a:xfrm>
          <a:prstGeom prst="rect">
            <a:avLst/>
          </a:prstGeom>
        </p:spPr>
      </p:pic>
      <p:pic>
        <p:nvPicPr>
          <p:cNvPr id="524" name="bg object 5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85291" y="5921172"/>
            <a:ext cx="18567" cy="14287"/>
          </a:xfrm>
          <a:prstGeom prst="rect">
            <a:avLst/>
          </a:prstGeom>
        </p:spPr>
      </p:pic>
      <p:pic>
        <p:nvPicPr>
          <p:cNvPr id="525" name="bg object 5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84859" y="5852858"/>
            <a:ext cx="17246" cy="13271"/>
          </a:xfrm>
          <a:prstGeom prst="rect">
            <a:avLst/>
          </a:prstGeom>
        </p:spPr>
      </p:pic>
      <p:pic>
        <p:nvPicPr>
          <p:cNvPr id="526" name="bg object 5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84453" y="5784545"/>
            <a:ext cx="15862" cy="12255"/>
          </a:xfrm>
          <a:prstGeom prst="rect">
            <a:avLst/>
          </a:prstGeom>
        </p:spPr>
      </p:pic>
      <p:pic>
        <p:nvPicPr>
          <p:cNvPr id="527" name="bg object 5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84046" y="5716231"/>
            <a:ext cx="14516" cy="11214"/>
          </a:xfrm>
          <a:prstGeom prst="rect">
            <a:avLst/>
          </a:prstGeom>
        </p:spPr>
      </p:pic>
      <p:pic>
        <p:nvPicPr>
          <p:cNvPr id="528" name="bg object 5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83602" y="5647918"/>
            <a:ext cx="13195" cy="10172"/>
          </a:xfrm>
          <a:prstGeom prst="rect">
            <a:avLst/>
          </a:prstGeom>
        </p:spPr>
      </p:pic>
      <p:pic>
        <p:nvPicPr>
          <p:cNvPr id="529" name="bg object 5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83182" y="5579605"/>
            <a:ext cx="11887" cy="9156"/>
          </a:xfrm>
          <a:prstGeom prst="rect">
            <a:avLst/>
          </a:prstGeom>
        </p:spPr>
      </p:pic>
      <p:pic>
        <p:nvPicPr>
          <p:cNvPr id="530" name="bg object 5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82750" y="5511292"/>
            <a:ext cx="10566" cy="8140"/>
          </a:xfrm>
          <a:prstGeom prst="rect">
            <a:avLst/>
          </a:prstGeom>
        </p:spPr>
      </p:pic>
      <p:pic>
        <p:nvPicPr>
          <p:cNvPr id="531" name="bg object 5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82331" y="5443004"/>
            <a:ext cx="9220" cy="7073"/>
          </a:xfrm>
          <a:prstGeom prst="rect">
            <a:avLst/>
          </a:prstGeom>
        </p:spPr>
      </p:pic>
      <p:pic>
        <p:nvPicPr>
          <p:cNvPr id="532" name="bg object 5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581926" y="5374665"/>
            <a:ext cx="7861" cy="6083"/>
          </a:xfrm>
          <a:prstGeom prst="rect">
            <a:avLst/>
          </a:prstGeom>
        </p:spPr>
      </p:pic>
      <p:pic>
        <p:nvPicPr>
          <p:cNvPr id="533" name="bg object 5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581480" y="5306377"/>
            <a:ext cx="6527" cy="5041"/>
          </a:xfrm>
          <a:prstGeom prst="rect">
            <a:avLst/>
          </a:prstGeom>
        </p:spPr>
      </p:pic>
      <p:pic>
        <p:nvPicPr>
          <p:cNvPr id="534" name="bg object 5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581075" y="5238051"/>
            <a:ext cx="5219" cy="4038"/>
          </a:xfrm>
          <a:prstGeom prst="rect">
            <a:avLst/>
          </a:prstGeom>
        </p:spPr>
      </p:pic>
      <p:pic>
        <p:nvPicPr>
          <p:cNvPr id="535" name="bg object 5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580642" y="5169763"/>
            <a:ext cx="3860" cy="2946"/>
          </a:xfrm>
          <a:prstGeom prst="rect">
            <a:avLst/>
          </a:prstGeom>
        </p:spPr>
      </p:pic>
      <p:pic>
        <p:nvPicPr>
          <p:cNvPr id="536" name="bg object 5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580236" y="5101425"/>
            <a:ext cx="2514" cy="1955"/>
          </a:xfrm>
          <a:prstGeom prst="rect">
            <a:avLst/>
          </a:prstGeom>
        </p:spPr>
      </p:pic>
      <p:pic>
        <p:nvPicPr>
          <p:cNvPr id="537" name="bg object 5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579792" y="5033111"/>
            <a:ext cx="1206" cy="914"/>
          </a:xfrm>
          <a:prstGeom prst="rect">
            <a:avLst/>
          </a:prstGeom>
        </p:spPr>
      </p:pic>
      <p:pic>
        <p:nvPicPr>
          <p:cNvPr id="538" name="bg object 538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7469376" y="7151097"/>
            <a:ext cx="38676" cy="29765"/>
          </a:xfrm>
          <a:prstGeom prst="rect">
            <a:avLst/>
          </a:prstGeom>
        </p:spPr>
      </p:pic>
      <p:pic>
        <p:nvPicPr>
          <p:cNvPr id="539" name="bg object 539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7466978" y="7082753"/>
            <a:ext cx="41287" cy="28822"/>
          </a:xfrm>
          <a:prstGeom prst="rect">
            <a:avLst/>
          </a:prstGeom>
        </p:spPr>
      </p:pic>
      <p:pic>
        <p:nvPicPr>
          <p:cNvPr id="540" name="bg object 540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7466571" y="7014391"/>
            <a:ext cx="39916" cy="27903"/>
          </a:xfrm>
          <a:prstGeom prst="rect">
            <a:avLst/>
          </a:prstGeom>
        </p:spPr>
      </p:pic>
      <p:pic>
        <p:nvPicPr>
          <p:cNvPr id="541" name="bg object 541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7466151" y="6946027"/>
            <a:ext cx="38582" cy="26955"/>
          </a:xfrm>
          <a:prstGeom prst="rect">
            <a:avLst/>
          </a:prstGeom>
        </p:spPr>
      </p:pic>
      <p:pic>
        <p:nvPicPr>
          <p:cNvPr id="542" name="bg object 542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7465745" y="6877667"/>
            <a:ext cx="37211" cy="26028"/>
          </a:xfrm>
          <a:prstGeom prst="rect">
            <a:avLst/>
          </a:prstGeom>
        </p:spPr>
      </p:pic>
      <p:pic>
        <p:nvPicPr>
          <p:cNvPr id="543" name="bg object 543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7465275" y="6808038"/>
            <a:ext cx="35953" cy="27635"/>
          </a:xfrm>
          <a:prstGeom prst="rect">
            <a:avLst/>
          </a:prstGeom>
        </p:spPr>
      </p:pic>
      <p:pic>
        <p:nvPicPr>
          <p:cNvPr id="544" name="bg object 544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7464856" y="6739750"/>
            <a:ext cx="34632" cy="26568"/>
          </a:xfrm>
          <a:prstGeom prst="rect">
            <a:avLst/>
          </a:prstGeom>
        </p:spPr>
      </p:pic>
      <p:pic>
        <p:nvPicPr>
          <p:cNvPr id="545" name="bg object 545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7464463" y="6671411"/>
            <a:ext cx="33248" cy="25577"/>
          </a:xfrm>
          <a:prstGeom prst="rect">
            <a:avLst/>
          </a:prstGeom>
        </p:spPr>
      </p:pic>
      <p:pic>
        <p:nvPicPr>
          <p:cNvPr id="546" name="bg object 54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464043" y="6603098"/>
            <a:ext cx="31902" cy="24561"/>
          </a:xfrm>
          <a:prstGeom prst="rect">
            <a:avLst/>
          </a:prstGeom>
        </p:spPr>
      </p:pic>
      <p:pic>
        <p:nvPicPr>
          <p:cNvPr id="547" name="bg object 54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463599" y="6534785"/>
            <a:ext cx="30581" cy="23545"/>
          </a:xfrm>
          <a:prstGeom prst="rect">
            <a:avLst/>
          </a:prstGeom>
        </p:spPr>
      </p:pic>
      <p:pic>
        <p:nvPicPr>
          <p:cNvPr id="548" name="bg object 54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463167" y="6466497"/>
            <a:ext cx="29248" cy="22504"/>
          </a:xfrm>
          <a:prstGeom prst="rect">
            <a:avLst/>
          </a:prstGeom>
        </p:spPr>
      </p:pic>
      <p:pic>
        <p:nvPicPr>
          <p:cNvPr id="549" name="bg object 5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462774" y="6398158"/>
            <a:ext cx="27889" cy="21488"/>
          </a:xfrm>
          <a:prstGeom prst="rect">
            <a:avLst/>
          </a:prstGeom>
        </p:spPr>
      </p:pic>
      <p:pic>
        <p:nvPicPr>
          <p:cNvPr id="550" name="bg object 550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7462342" y="6329870"/>
            <a:ext cx="26581" cy="20447"/>
          </a:xfrm>
          <a:prstGeom prst="rect">
            <a:avLst/>
          </a:prstGeom>
        </p:spPr>
      </p:pic>
      <p:pic>
        <p:nvPicPr>
          <p:cNvPr id="551" name="bg object 55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461935" y="6261557"/>
            <a:ext cx="25209" cy="19405"/>
          </a:xfrm>
          <a:prstGeom prst="rect">
            <a:avLst/>
          </a:prstGeom>
        </p:spPr>
      </p:pic>
      <p:pic>
        <p:nvPicPr>
          <p:cNvPr id="552" name="bg object 55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461478" y="6193256"/>
            <a:ext cx="23914" cy="18351"/>
          </a:xfrm>
          <a:prstGeom prst="rect">
            <a:avLst/>
          </a:prstGeom>
        </p:spPr>
      </p:pic>
      <p:pic>
        <p:nvPicPr>
          <p:cNvPr id="553" name="bg object 553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461047" y="6124943"/>
            <a:ext cx="22593" cy="17335"/>
          </a:xfrm>
          <a:prstGeom prst="rect">
            <a:avLst/>
          </a:prstGeom>
        </p:spPr>
      </p:pic>
      <p:pic>
        <p:nvPicPr>
          <p:cNvPr id="554" name="bg object 55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60640" y="6056604"/>
            <a:ext cx="21259" cy="16344"/>
          </a:xfrm>
          <a:prstGeom prst="rect">
            <a:avLst/>
          </a:prstGeom>
        </p:spPr>
      </p:pic>
      <p:pic>
        <p:nvPicPr>
          <p:cNvPr id="555" name="bg object 55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460234" y="5988316"/>
            <a:ext cx="19900" cy="15303"/>
          </a:xfrm>
          <a:prstGeom prst="rect">
            <a:avLst/>
          </a:prstGeom>
        </p:spPr>
      </p:pic>
      <p:pic>
        <p:nvPicPr>
          <p:cNvPr id="556" name="bg object 55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59777" y="5919978"/>
            <a:ext cx="18592" cy="14312"/>
          </a:xfrm>
          <a:prstGeom prst="rect">
            <a:avLst/>
          </a:prstGeom>
        </p:spPr>
      </p:pic>
      <p:pic>
        <p:nvPicPr>
          <p:cNvPr id="557" name="bg object 557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7458951" y="5783377"/>
            <a:ext cx="15875" cy="12204"/>
          </a:xfrm>
          <a:prstGeom prst="rect">
            <a:avLst/>
          </a:prstGeom>
        </p:spPr>
      </p:pic>
      <p:pic>
        <p:nvPicPr>
          <p:cNvPr id="558" name="bg object 55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59370" y="5851690"/>
            <a:ext cx="17233" cy="13246"/>
          </a:xfrm>
          <a:prstGeom prst="rect">
            <a:avLst/>
          </a:prstGeom>
        </p:spPr>
      </p:pic>
      <p:pic>
        <p:nvPicPr>
          <p:cNvPr id="559" name="bg object 5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58545" y="5715088"/>
            <a:ext cx="14541" cy="11163"/>
          </a:xfrm>
          <a:prstGeom prst="rect">
            <a:avLst/>
          </a:prstGeom>
        </p:spPr>
      </p:pic>
      <p:pic>
        <p:nvPicPr>
          <p:cNvPr id="560" name="bg object 56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58126" y="5646750"/>
            <a:ext cx="13220" cy="10147"/>
          </a:xfrm>
          <a:prstGeom prst="rect">
            <a:avLst/>
          </a:prstGeom>
        </p:spPr>
      </p:pic>
      <p:pic>
        <p:nvPicPr>
          <p:cNvPr id="561" name="bg object 56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57681" y="5578462"/>
            <a:ext cx="11899" cy="9105"/>
          </a:xfrm>
          <a:prstGeom prst="rect">
            <a:avLst/>
          </a:prstGeom>
        </p:spPr>
      </p:pic>
      <p:pic>
        <p:nvPicPr>
          <p:cNvPr id="562" name="bg object 56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457275" y="5510111"/>
            <a:ext cx="10553" cy="8128"/>
          </a:xfrm>
          <a:prstGeom prst="rect">
            <a:avLst/>
          </a:prstGeom>
        </p:spPr>
      </p:pic>
      <p:pic>
        <p:nvPicPr>
          <p:cNvPr id="563" name="bg object 56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56843" y="5441797"/>
            <a:ext cx="9207" cy="7111"/>
          </a:xfrm>
          <a:prstGeom prst="rect">
            <a:avLst/>
          </a:prstGeom>
        </p:spPr>
      </p:pic>
      <p:pic>
        <p:nvPicPr>
          <p:cNvPr id="564" name="bg object 564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7456436" y="5373509"/>
            <a:ext cx="7835" cy="6070"/>
          </a:xfrm>
          <a:prstGeom prst="rect">
            <a:avLst/>
          </a:prstGeom>
        </p:spPr>
      </p:pic>
      <p:pic>
        <p:nvPicPr>
          <p:cNvPr id="565" name="bg object 56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55979" y="5305196"/>
            <a:ext cx="6540" cy="5029"/>
          </a:xfrm>
          <a:prstGeom prst="rect">
            <a:avLst/>
          </a:prstGeom>
        </p:spPr>
      </p:pic>
      <p:pic>
        <p:nvPicPr>
          <p:cNvPr id="566" name="bg object 56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55573" y="5236883"/>
            <a:ext cx="5219" cy="3987"/>
          </a:xfrm>
          <a:prstGeom prst="rect">
            <a:avLst/>
          </a:prstGeom>
        </p:spPr>
      </p:pic>
      <p:pic>
        <p:nvPicPr>
          <p:cNvPr id="567" name="bg object 56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55154" y="5168569"/>
            <a:ext cx="3860" cy="2971"/>
          </a:xfrm>
          <a:prstGeom prst="rect">
            <a:avLst/>
          </a:prstGeom>
        </p:spPr>
      </p:pic>
      <p:pic>
        <p:nvPicPr>
          <p:cNvPr id="568" name="bg object 56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54722" y="5100282"/>
            <a:ext cx="2552" cy="1930"/>
          </a:xfrm>
          <a:prstGeom prst="rect">
            <a:avLst/>
          </a:prstGeom>
        </p:spPr>
      </p:pic>
      <p:pic>
        <p:nvPicPr>
          <p:cNvPr id="569" name="bg object 56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54316" y="5031917"/>
            <a:ext cx="1193" cy="939"/>
          </a:xfrm>
          <a:prstGeom prst="rect">
            <a:avLst/>
          </a:prstGeom>
        </p:spPr>
      </p:pic>
      <p:pic>
        <p:nvPicPr>
          <p:cNvPr id="570" name="bg object 570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7343884" y="7149926"/>
            <a:ext cx="38666" cy="29756"/>
          </a:xfrm>
          <a:prstGeom prst="rect">
            <a:avLst/>
          </a:prstGeom>
        </p:spPr>
      </p:pic>
      <p:pic>
        <p:nvPicPr>
          <p:cNvPr id="571" name="bg object 571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41488" y="7081572"/>
            <a:ext cx="41275" cy="28825"/>
          </a:xfrm>
          <a:prstGeom prst="rect">
            <a:avLst/>
          </a:prstGeom>
        </p:spPr>
      </p:pic>
      <p:pic>
        <p:nvPicPr>
          <p:cNvPr id="572" name="bg object 572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7341070" y="7013215"/>
            <a:ext cx="39928" cy="27900"/>
          </a:xfrm>
          <a:prstGeom prst="rect">
            <a:avLst/>
          </a:prstGeom>
        </p:spPr>
      </p:pic>
      <p:pic>
        <p:nvPicPr>
          <p:cNvPr id="573" name="bg object 573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7340651" y="6944854"/>
            <a:ext cx="38582" cy="26965"/>
          </a:xfrm>
          <a:prstGeom prst="rect">
            <a:avLst/>
          </a:prstGeom>
        </p:spPr>
      </p:pic>
      <p:pic>
        <p:nvPicPr>
          <p:cNvPr id="574" name="bg object 574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7340257" y="6876504"/>
            <a:ext cx="37198" cy="26011"/>
          </a:xfrm>
          <a:prstGeom prst="rect">
            <a:avLst/>
          </a:prstGeom>
        </p:spPr>
      </p:pic>
      <p:pic>
        <p:nvPicPr>
          <p:cNvPr id="575" name="bg object 575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7339812" y="6806870"/>
            <a:ext cx="35940" cy="27635"/>
          </a:xfrm>
          <a:prstGeom prst="rect">
            <a:avLst/>
          </a:prstGeom>
        </p:spPr>
      </p:pic>
      <p:pic>
        <p:nvPicPr>
          <p:cNvPr id="576" name="bg object 57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339368" y="6738556"/>
            <a:ext cx="34607" cy="26619"/>
          </a:xfrm>
          <a:prstGeom prst="rect">
            <a:avLst/>
          </a:prstGeom>
        </p:spPr>
      </p:pic>
      <p:pic>
        <p:nvPicPr>
          <p:cNvPr id="577" name="bg object 577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7338948" y="6670243"/>
            <a:ext cx="33261" cy="25603"/>
          </a:xfrm>
          <a:prstGeom prst="rect">
            <a:avLst/>
          </a:prstGeom>
        </p:spPr>
      </p:pic>
      <p:pic>
        <p:nvPicPr>
          <p:cNvPr id="578" name="bg object 578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7338555" y="6601930"/>
            <a:ext cx="31889" cy="24561"/>
          </a:xfrm>
          <a:prstGeom prst="rect">
            <a:avLst/>
          </a:prstGeom>
        </p:spPr>
      </p:pic>
      <p:pic>
        <p:nvPicPr>
          <p:cNvPr id="579" name="bg object 57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338123" y="6533616"/>
            <a:ext cx="30568" cy="23545"/>
          </a:xfrm>
          <a:prstGeom prst="rect">
            <a:avLst/>
          </a:prstGeom>
        </p:spPr>
      </p:pic>
      <p:pic>
        <p:nvPicPr>
          <p:cNvPr id="580" name="bg object 58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337691" y="6465278"/>
            <a:ext cx="29260" cy="22555"/>
          </a:xfrm>
          <a:prstGeom prst="rect">
            <a:avLst/>
          </a:prstGeom>
        </p:spPr>
      </p:pic>
      <p:pic>
        <p:nvPicPr>
          <p:cNvPr id="581" name="bg object 581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7337259" y="6396990"/>
            <a:ext cx="27927" cy="21463"/>
          </a:xfrm>
          <a:prstGeom prst="rect">
            <a:avLst/>
          </a:prstGeom>
        </p:spPr>
      </p:pic>
      <p:pic>
        <p:nvPicPr>
          <p:cNvPr id="582" name="bg object 58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336446" y="6260376"/>
            <a:ext cx="25209" cy="19418"/>
          </a:xfrm>
          <a:prstGeom prst="rect">
            <a:avLst/>
          </a:prstGeom>
        </p:spPr>
      </p:pic>
      <p:pic>
        <p:nvPicPr>
          <p:cNvPr id="583" name="bg object 58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336840" y="6328689"/>
            <a:ext cx="26581" cy="20434"/>
          </a:xfrm>
          <a:prstGeom prst="rect">
            <a:avLst/>
          </a:prstGeom>
        </p:spPr>
      </p:pic>
      <p:pic>
        <p:nvPicPr>
          <p:cNvPr id="584" name="bg object 58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336002" y="6192062"/>
            <a:ext cx="23901" cy="18402"/>
          </a:xfrm>
          <a:prstGeom prst="rect">
            <a:avLst/>
          </a:prstGeom>
        </p:spPr>
      </p:pic>
      <p:pic>
        <p:nvPicPr>
          <p:cNvPr id="585" name="bg object 58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335570" y="6123775"/>
            <a:ext cx="22567" cy="17360"/>
          </a:xfrm>
          <a:prstGeom prst="rect">
            <a:avLst/>
          </a:prstGeom>
        </p:spPr>
      </p:pic>
      <p:pic>
        <p:nvPicPr>
          <p:cNvPr id="586" name="bg object 58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335151" y="6055436"/>
            <a:ext cx="21247" cy="16370"/>
          </a:xfrm>
          <a:prstGeom prst="rect">
            <a:avLst/>
          </a:prstGeom>
        </p:spPr>
      </p:pic>
      <p:pic>
        <p:nvPicPr>
          <p:cNvPr id="587" name="bg object 587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34745" y="5987148"/>
            <a:ext cx="19875" cy="15303"/>
          </a:xfrm>
          <a:prstGeom prst="rect">
            <a:avLst/>
          </a:prstGeom>
        </p:spPr>
      </p:pic>
      <p:pic>
        <p:nvPicPr>
          <p:cNvPr id="588" name="bg object 58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34313" y="5918809"/>
            <a:ext cx="18567" cy="14312"/>
          </a:xfrm>
          <a:prstGeom prst="rect">
            <a:avLst/>
          </a:prstGeom>
        </p:spPr>
      </p:pic>
      <p:pic>
        <p:nvPicPr>
          <p:cNvPr id="589" name="bg object 58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7333881" y="5850521"/>
            <a:ext cx="17208" cy="13220"/>
          </a:xfrm>
          <a:prstGeom prst="rect">
            <a:avLst/>
          </a:prstGeom>
        </p:spPr>
      </p:pic>
      <p:pic>
        <p:nvPicPr>
          <p:cNvPr id="590" name="bg object 59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33449" y="5782183"/>
            <a:ext cx="15874" cy="12204"/>
          </a:xfrm>
          <a:prstGeom prst="rect">
            <a:avLst/>
          </a:prstGeom>
        </p:spPr>
      </p:pic>
      <p:pic>
        <p:nvPicPr>
          <p:cNvPr id="591" name="bg object 59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33043" y="5713870"/>
            <a:ext cx="14516" cy="11188"/>
          </a:xfrm>
          <a:prstGeom prst="rect">
            <a:avLst/>
          </a:prstGeom>
        </p:spPr>
      </p:pic>
      <p:pic>
        <p:nvPicPr>
          <p:cNvPr id="592" name="bg object 59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32623" y="5645569"/>
            <a:ext cx="13220" cy="10159"/>
          </a:xfrm>
          <a:prstGeom prst="rect">
            <a:avLst/>
          </a:prstGeom>
        </p:spPr>
      </p:pic>
      <p:pic>
        <p:nvPicPr>
          <p:cNvPr id="593" name="bg object 59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31760" y="5508968"/>
            <a:ext cx="10553" cy="8102"/>
          </a:xfrm>
          <a:prstGeom prst="rect">
            <a:avLst/>
          </a:prstGeom>
        </p:spPr>
      </p:pic>
      <p:pic>
        <p:nvPicPr>
          <p:cNvPr id="594" name="bg object 59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32192" y="5577255"/>
            <a:ext cx="11887" cy="9144"/>
          </a:xfrm>
          <a:prstGeom prst="rect">
            <a:avLst/>
          </a:prstGeom>
        </p:spPr>
      </p:pic>
      <p:pic>
        <p:nvPicPr>
          <p:cNvPr id="595" name="bg object 59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331353" y="5440654"/>
            <a:ext cx="9207" cy="7086"/>
          </a:xfrm>
          <a:prstGeom prst="rect">
            <a:avLst/>
          </a:prstGeom>
        </p:spPr>
      </p:pic>
      <p:pic>
        <p:nvPicPr>
          <p:cNvPr id="596" name="bg object 59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30935" y="5372341"/>
            <a:ext cx="7835" cy="6019"/>
          </a:xfrm>
          <a:prstGeom prst="rect">
            <a:avLst/>
          </a:prstGeom>
        </p:spPr>
      </p:pic>
      <p:pic>
        <p:nvPicPr>
          <p:cNvPr id="597" name="bg object 5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330529" y="5304002"/>
            <a:ext cx="6527" cy="5029"/>
          </a:xfrm>
          <a:prstGeom prst="rect">
            <a:avLst/>
          </a:prstGeom>
        </p:spPr>
      </p:pic>
      <p:pic>
        <p:nvPicPr>
          <p:cNvPr id="598" name="bg object 59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330059" y="5235714"/>
            <a:ext cx="5219" cy="3975"/>
          </a:xfrm>
          <a:prstGeom prst="rect">
            <a:avLst/>
          </a:prstGeom>
        </p:spPr>
      </p:pic>
      <p:pic>
        <p:nvPicPr>
          <p:cNvPr id="599" name="bg object 59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329652" y="5167376"/>
            <a:ext cx="3873" cy="2984"/>
          </a:xfrm>
          <a:prstGeom prst="rect">
            <a:avLst/>
          </a:prstGeom>
        </p:spPr>
      </p:pic>
      <p:pic>
        <p:nvPicPr>
          <p:cNvPr id="600" name="bg object 60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329233" y="5099088"/>
            <a:ext cx="2527" cy="1943"/>
          </a:xfrm>
          <a:prstGeom prst="rect">
            <a:avLst/>
          </a:prstGeom>
        </p:spPr>
      </p:pic>
      <p:pic>
        <p:nvPicPr>
          <p:cNvPr id="601" name="bg object 60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328814" y="5030774"/>
            <a:ext cx="1193" cy="927"/>
          </a:xfrm>
          <a:prstGeom prst="rect">
            <a:avLst/>
          </a:prstGeom>
        </p:spPr>
      </p:pic>
      <p:pic>
        <p:nvPicPr>
          <p:cNvPr id="602" name="bg object 602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7218391" y="7148763"/>
            <a:ext cx="38671" cy="29756"/>
          </a:xfrm>
          <a:prstGeom prst="rect">
            <a:avLst/>
          </a:prstGeom>
        </p:spPr>
      </p:pic>
      <p:pic>
        <p:nvPicPr>
          <p:cNvPr id="603" name="bg object 60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216012" y="7080402"/>
            <a:ext cx="41236" cy="28814"/>
          </a:xfrm>
          <a:prstGeom prst="rect">
            <a:avLst/>
          </a:prstGeom>
        </p:spPr>
      </p:pic>
      <p:pic>
        <p:nvPicPr>
          <p:cNvPr id="604" name="bg object 604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7215568" y="7012056"/>
            <a:ext cx="39928" cy="27865"/>
          </a:xfrm>
          <a:prstGeom prst="rect">
            <a:avLst/>
          </a:prstGeom>
        </p:spPr>
      </p:pic>
      <p:pic>
        <p:nvPicPr>
          <p:cNvPr id="605" name="bg object 605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7215161" y="6943671"/>
            <a:ext cx="38582" cy="26955"/>
          </a:xfrm>
          <a:prstGeom prst="rect">
            <a:avLst/>
          </a:prstGeom>
        </p:spPr>
      </p:pic>
      <p:pic>
        <p:nvPicPr>
          <p:cNvPr id="606" name="bg object 606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7214337" y="6805701"/>
            <a:ext cx="35915" cy="27609"/>
          </a:xfrm>
          <a:prstGeom prst="rect">
            <a:avLst/>
          </a:prstGeom>
        </p:spPr>
      </p:pic>
      <p:pic>
        <p:nvPicPr>
          <p:cNvPr id="607" name="bg object 607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7214755" y="6875324"/>
            <a:ext cx="37249" cy="26009"/>
          </a:xfrm>
          <a:prstGeom prst="rect">
            <a:avLst/>
          </a:prstGeom>
        </p:spPr>
      </p:pic>
      <p:pic>
        <p:nvPicPr>
          <p:cNvPr id="608" name="bg object 608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7213878" y="6737362"/>
            <a:ext cx="34594" cy="26619"/>
          </a:xfrm>
          <a:prstGeom prst="rect">
            <a:avLst/>
          </a:prstGeom>
        </p:spPr>
      </p:pic>
      <p:pic>
        <p:nvPicPr>
          <p:cNvPr id="609" name="bg object 609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7213460" y="6669049"/>
            <a:ext cx="33261" cy="25603"/>
          </a:xfrm>
          <a:prstGeom prst="rect">
            <a:avLst/>
          </a:prstGeom>
        </p:spPr>
      </p:pic>
      <p:pic>
        <p:nvPicPr>
          <p:cNvPr id="610" name="bg object 61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213041" y="6600736"/>
            <a:ext cx="31902" cy="24587"/>
          </a:xfrm>
          <a:prstGeom prst="rect">
            <a:avLst/>
          </a:prstGeom>
        </p:spPr>
      </p:pic>
      <p:pic>
        <p:nvPicPr>
          <p:cNvPr id="611" name="bg object 61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212621" y="6532448"/>
            <a:ext cx="30568" cy="23520"/>
          </a:xfrm>
          <a:prstGeom prst="rect">
            <a:avLst/>
          </a:prstGeom>
        </p:spPr>
      </p:pic>
      <p:pic>
        <p:nvPicPr>
          <p:cNvPr id="612" name="bg object 61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212227" y="6464122"/>
            <a:ext cx="29210" cy="22491"/>
          </a:xfrm>
          <a:prstGeom prst="rect">
            <a:avLst/>
          </a:prstGeom>
        </p:spPr>
      </p:pic>
      <p:pic>
        <p:nvPicPr>
          <p:cNvPr id="613" name="bg object 61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211758" y="6395834"/>
            <a:ext cx="27927" cy="21450"/>
          </a:xfrm>
          <a:prstGeom prst="rect">
            <a:avLst/>
          </a:prstGeom>
        </p:spPr>
      </p:pic>
      <p:pic>
        <p:nvPicPr>
          <p:cNvPr id="614" name="bg object 61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211352" y="6327521"/>
            <a:ext cx="26568" cy="20434"/>
          </a:xfrm>
          <a:prstGeom prst="rect">
            <a:avLst/>
          </a:prstGeom>
        </p:spPr>
      </p:pic>
      <p:pic>
        <p:nvPicPr>
          <p:cNvPr id="615" name="bg object 61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7210933" y="6259233"/>
            <a:ext cx="25234" cy="19392"/>
          </a:xfrm>
          <a:prstGeom prst="rect">
            <a:avLst/>
          </a:prstGeom>
        </p:spPr>
      </p:pic>
      <p:pic>
        <p:nvPicPr>
          <p:cNvPr id="616" name="bg object 61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210539" y="6190869"/>
            <a:ext cx="23863" cy="18402"/>
          </a:xfrm>
          <a:prstGeom prst="rect">
            <a:avLst/>
          </a:prstGeom>
        </p:spPr>
      </p:pic>
      <p:pic>
        <p:nvPicPr>
          <p:cNvPr id="617" name="bg object 61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210069" y="6122555"/>
            <a:ext cx="22593" cy="17386"/>
          </a:xfrm>
          <a:prstGeom prst="rect">
            <a:avLst/>
          </a:prstGeom>
        </p:spPr>
      </p:pic>
      <p:pic>
        <p:nvPicPr>
          <p:cNvPr id="618" name="bg object 618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209662" y="6054267"/>
            <a:ext cx="21247" cy="16344"/>
          </a:xfrm>
          <a:prstGeom prst="rect">
            <a:avLst/>
          </a:prstGeom>
        </p:spPr>
      </p:pic>
      <p:pic>
        <p:nvPicPr>
          <p:cNvPr id="619" name="bg object 6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209244" y="5985954"/>
            <a:ext cx="19888" cy="15303"/>
          </a:xfrm>
          <a:prstGeom prst="rect">
            <a:avLst/>
          </a:prstGeom>
        </p:spPr>
      </p:pic>
      <p:pic>
        <p:nvPicPr>
          <p:cNvPr id="620" name="bg object 6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208812" y="5917641"/>
            <a:ext cx="18554" cy="14262"/>
          </a:xfrm>
          <a:prstGeom prst="rect">
            <a:avLst/>
          </a:prstGeom>
        </p:spPr>
      </p:pic>
      <p:pic>
        <p:nvPicPr>
          <p:cNvPr id="621" name="bg object 6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08380" y="5849328"/>
            <a:ext cx="17221" cy="13246"/>
          </a:xfrm>
          <a:prstGeom prst="rect">
            <a:avLst/>
          </a:prstGeom>
        </p:spPr>
      </p:pic>
      <p:pic>
        <p:nvPicPr>
          <p:cNvPr id="622" name="bg object 6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207961" y="5781027"/>
            <a:ext cx="15887" cy="12217"/>
          </a:xfrm>
          <a:prstGeom prst="rect">
            <a:avLst/>
          </a:prstGeom>
        </p:spPr>
      </p:pic>
      <p:pic>
        <p:nvPicPr>
          <p:cNvPr id="623" name="bg object 6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07528" y="5712714"/>
            <a:ext cx="14579" cy="11201"/>
          </a:xfrm>
          <a:prstGeom prst="rect">
            <a:avLst/>
          </a:prstGeom>
        </p:spPr>
      </p:pic>
      <p:pic>
        <p:nvPicPr>
          <p:cNvPr id="624" name="bg object 6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07122" y="5644401"/>
            <a:ext cx="13233" cy="10185"/>
          </a:xfrm>
          <a:prstGeom prst="rect">
            <a:avLst/>
          </a:prstGeom>
        </p:spPr>
      </p:pic>
      <p:pic>
        <p:nvPicPr>
          <p:cNvPr id="625" name="bg object 6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06716" y="5576062"/>
            <a:ext cx="11887" cy="9182"/>
          </a:xfrm>
          <a:prstGeom prst="rect">
            <a:avLst/>
          </a:prstGeom>
        </p:spPr>
      </p:pic>
      <p:pic>
        <p:nvPicPr>
          <p:cNvPr id="626" name="bg object 6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206272" y="5507774"/>
            <a:ext cx="10541" cy="8115"/>
          </a:xfrm>
          <a:prstGeom prst="rect">
            <a:avLst/>
          </a:prstGeom>
        </p:spPr>
      </p:pic>
      <p:pic>
        <p:nvPicPr>
          <p:cNvPr id="627" name="bg object 6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205865" y="5439460"/>
            <a:ext cx="9182" cy="7099"/>
          </a:xfrm>
          <a:prstGeom prst="rect">
            <a:avLst/>
          </a:prstGeom>
        </p:spPr>
      </p:pic>
      <p:pic>
        <p:nvPicPr>
          <p:cNvPr id="628" name="bg object 6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205434" y="5371147"/>
            <a:ext cx="7886" cy="6057"/>
          </a:xfrm>
          <a:prstGeom prst="rect">
            <a:avLst/>
          </a:prstGeom>
        </p:spPr>
      </p:pic>
      <p:pic>
        <p:nvPicPr>
          <p:cNvPr id="629" name="bg object 6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204557" y="5234521"/>
            <a:ext cx="5245" cy="4025"/>
          </a:xfrm>
          <a:prstGeom prst="rect">
            <a:avLst/>
          </a:prstGeom>
        </p:spPr>
      </p:pic>
      <p:pic>
        <p:nvPicPr>
          <p:cNvPr id="630" name="bg object 6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205027" y="5302834"/>
            <a:ext cx="6540" cy="5041"/>
          </a:xfrm>
          <a:prstGeom prst="rect">
            <a:avLst/>
          </a:prstGeom>
        </p:spPr>
      </p:pic>
      <p:pic>
        <p:nvPicPr>
          <p:cNvPr id="631" name="bg object 6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204163" y="5166233"/>
            <a:ext cx="3873" cy="2984"/>
          </a:xfrm>
          <a:prstGeom prst="rect">
            <a:avLst/>
          </a:prstGeom>
        </p:spPr>
      </p:pic>
      <p:pic>
        <p:nvPicPr>
          <p:cNvPr id="632" name="bg object 6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203732" y="5097894"/>
            <a:ext cx="2540" cy="1993"/>
          </a:xfrm>
          <a:prstGeom prst="rect">
            <a:avLst/>
          </a:prstGeom>
        </p:spPr>
      </p:pic>
      <p:pic>
        <p:nvPicPr>
          <p:cNvPr id="633" name="bg object 6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203313" y="5029593"/>
            <a:ext cx="1181" cy="914"/>
          </a:xfrm>
          <a:prstGeom prst="rect">
            <a:avLst/>
          </a:prstGeom>
        </p:spPr>
      </p:pic>
      <p:pic>
        <p:nvPicPr>
          <p:cNvPr id="634" name="bg object 634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7090524" y="7079208"/>
            <a:ext cx="41249" cy="28813"/>
          </a:xfrm>
          <a:prstGeom prst="rect">
            <a:avLst/>
          </a:prstGeom>
        </p:spPr>
      </p:pic>
      <p:pic>
        <p:nvPicPr>
          <p:cNvPr id="635" name="bg object 635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7092901" y="7147589"/>
            <a:ext cx="38668" cy="29746"/>
          </a:xfrm>
          <a:prstGeom prst="rect">
            <a:avLst/>
          </a:prstGeom>
        </p:spPr>
      </p:pic>
      <p:pic>
        <p:nvPicPr>
          <p:cNvPr id="636" name="bg object 636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7089660" y="6942512"/>
            <a:ext cx="38607" cy="26927"/>
          </a:xfrm>
          <a:prstGeom prst="rect">
            <a:avLst/>
          </a:prstGeom>
        </p:spPr>
      </p:pic>
      <p:pic>
        <p:nvPicPr>
          <p:cNvPr id="637" name="bg object 6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090079" y="7010858"/>
            <a:ext cx="39916" cy="27866"/>
          </a:xfrm>
          <a:prstGeom prst="rect">
            <a:avLst/>
          </a:prstGeom>
        </p:spPr>
      </p:pic>
      <p:pic>
        <p:nvPicPr>
          <p:cNvPr id="638" name="bg object 63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089253" y="6874143"/>
            <a:ext cx="37274" cy="26011"/>
          </a:xfrm>
          <a:prstGeom prst="rect">
            <a:avLst/>
          </a:prstGeom>
        </p:spPr>
      </p:pic>
      <p:pic>
        <p:nvPicPr>
          <p:cNvPr id="639" name="bg object 639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7088834" y="6804507"/>
            <a:ext cx="35902" cy="27635"/>
          </a:xfrm>
          <a:prstGeom prst="rect">
            <a:avLst/>
          </a:prstGeom>
        </p:spPr>
      </p:pic>
      <p:pic>
        <p:nvPicPr>
          <p:cNvPr id="640" name="bg object 64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087958" y="6667919"/>
            <a:ext cx="33261" cy="25539"/>
          </a:xfrm>
          <a:prstGeom prst="rect">
            <a:avLst/>
          </a:prstGeom>
        </p:spPr>
      </p:pic>
      <p:pic>
        <p:nvPicPr>
          <p:cNvPr id="641" name="bg object 641"/>
          <p:cNvPicPr/>
          <p:nvPr/>
        </p:nvPicPr>
        <p:blipFill>
          <a:blip r:embed="rId122" cstate="print"/>
          <a:stretch>
            <a:fillRect/>
          </a:stretch>
        </p:blipFill>
        <p:spPr>
          <a:xfrm>
            <a:off x="7088403" y="6736194"/>
            <a:ext cx="34569" cy="26619"/>
          </a:xfrm>
          <a:prstGeom prst="rect">
            <a:avLst/>
          </a:prstGeom>
        </p:spPr>
      </p:pic>
      <p:pic>
        <p:nvPicPr>
          <p:cNvPr id="642" name="bg object 64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087540" y="6599580"/>
            <a:ext cx="31915" cy="24523"/>
          </a:xfrm>
          <a:prstGeom prst="rect">
            <a:avLst/>
          </a:prstGeom>
        </p:spPr>
      </p:pic>
      <p:pic>
        <p:nvPicPr>
          <p:cNvPr id="643" name="bg object 64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087133" y="6531292"/>
            <a:ext cx="30581" cy="23482"/>
          </a:xfrm>
          <a:prstGeom prst="rect">
            <a:avLst/>
          </a:prstGeom>
        </p:spPr>
      </p:pic>
      <p:pic>
        <p:nvPicPr>
          <p:cNvPr id="644" name="bg object 64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86714" y="6462954"/>
            <a:ext cx="29248" cy="22466"/>
          </a:xfrm>
          <a:prstGeom prst="rect">
            <a:avLst/>
          </a:prstGeom>
        </p:spPr>
      </p:pic>
      <p:pic>
        <p:nvPicPr>
          <p:cNvPr id="645" name="bg object 64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086270" y="6394640"/>
            <a:ext cx="27940" cy="21450"/>
          </a:xfrm>
          <a:prstGeom prst="rect">
            <a:avLst/>
          </a:prstGeom>
        </p:spPr>
      </p:pic>
      <p:pic>
        <p:nvPicPr>
          <p:cNvPr id="646" name="bg object 64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085851" y="6326327"/>
            <a:ext cx="26568" cy="20434"/>
          </a:xfrm>
          <a:prstGeom prst="rect">
            <a:avLst/>
          </a:prstGeom>
        </p:spPr>
      </p:pic>
      <p:pic>
        <p:nvPicPr>
          <p:cNvPr id="647" name="bg object 6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085444" y="6258014"/>
            <a:ext cx="25234" cy="19418"/>
          </a:xfrm>
          <a:prstGeom prst="rect">
            <a:avLst/>
          </a:prstGeom>
        </p:spPr>
      </p:pic>
      <p:pic>
        <p:nvPicPr>
          <p:cNvPr id="648" name="bg object 64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085024" y="6189726"/>
            <a:ext cx="23901" cy="18376"/>
          </a:xfrm>
          <a:prstGeom prst="rect">
            <a:avLst/>
          </a:prstGeom>
        </p:spPr>
      </p:pic>
      <p:pic>
        <p:nvPicPr>
          <p:cNvPr id="649" name="bg object 64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084580" y="6121387"/>
            <a:ext cx="22580" cy="17348"/>
          </a:xfrm>
          <a:prstGeom prst="rect">
            <a:avLst/>
          </a:prstGeom>
        </p:spPr>
      </p:pic>
      <p:pic>
        <p:nvPicPr>
          <p:cNvPr id="650" name="bg object 65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084174" y="6053099"/>
            <a:ext cx="21234" cy="16306"/>
          </a:xfrm>
          <a:prstGeom prst="rect">
            <a:avLst/>
          </a:prstGeom>
        </p:spPr>
      </p:pic>
      <p:pic>
        <p:nvPicPr>
          <p:cNvPr id="651" name="bg object 65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083742" y="5984760"/>
            <a:ext cx="19900" cy="15316"/>
          </a:xfrm>
          <a:prstGeom prst="rect">
            <a:avLst/>
          </a:prstGeom>
        </p:spPr>
      </p:pic>
      <p:pic>
        <p:nvPicPr>
          <p:cNvPr id="652" name="bg object 65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083335" y="5916485"/>
            <a:ext cx="18529" cy="14262"/>
          </a:xfrm>
          <a:prstGeom prst="rect">
            <a:avLst/>
          </a:prstGeom>
        </p:spPr>
      </p:pic>
      <p:pic>
        <p:nvPicPr>
          <p:cNvPr id="653" name="bg object 65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082917" y="5848147"/>
            <a:ext cx="17170" cy="13246"/>
          </a:xfrm>
          <a:prstGeom prst="rect">
            <a:avLst/>
          </a:prstGeom>
        </p:spPr>
      </p:pic>
      <p:pic>
        <p:nvPicPr>
          <p:cNvPr id="654" name="bg object 65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82460" y="5779859"/>
            <a:ext cx="15938" cy="12204"/>
          </a:xfrm>
          <a:prstGeom prst="rect">
            <a:avLst/>
          </a:prstGeom>
        </p:spPr>
      </p:pic>
      <p:pic>
        <p:nvPicPr>
          <p:cNvPr id="655" name="bg object 6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82041" y="5711520"/>
            <a:ext cx="14566" cy="11214"/>
          </a:xfrm>
          <a:prstGeom prst="rect">
            <a:avLst/>
          </a:prstGeom>
        </p:spPr>
      </p:pic>
      <p:pic>
        <p:nvPicPr>
          <p:cNvPr id="656" name="bg object 65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81634" y="5643207"/>
            <a:ext cx="13207" cy="10172"/>
          </a:xfrm>
          <a:prstGeom prst="rect">
            <a:avLst/>
          </a:prstGeom>
        </p:spPr>
      </p:pic>
      <p:pic>
        <p:nvPicPr>
          <p:cNvPr id="657" name="bg object 65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081202" y="5574919"/>
            <a:ext cx="11887" cy="9131"/>
          </a:xfrm>
          <a:prstGeom prst="rect">
            <a:avLst/>
          </a:prstGeom>
        </p:spPr>
      </p:pic>
      <p:pic>
        <p:nvPicPr>
          <p:cNvPr id="658" name="bg object 65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080770" y="5506605"/>
            <a:ext cx="10553" cy="8089"/>
          </a:xfrm>
          <a:prstGeom prst="rect">
            <a:avLst/>
          </a:prstGeom>
        </p:spPr>
      </p:pic>
      <p:pic>
        <p:nvPicPr>
          <p:cNvPr id="659" name="bg object 65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080364" y="5438267"/>
            <a:ext cx="9169" cy="7099"/>
          </a:xfrm>
          <a:prstGeom prst="rect">
            <a:avLst/>
          </a:prstGeom>
        </p:spPr>
      </p:pic>
      <p:pic>
        <p:nvPicPr>
          <p:cNvPr id="660" name="bg object 66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079945" y="5369953"/>
            <a:ext cx="7899" cy="6083"/>
          </a:xfrm>
          <a:prstGeom prst="rect">
            <a:avLst/>
          </a:prstGeom>
        </p:spPr>
      </p:pic>
      <p:pic>
        <p:nvPicPr>
          <p:cNvPr id="661" name="bg object 66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079526" y="5301665"/>
            <a:ext cx="6540" cy="5041"/>
          </a:xfrm>
          <a:prstGeom prst="rect">
            <a:avLst/>
          </a:prstGeom>
        </p:spPr>
      </p:pic>
      <p:pic>
        <p:nvPicPr>
          <p:cNvPr id="662" name="bg object 66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079106" y="5233340"/>
            <a:ext cx="5181" cy="4013"/>
          </a:xfrm>
          <a:prstGeom prst="rect">
            <a:avLst/>
          </a:prstGeom>
        </p:spPr>
      </p:pic>
      <p:pic>
        <p:nvPicPr>
          <p:cNvPr id="663" name="bg object 66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078649" y="5165051"/>
            <a:ext cx="3898" cy="2946"/>
          </a:xfrm>
          <a:prstGeom prst="rect">
            <a:avLst/>
          </a:prstGeom>
        </p:spPr>
      </p:pic>
      <p:pic>
        <p:nvPicPr>
          <p:cNvPr id="664" name="bg object 66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078230" y="5096738"/>
            <a:ext cx="2540" cy="1930"/>
          </a:xfrm>
          <a:prstGeom prst="rect">
            <a:avLst/>
          </a:prstGeom>
        </p:spPr>
      </p:pic>
      <p:pic>
        <p:nvPicPr>
          <p:cNvPr id="665" name="bg object 66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077836" y="5028451"/>
            <a:ext cx="1193" cy="888"/>
          </a:xfrm>
          <a:prstGeom prst="rect">
            <a:avLst/>
          </a:prstGeom>
        </p:spPr>
      </p:pic>
      <p:pic>
        <p:nvPicPr>
          <p:cNvPr id="666" name="bg object 666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6965022" y="7078051"/>
            <a:ext cx="41249" cy="28795"/>
          </a:xfrm>
          <a:prstGeom prst="rect">
            <a:avLst/>
          </a:prstGeom>
        </p:spPr>
      </p:pic>
      <p:pic>
        <p:nvPicPr>
          <p:cNvPr id="667" name="bg object 667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967394" y="7146385"/>
            <a:ext cx="38681" cy="29751"/>
          </a:xfrm>
          <a:prstGeom prst="rect">
            <a:avLst/>
          </a:prstGeom>
        </p:spPr>
      </p:pic>
      <p:pic>
        <p:nvPicPr>
          <p:cNvPr id="668" name="bg object 668"/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6964616" y="7009676"/>
            <a:ext cx="39890" cy="27887"/>
          </a:xfrm>
          <a:prstGeom prst="rect">
            <a:avLst/>
          </a:prstGeom>
        </p:spPr>
      </p:pic>
      <p:pic>
        <p:nvPicPr>
          <p:cNvPr id="669" name="bg object 669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6964171" y="6941311"/>
            <a:ext cx="38595" cy="26976"/>
          </a:xfrm>
          <a:prstGeom prst="rect">
            <a:avLst/>
          </a:prstGeom>
        </p:spPr>
      </p:pic>
      <p:pic>
        <p:nvPicPr>
          <p:cNvPr id="670" name="bg object 67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963739" y="6872968"/>
            <a:ext cx="37274" cy="26019"/>
          </a:xfrm>
          <a:prstGeom prst="rect">
            <a:avLst/>
          </a:prstGeom>
        </p:spPr>
      </p:pic>
      <p:pic>
        <p:nvPicPr>
          <p:cNvPr id="671" name="bg object 671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6963333" y="6803326"/>
            <a:ext cx="35915" cy="27647"/>
          </a:xfrm>
          <a:prstGeom prst="rect">
            <a:avLst/>
          </a:prstGeom>
        </p:spPr>
      </p:pic>
      <p:pic>
        <p:nvPicPr>
          <p:cNvPr id="672" name="bg object 672"/>
          <p:cNvPicPr/>
          <p:nvPr/>
        </p:nvPicPr>
        <p:blipFill>
          <a:blip r:embed="rId126" cstate="print"/>
          <a:stretch>
            <a:fillRect/>
          </a:stretch>
        </p:blipFill>
        <p:spPr>
          <a:xfrm>
            <a:off x="6962927" y="6735013"/>
            <a:ext cx="34556" cy="26631"/>
          </a:xfrm>
          <a:prstGeom prst="rect">
            <a:avLst/>
          </a:prstGeom>
        </p:spPr>
      </p:pic>
      <p:pic>
        <p:nvPicPr>
          <p:cNvPr id="673" name="bg object 673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6962483" y="6666699"/>
            <a:ext cx="33235" cy="25565"/>
          </a:xfrm>
          <a:prstGeom prst="rect">
            <a:avLst/>
          </a:prstGeom>
        </p:spPr>
      </p:pic>
      <p:pic>
        <p:nvPicPr>
          <p:cNvPr id="674" name="bg object 67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962050" y="6598412"/>
            <a:ext cx="31940" cy="24523"/>
          </a:xfrm>
          <a:prstGeom prst="rect">
            <a:avLst/>
          </a:prstGeom>
        </p:spPr>
      </p:pic>
      <p:pic>
        <p:nvPicPr>
          <p:cNvPr id="675" name="bg object 67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961644" y="6530098"/>
            <a:ext cx="30581" cy="23520"/>
          </a:xfrm>
          <a:prstGeom prst="rect">
            <a:avLst/>
          </a:prstGeom>
        </p:spPr>
      </p:pic>
      <p:pic>
        <p:nvPicPr>
          <p:cNvPr id="676" name="bg object 67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961226" y="6461785"/>
            <a:ext cx="29235" cy="22504"/>
          </a:xfrm>
          <a:prstGeom prst="rect">
            <a:avLst/>
          </a:prstGeom>
        </p:spPr>
      </p:pic>
      <p:pic>
        <p:nvPicPr>
          <p:cNvPr id="677" name="bg object 67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960768" y="6393472"/>
            <a:ext cx="27939" cy="21488"/>
          </a:xfrm>
          <a:prstGeom prst="rect">
            <a:avLst/>
          </a:prstGeom>
        </p:spPr>
      </p:pic>
      <p:pic>
        <p:nvPicPr>
          <p:cNvPr id="678" name="bg object 67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960375" y="6325184"/>
            <a:ext cx="26555" cy="20447"/>
          </a:xfrm>
          <a:prstGeom prst="rect">
            <a:avLst/>
          </a:prstGeom>
        </p:spPr>
      </p:pic>
      <p:pic>
        <p:nvPicPr>
          <p:cNvPr id="679" name="bg object 67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959523" y="6188532"/>
            <a:ext cx="23914" cy="18389"/>
          </a:xfrm>
          <a:prstGeom prst="rect">
            <a:avLst/>
          </a:prstGeom>
        </p:spPr>
      </p:pic>
      <p:pic>
        <p:nvPicPr>
          <p:cNvPr id="680" name="bg object 68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959930" y="6256820"/>
            <a:ext cx="25247" cy="19456"/>
          </a:xfrm>
          <a:prstGeom prst="rect">
            <a:avLst/>
          </a:prstGeom>
        </p:spPr>
      </p:pic>
      <p:pic>
        <p:nvPicPr>
          <p:cNvPr id="681" name="bg object 68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959117" y="6120231"/>
            <a:ext cx="22555" cy="17335"/>
          </a:xfrm>
          <a:prstGeom prst="rect">
            <a:avLst/>
          </a:prstGeom>
        </p:spPr>
      </p:pic>
      <p:pic>
        <p:nvPicPr>
          <p:cNvPr id="682" name="bg object 68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958672" y="6051943"/>
            <a:ext cx="21221" cy="16294"/>
          </a:xfrm>
          <a:prstGeom prst="rect">
            <a:avLst/>
          </a:prstGeom>
        </p:spPr>
      </p:pic>
      <p:pic>
        <p:nvPicPr>
          <p:cNvPr id="683" name="bg object 68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58253" y="5983605"/>
            <a:ext cx="19888" cy="15303"/>
          </a:xfrm>
          <a:prstGeom prst="rect">
            <a:avLst/>
          </a:prstGeom>
        </p:spPr>
      </p:pic>
      <p:pic>
        <p:nvPicPr>
          <p:cNvPr id="684" name="bg object 68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57834" y="5915291"/>
            <a:ext cx="18529" cy="14287"/>
          </a:xfrm>
          <a:prstGeom prst="rect">
            <a:avLst/>
          </a:prstGeom>
        </p:spPr>
      </p:pic>
      <p:pic>
        <p:nvPicPr>
          <p:cNvPr id="685" name="bg object 6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7428" y="5846978"/>
            <a:ext cx="17195" cy="13271"/>
          </a:xfrm>
          <a:prstGeom prst="rect">
            <a:avLst/>
          </a:prstGeom>
        </p:spPr>
      </p:pic>
      <p:pic>
        <p:nvPicPr>
          <p:cNvPr id="686" name="bg object 68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56958" y="5778640"/>
            <a:ext cx="15925" cy="12280"/>
          </a:xfrm>
          <a:prstGeom prst="rect">
            <a:avLst/>
          </a:prstGeom>
        </p:spPr>
      </p:pic>
      <p:pic>
        <p:nvPicPr>
          <p:cNvPr id="687" name="bg object 6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6551" y="5710352"/>
            <a:ext cx="14566" cy="11188"/>
          </a:xfrm>
          <a:prstGeom prst="rect">
            <a:avLst/>
          </a:prstGeom>
        </p:spPr>
      </p:pic>
      <p:pic>
        <p:nvPicPr>
          <p:cNvPr id="688" name="bg object 68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56145" y="5642038"/>
            <a:ext cx="13220" cy="10172"/>
          </a:xfrm>
          <a:prstGeom prst="rect">
            <a:avLst/>
          </a:prstGeom>
        </p:spPr>
      </p:pic>
      <p:pic>
        <p:nvPicPr>
          <p:cNvPr id="689" name="bg object 68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955700" y="5573725"/>
            <a:ext cx="11887" cy="9156"/>
          </a:xfrm>
          <a:prstGeom prst="rect">
            <a:avLst/>
          </a:prstGeom>
        </p:spPr>
      </p:pic>
      <p:pic>
        <p:nvPicPr>
          <p:cNvPr id="690" name="bg object 69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55307" y="5505412"/>
            <a:ext cx="10515" cy="8115"/>
          </a:xfrm>
          <a:prstGeom prst="rect">
            <a:avLst/>
          </a:prstGeom>
        </p:spPr>
      </p:pic>
      <p:pic>
        <p:nvPicPr>
          <p:cNvPr id="691" name="bg object 69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954862" y="5437124"/>
            <a:ext cx="9232" cy="7073"/>
          </a:xfrm>
          <a:prstGeom prst="rect">
            <a:avLst/>
          </a:prstGeom>
        </p:spPr>
      </p:pic>
      <p:pic>
        <p:nvPicPr>
          <p:cNvPr id="692" name="bg object 69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54443" y="5368798"/>
            <a:ext cx="7899" cy="6070"/>
          </a:xfrm>
          <a:prstGeom prst="rect">
            <a:avLst/>
          </a:prstGeom>
        </p:spPr>
      </p:pic>
      <p:pic>
        <p:nvPicPr>
          <p:cNvPr id="693" name="bg object 69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954024" y="5300484"/>
            <a:ext cx="6540" cy="5054"/>
          </a:xfrm>
          <a:prstGeom prst="rect">
            <a:avLst/>
          </a:prstGeom>
        </p:spPr>
      </p:pic>
      <p:pic>
        <p:nvPicPr>
          <p:cNvPr id="694" name="bg object 69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953618" y="5232171"/>
            <a:ext cx="5181" cy="3987"/>
          </a:xfrm>
          <a:prstGeom prst="rect">
            <a:avLst/>
          </a:prstGeom>
        </p:spPr>
      </p:pic>
      <p:pic>
        <p:nvPicPr>
          <p:cNvPr id="695" name="bg object 69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53148" y="5163858"/>
            <a:ext cx="3898" cy="2971"/>
          </a:xfrm>
          <a:prstGeom prst="rect">
            <a:avLst/>
          </a:prstGeom>
        </p:spPr>
      </p:pic>
      <p:pic>
        <p:nvPicPr>
          <p:cNvPr id="696" name="bg object 69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52742" y="5095544"/>
            <a:ext cx="2527" cy="1930"/>
          </a:xfrm>
          <a:prstGeom prst="rect">
            <a:avLst/>
          </a:prstGeom>
        </p:spPr>
      </p:pic>
      <p:pic>
        <p:nvPicPr>
          <p:cNvPr id="697" name="bg object 69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52335" y="5027231"/>
            <a:ext cx="1193" cy="914"/>
          </a:xfrm>
          <a:prstGeom prst="rect">
            <a:avLst/>
          </a:prstGeom>
        </p:spPr>
      </p:pic>
      <p:pic>
        <p:nvPicPr>
          <p:cNvPr id="698" name="bg object 69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834848" y="6323965"/>
            <a:ext cx="26593" cy="20447"/>
          </a:xfrm>
          <a:prstGeom prst="rect">
            <a:avLst/>
          </a:prstGeom>
        </p:spPr>
      </p:pic>
      <p:pic>
        <p:nvPicPr>
          <p:cNvPr id="699" name="bg object 69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834441" y="6255690"/>
            <a:ext cx="25260" cy="19367"/>
          </a:xfrm>
          <a:prstGeom prst="rect">
            <a:avLst/>
          </a:prstGeom>
        </p:spPr>
      </p:pic>
      <p:pic>
        <p:nvPicPr>
          <p:cNvPr id="700" name="bg object 70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834022" y="6187376"/>
            <a:ext cx="23914" cy="18351"/>
          </a:xfrm>
          <a:prstGeom prst="rect">
            <a:avLst/>
          </a:prstGeom>
        </p:spPr>
      </p:pic>
      <p:pic>
        <p:nvPicPr>
          <p:cNvPr id="701" name="bg object 70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833616" y="6119063"/>
            <a:ext cx="22555" cy="17335"/>
          </a:xfrm>
          <a:prstGeom prst="rect">
            <a:avLst/>
          </a:prstGeom>
        </p:spPr>
      </p:pic>
      <p:pic>
        <p:nvPicPr>
          <p:cNvPr id="702" name="bg object 70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33171" y="6050724"/>
            <a:ext cx="21234" cy="16344"/>
          </a:xfrm>
          <a:prstGeom prst="rect">
            <a:avLst/>
          </a:prstGeom>
        </p:spPr>
      </p:pic>
      <p:pic>
        <p:nvPicPr>
          <p:cNvPr id="703" name="bg object 703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6832752" y="5982436"/>
            <a:ext cx="19888" cy="15303"/>
          </a:xfrm>
          <a:prstGeom prst="rect">
            <a:avLst/>
          </a:prstGeom>
        </p:spPr>
      </p:pic>
      <p:pic>
        <p:nvPicPr>
          <p:cNvPr id="704" name="bg object 70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32346" y="5914098"/>
            <a:ext cx="18529" cy="14312"/>
          </a:xfrm>
          <a:prstGeom prst="rect">
            <a:avLst/>
          </a:prstGeom>
        </p:spPr>
      </p:pic>
      <p:pic>
        <p:nvPicPr>
          <p:cNvPr id="705" name="bg object 70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31914" y="5845810"/>
            <a:ext cx="17246" cy="13220"/>
          </a:xfrm>
          <a:prstGeom prst="rect">
            <a:avLst/>
          </a:prstGeom>
        </p:spPr>
      </p:pic>
      <p:pic>
        <p:nvPicPr>
          <p:cNvPr id="706" name="bg object 70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31495" y="5777471"/>
            <a:ext cx="15887" cy="12230"/>
          </a:xfrm>
          <a:prstGeom prst="rect">
            <a:avLst/>
          </a:prstGeom>
        </p:spPr>
      </p:pic>
      <p:pic>
        <p:nvPicPr>
          <p:cNvPr id="707" name="bg object 70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31050" y="5709183"/>
            <a:ext cx="14566" cy="11188"/>
          </a:xfrm>
          <a:prstGeom prst="rect">
            <a:avLst/>
          </a:prstGeom>
        </p:spPr>
      </p:pic>
      <p:pic>
        <p:nvPicPr>
          <p:cNvPr id="708" name="bg object 70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30630" y="5640870"/>
            <a:ext cx="13220" cy="10147"/>
          </a:xfrm>
          <a:prstGeom prst="rect">
            <a:avLst/>
          </a:prstGeom>
        </p:spPr>
      </p:pic>
      <p:pic>
        <p:nvPicPr>
          <p:cNvPr id="709" name="bg object 70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829806" y="5504230"/>
            <a:ext cx="10502" cy="8127"/>
          </a:xfrm>
          <a:prstGeom prst="rect">
            <a:avLst/>
          </a:prstGeom>
        </p:spPr>
      </p:pic>
      <p:pic>
        <p:nvPicPr>
          <p:cNvPr id="710" name="bg object 7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30212" y="5572544"/>
            <a:ext cx="11887" cy="9143"/>
          </a:xfrm>
          <a:prstGeom prst="rect">
            <a:avLst/>
          </a:prstGeom>
        </p:spPr>
      </p:pic>
      <p:pic>
        <p:nvPicPr>
          <p:cNvPr id="711" name="bg object 71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829349" y="5435917"/>
            <a:ext cx="9258" cy="7112"/>
          </a:xfrm>
          <a:prstGeom prst="rect">
            <a:avLst/>
          </a:prstGeom>
        </p:spPr>
      </p:pic>
      <p:pic>
        <p:nvPicPr>
          <p:cNvPr id="712" name="bg object 71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828942" y="5367629"/>
            <a:ext cx="7899" cy="6070"/>
          </a:xfrm>
          <a:prstGeom prst="rect">
            <a:avLst/>
          </a:prstGeom>
        </p:spPr>
      </p:pic>
      <p:pic>
        <p:nvPicPr>
          <p:cNvPr id="713" name="bg object 71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28536" y="5299316"/>
            <a:ext cx="6527" cy="5003"/>
          </a:xfrm>
          <a:prstGeom prst="rect">
            <a:avLst/>
          </a:prstGeom>
        </p:spPr>
      </p:pic>
      <p:pic>
        <p:nvPicPr>
          <p:cNvPr id="714" name="bg object 71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28117" y="5231003"/>
            <a:ext cx="5194" cy="3987"/>
          </a:xfrm>
          <a:prstGeom prst="rect">
            <a:avLst/>
          </a:prstGeom>
        </p:spPr>
      </p:pic>
      <p:pic>
        <p:nvPicPr>
          <p:cNvPr id="715" name="bg object 7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27697" y="5162689"/>
            <a:ext cx="3835" cy="2971"/>
          </a:xfrm>
          <a:prstGeom prst="rect">
            <a:avLst/>
          </a:prstGeom>
        </p:spPr>
      </p:pic>
      <p:pic>
        <p:nvPicPr>
          <p:cNvPr id="716" name="bg object 7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27252" y="5094402"/>
            <a:ext cx="2552" cy="1905"/>
          </a:xfrm>
          <a:prstGeom prst="rect">
            <a:avLst/>
          </a:prstGeom>
        </p:spPr>
      </p:pic>
      <p:pic>
        <p:nvPicPr>
          <p:cNvPr id="717" name="bg object 7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826847" y="5026037"/>
            <a:ext cx="1193" cy="939"/>
          </a:xfrm>
          <a:prstGeom prst="rect">
            <a:avLst/>
          </a:prstGeom>
        </p:spPr>
      </p:pic>
      <p:pic>
        <p:nvPicPr>
          <p:cNvPr id="718" name="bg object 7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709346" y="6322784"/>
            <a:ext cx="26631" cy="20459"/>
          </a:xfrm>
          <a:prstGeom prst="rect">
            <a:avLst/>
          </a:prstGeom>
        </p:spPr>
      </p:pic>
      <p:pic>
        <p:nvPicPr>
          <p:cNvPr id="719" name="bg object 719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708952" y="6254496"/>
            <a:ext cx="25247" cy="19418"/>
          </a:xfrm>
          <a:prstGeom prst="rect">
            <a:avLst/>
          </a:prstGeom>
        </p:spPr>
      </p:pic>
      <p:pic>
        <p:nvPicPr>
          <p:cNvPr id="720" name="bg object 72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708520" y="6186183"/>
            <a:ext cx="23914" cy="18402"/>
          </a:xfrm>
          <a:prstGeom prst="rect">
            <a:avLst/>
          </a:prstGeom>
        </p:spPr>
      </p:pic>
      <p:pic>
        <p:nvPicPr>
          <p:cNvPr id="721" name="bg object 7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08102" y="6117894"/>
            <a:ext cx="22567" cy="17360"/>
          </a:xfrm>
          <a:prstGeom prst="rect">
            <a:avLst/>
          </a:prstGeom>
        </p:spPr>
      </p:pic>
      <p:pic>
        <p:nvPicPr>
          <p:cNvPr id="722" name="bg object 72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707695" y="6049556"/>
            <a:ext cx="21208" cy="16344"/>
          </a:xfrm>
          <a:prstGeom prst="rect">
            <a:avLst/>
          </a:prstGeom>
        </p:spPr>
      </p:pic>
      <p:pic>
        <p:nvPicPr>
          <p:cNvPr id="723" name="bg object 72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707264" y="5981268"/>
            <a:ext cx="19875" cy="15303"/>
          </a:xfrm>
          <a:prstGeom prst="rect">
            <a:avLst/>
          </a:prstGeom>
        </p:spPr>
      </p:pic>
      <p:pic>
        <p:nvPicPr>
          <p:cNvPr id="724" name="bg object 7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06831" y="5912929"/>
            <a:ext cx="18592" cy="14262"/>
          </a:xfrm>
          <a:prstGeom prst="rect">
            <a:avLst/>
          </a:prstGeom>
        </p:spPr>
      </p:pic>
      <p:pic>
        <p:nvPicPr>
          <p:cNvPr id="725" name="bg object 7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06425" y="5844616"/>
            <a:ext cx="17233" cy="13246"/>
          </a:xfrm>
          <a:prstGeom prst="rect">
            <a:avLst/>
          </a:prstGeom>
        </p:spPr>
      </p:pic>
      <p:pic>
        <p:nvPicPr>
          <p:cNvPr id="726" name="bg object 7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06006" y="5776303"/>
            <a:ext cx="15875" cy="12204"/>
          </a:xfrm>
          <a:prstGeom prst="rect">
            <a:avLst/>
          </a:prstGeom>
        </p:spPr>
      </p:pic>
      <p:pic>
        <p:nvPicPr>
          <p:cNvPr id="727" name="bg object 7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05561" y="5708002"/>
            <a:ext cx="14579" cy="11175"/>
          </a:xfrm>
          <a:prstGeom prst="rect">
            <a:avLst/>
          </a:prstGeom>
        </p:spPr>
      </p:pic>
      <p:pic>
        <p:nvPicPr>
          <p:cNvPr id="728" name="bg object 7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05142" y="5639689"/>
            <a:ext cx="13207" cy="10159"/>
          </a:xfrm>
          <a:prstGeom prst="rect">
            <a:avLst/>
          </a:prstGeom>
        </p:spPr>
      </p:pic>
      <p:pic>
        <p:nvPicPr>
          <p:cNvPr id="729" name="bg object 7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704723" y="5571376"/>
            <a:ext cx="11861" cy="9144"/>
          </a:xfrm>
          <a:prstGeom prst="rect">
            <a:avLst/>
          </a:prstGeom>
        </p:spPr>
      </p:pic>
      <p:pic>
        <p:nvPicPr>
          <p:cNvPr id="730" name="bg object 7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704317" y="5503087"/>
            <a:ext cx="10540" cy="8102"/>
          </a:xfrm>
          <a:prstGeom prst="rect">
            <a:avLst/>
          </a:prstGeom>
        </p:spPr>
      </p:pic>
      <p:pic>
        <p:nvPicPr>
          <p:cNvPr id="731" name="bg object 7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703885" y="5434749"/>
            <a:ext cx="9220" cy="7073"/>
          </a:xfrm>
          <a:prstGeom prst="rect">
            <a:avLst/>
          </a:prstGeom>
        </p:spPr>
      </p:pic>
      <p:pic>
        <p:nvPicPr>
          <p:cNvPr id="732" name="bg object 7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03453" y="5366461"/>
            <a:ext cx="7874" cy="6032"/>
          </a:xfrm>
          <a:prstGeom prst="rect">
            <a:avLst/>
          </a:prstGeom>
        </p:spPr>
      </p:pic>
      <p:pic>
        <p:nvPicPr>
          <p:cNvPr id="733" name="bg object 7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02615" y="5229834"/>
            <a:ext cx="5207" cy="3975"/>
          </a:xfrm>
          <a:prstGeom prst="rect">
            <a:avLst/>
          </a:prstGeom>
        </p:spPr>
      </p:pic>
      <p:pic>
        <p:nvPicPr>
          <p:cNvPr id="734" name="bg object 7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703034" y="5298122"/>
            <a:ext cx="6540" cy="5041"/>
          </a:xfrm>
          <a:prstGeom prst="rect">
            <a:avLst/>
          </a:prstGeom>
        </p:spPr>
      </p:pic>
      <p:pic>
        <p:nvPicPr>
          <p:cNvPr id="735" name="bg object 7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02196" y="5161496"/>
            <a:ext cx="3873" cy="2984"/>
          </a:xfrm>
          <a:prstGeom prst="rect">
            <a:avLst/>
          </a:prstGeom>
        </p:spPr>
      </p:pic>
      <p:pic>
        <p:nvPicPr>
          <p:cNvPr id="736" name="bg object 7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01764" y="5093182"/>
            <a:ext cx="2552" cy="1968"/>
          </a:xfrm>
          <a:prstGeom prst="rect">
            <a:avLst/>
          </a:prstGeom>
        </p:spPr>
      </p:pic>
      <p:pic>
        <p:nvPicPr>
          <p:cNvPr id="737" name="bg object 7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01332" y="5024894"/>
            <a:ext cx="1206" cy="927"/>
          </a:xfrm>
          <a:prstGeom prst="rect">
            <a:avLst/>
          </a:prstGeom>
        </p:spPr>
      </p:pic>
      <p:pic>
        <p:nvPicPr>
          <p:cNvPr id="738" name="bg object 73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583908" y="6321641"/>
            <a:ext cx="26568" cy="20434"/>
          </a:xfrm>
          <a:prstGeom prst="rect">
            <a:avLst/>
          </a:prstGeom>
        </p:spPr>
      </p:pic>
      <p:pic>
        <p:nvPicPr>
          <p:cNvPr id="739" name="bg object 73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583451" y="6253302"/>
            <a:ext cx="25247" cy="19418"/>
          </a:xfrm>
          <a:prstGeom prst="rect">
            <a:avLst/>
          </a:prstGeom>
        </p:spPr>
      </p:pic>
      <p:pic>
        <p:nvPicPr>
          <p:cNvPr id="740" name="bg object 74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582613" y="6116675"/>
            <a:ext cx="22580" cy="17386"/>
          </a:xfrm>
          <a:prstGeom prst="rect">
            <a:avLst/>
          </a:prstGeom>
        </p:spPr>
      </p:pic>
      <p:pic>
        <p:nvPicPr>
          <p:cNvPr id="741" name="bg object 7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583032" y="6184988"/>
            <a:ext cx="23901" cy="18402"/>
          </a:xfrm>
          <a:prstGeom prst="rect">
            <a:avLst/>
          </a:prstGeom>
        </p:spPr>
      </p:pic>
      <p:pic>
        <p:nvPicPr>
          <p:cNvPr id="742" name="bg object 7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582194" y="6048362"/>
            <a:ext cx="21234" cy="16344"/>
          </a:xfrm>
          <a:prstGeom prst="rect">
            <a:avLst/>
          </a:prstGeom>
        </p:spPr>
      </p:pic>
      <p:pic>
        <p:nvPicPr>
          <p:cNvPr id="743" name="bg object 7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81762" y="5980049"/>
            <a:ext cx="19875" cy="15303"/>
          </a:xfrm>
          <a:prstGeom prst="rect">
            <a:avLst/>
          </a:prstGeom>
        </p:spPr>
      </p:pic>
      <p:pic>
        <p:nvPicPr>
          <p:cNvPr id="744" name="bg object 74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581330" y="5911761"/>
            <a:ext cx="18592" cy="14262"/>
          </a:xfrm>
          <a:prstGeom prst="rect">
            <a:avLst/>
          </a:prstGeom>
        </p:spPr>
      </p:pic>
      <p:pic>
        <p:nvPicPr>
          <p:cNvPr id="745" name="bg object 7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80936" y="5843460"/>
            <a:ext cx="17208" cy="13246"/>
          </a:xfrm>
          <a:prstGeom prst="rect">
            <a:avLst/>
          </a:prstGeom>
        </p:spPr>
      </p:pic>
      <p:pic>
        <p:nvPicPr>
          <p:cNvPr id="746" name="bg object 7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80505" y="5775147"/>
            <a:ext cx="15875" cy="12230"/>
          </a:xfrm>
          <a:prstGeom prst="rect">
            <a:avLst/>
          </a:prstGeom>
        </p:spPr>
      </p:pic>
      <p:pic>
        <p:nvPicPr>
          <p:cNvPr id="747" name="bg object 7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80098" y="5706834"/>
            <a:ext cx="14541" cy="11214"/>
          </a:xfrm>
          <a:prstGeom prst="rect">
            <a:avLst/>
          </a:prstGeom>
        </p:spPr>
      </p:pic>
      <p:pic>
        <p:nvPicPr>
          <p:cNvPr id="748" name="bg object 74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579641" y="5638520"/>
            <a:ext cx="13220" cy="10172"/>
          </a:xfrm>
          <a:prstGeom prst="rect">
            <a:avLst/>
          </a:prstGeom>
        </p:spPr>
      </p:pic>
      <p:pic>
        <p:nvPicPr>
          <p:cNvPr id="749" name="bg object 74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79234" y="5570181"/>
            <a:ext cx="11899" cy="9156"/>
          </a:xfrm>
          <a:prstGeom prst="rect">
            <a:avLst/>
          </a:prstGeom>
        </p:spPr>
      </p:pic>
      <p:pic>
        <p:nvPicPr>
          <p:cNvPr id="750" name="bg object 75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78802" y="5501894"/>
            <a:ext cx="10566" cy="8115"/>
          </a:xfrm>
          <a:prstGeom prst="rect">
            <a:avLst/>
          </a:prstGeom>
        </p:spPr>
      </p:pic>
      <p:pic>
        <p:nvPicPr>
          <p:cNvPr id="751" name="bg object 75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578384" y="5433580"/>
            <a:ext cx="9232" cy="7073"/>
          </a:xfrm>
          <a:prstGeom prst="rect">
            <a:avLst/>
          </a:prstGeom>
        </p:spPr>
      </p:pic>
      <p:pic>
        <p:nvPicPr>
          <p:cNvPr id="752" name="bg object 75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77940" y="5365267"/>
            <a:ext cx="7886" cy="6057"/>
          </a:xfrm>
          <a:prstGeom prst="rect">
            <a:avLst/>
          </a:prstGeom>
        </p:spPr>
      </p:pic>
      <p:pic>
        <p:nvPicPr>
          <p:cNvPr id="753" name="bg object 75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577546" y="5296954"/>
            <a:ext cx="6527" cy="5041"/>
          </a:xfrm>
          <a:prstGeom prst="rect">
            <a:avLst/>
          </a:prstGeom>
        </p:spPr>
      </p:pic>
      <p:pic>
        <p:nvPicPr>
          <p:cNvPr id="754" name="bg object 75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577113" y="5228641"/>
            <a:ext cx="5194" cy="4025"/>
          </a:xfrm>
          <a:prstGeom prst="rect">
            <a:avLst/>
          </a:prstGeom>
        </p:spPr>
      </p:pic>
      <p:pic>
        <p:nvPicPr>
          <p:cNvPr id="755" name="bg object 75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576707" y="5160353"/>
            <a:ext cx="3860" cy="2984"/>
          </a:xfrm>
          <a:prstGeom prst="rect">
            <a:avLst/>
          </a:prstGeom>
        </p:spPr>
      </p:pic>
      <p:pic>
        <p:nvPicPr>
          <p:cNvPr id="756" name="bg object 75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576288" y="5092001"/>
            <a:ext cx="2514" cy="1981"/>
          </a:xfrm>
          <a:prstGeom prst="rect">
            <a:avLst/>
          </a:prstGeom>
        </p:spPr>
      </p:pic>
      <p:pic>
        <p:nvPicPr>
          <p:cNvPr id="757" name="bg object 75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75844" y="5023713"/>
            <a:ext cx="1219" cy="914"/>
          </a:xfrm>
          <a:prstGeom prst="rect">
            <a:avLst/>
          </a:prstGeom>
        </p:spPr>
      </p:pic>
      <p:pic>
        <p:nvPicPr>
          <p:cNvPr id="758" name="bg object 75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458407" y="6320447"/>
            <a:ext cx="26555" cy="20447"/>
          </a:xfrm>
          <a:prstGeom prst="rect">
            <a:avLst/>
          </a:prstGeom>
        </p:spPr>
      </p:pic>
      <p:pic>
        <p:nvPicPr>
          <p:cNvPr id="759" name="bg object 75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457962" y="6252134"/>
            <a:ext cx="25247" cy="19430"/>
          </a:xfrm>
          <a:prstGeom prst="rect">
            <a:avLst/>
          </a:prstGeom>
        </p:spPr>
      </p:pic>
      <p:pic>
        <p:nvPicPr>
          <p:cNvPr id="760" name="bg object 76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457530" y="6183846"/>
            <a:ext cx="23926" cy="18389"/>
          </a:xfrm>
          <a:prstGeom prst="rect">
            <a:avLst/>
          </a:prstGeom>
        </p:spPr>
      </p:pic>
      <p:pic>
        <p:nvPicPr>
          <p:cNvPr id="761" name="bg object 76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457124" y="6115507"/>
            <a:ext cx="22555" cy="17348"/>
          </a:xfrm>
          <a:prstGeom prst="rect">
            <a:avLst/>
          </a:prstGeom>
        </p:spPr>
      </p:pic>
      <p:pic>
        <p:nvPicPr>
          <p:cNvPr id="762" name="bg object 76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56705" y="6047219"/>
            <a:ext cx="21221" cy="16306"/>
          </a:xfrm>
          <a:prstGeom prst="rect">
            <a:avLst/>
          </a:prstGeom>
        </p:spPr>
      </p:pic>
      <p:pic>
        <p:nvPicPr>
          <p:cNvPr id="763" name="bg object 76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56273" y="5978893"/>
            <a:ext cx="19913" cy="15303"/>
          </a:xfrm>
          <a:prstGeom prst="rect">
            <a:avLst/>
          </a:prstGeom>
        </p:spPr>
      </p:pic>
      <p:pic>
        <p:nvPicPr>
          <p:cNvPr id="764" name="bg object 76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55842" y="5910605"/>
            <a:ext cx="18580" cy="14236"/>
          </a:xfrm>
          <a:prstGeom prst="rect">
            <a:avLst/>
          </a:prstGeom>
        </p:spPr>
      </p:pic>
      <p:pic>
        <p:nvPicPr>
          <p:cNvPr id="765" name="bg object 76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455029" y="5773953"/>
            <a:ext cx="15875" cy="12230"/>
          </a:xfrm>
          <a:prstGeom prst="rect">
            <a:avLst/>
          </a:prstGeom>
        </p:spPr>
      </p:pic>
      <p:pic>
        <p:nvPicPr>
          <p:cNvPr id="766" name="bg object 76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55435" y="5842266"/>
            <a:ext cx="17221" cy="13246"/>
          </a:xfrm>
          <a:prstGeom prst="rect">
            <a:avLst/>
          </a:prstGeom>
        </p:spPr>
      </p:pic>
      <p:pic>
        <p:nvPicPr>
          <p:cNvPr id="767" name="bg object 7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54597" y="5705640"/>
            <a:ext cx="14516" cy="11214"/>
          </a:xfrm>
          <a:prstGeom prst="rect">
            <a:avLst/>
          </a:prstGeom>
        </p:spPr>
      </p:pic>
      <p:pic>
        <p:nvPicPr>
          <p:cNvPr id="768" name="bg object 76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54177" y="5637327"/>
            <a:ext cx="13233" cy="10172"/>
          </a:xfrm>
          <a:prstGeom prst="rect">
            <a:avLst/>
          </a:prstGeom>
        </p:spPr>
      </p:pic>
      <p:pic>
        <p:nvPicPr>
          <p:cNvPr id="769" name="bg object 769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6453746" y="5569038"/>
            <a:ext cx="11899" cy="9105"/>
          </a:xfrm>
          <a:prstGeom prst="rect">
            <a:avLst/>
          </a:prstGeom>
        </p:spPr>
      </p:pic>
      <p:pic>
        <p:nvPicPr>
          <p:cNvPr id="770" name="bg object 77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453327" y="5500700"/>
            <a:ext cx="10541" cy="8115"/>
          </a:xfrm>
          <a:prstGeom prst="rect">
            <a:avLst/>
          </a:prstGeom>
        </p:spPr>
      </p:pic>
      <p:pic>
        <p:nvPicPr>
          <p:cNvPr id="771" name="bg object 77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52920" y="5432387"/>
            <a:ext cx="9194" cy="7099"/>
          </a:xfrm>
          <a:prstGeom prst="rect">
            <a:avLst/>
          </a:prstGeom>
        </p:spPr>
      </p:pic>
      <p:pic>
        <p:nvPicPr>
          <p:cNvPr id="772" name="bg object 77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52476" y="5364073"/>
            <a:ext cx="7861" cy="6083"/>
          </a:xfrm>
          <a:prstGeom prst="rect">
            <a:avLst/>
          </a:prstGeom>
        </p:spPr>
      </p:pic>
      <p:pic>
        <p:nvPicPr>
          <p:cNvPr id="773" name="bg object 77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452031" y="5295798"/>
            <a:ext cx="6553" cy="5003"/>
          </a:xfrm>
          <a:prstGeom prst="rect">
            <a:avLst/>
          </a:prstGeom>
        </p:spPr>
      </p:pic>
      <p:pic>
        <p:nvPicPr>
          <p:cNvPr id="774" name="bg object 77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451612" y="5227459"/>
            <a:ext cx="5232" cy="4013"/>
          </a:xfrm>
          <a:prstGeom prst="rect">
            <a:avLst/>
          </a:prstGeom>
        </p:spPr>
      </p:pic>
      <p:pic>
        <p:nvPicPr>
          <p:cNvPr id="775" name="bg object 77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451219" y="5159172"/>
            <a:ext cx="3860" cy="2946"/>
          </a:xfrm>
          <a:prstGeom prst="rect">
            <a:avLst/>
          </a:prstGeom>
        </p:spPr>
      </p:pic>
      <p:pic>
        <p:nvPicPr>
          <p:cNvPr id="776" name="bg object 77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450786" y="5090833"/>
            <a:ext cx="2540" cy="1955"/>
          </a:xfrm>
          <a:prstGeom prst="rect">
            <a:avLst/>
          </a:prstGeom>
        </p:spPr>
      </p:pic>
      <p:pic>
        <p:nvPicPr>
          <p:cNvPr id="777" name="bg object 77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50342" y="5022545"/>
            <a:ext cx="1219" cy="914"/>
          </a:xfrm>
          <a:prstGeom prst="rect">
            <a:avLst/>
          </a:prstGeom>
        </p:spPr>
      </p:pic>
      <p:pic>
        <p:nvPicPr>
          <p:cNvPr id="778" name="bg object 77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332905" y="6319304"/>
            <a:ext cx="26555" cy="20421"/>
          </a:xfrm>
          <a:prstGeom prst="rect">
            <a:avLst/>
          </a:prstGeom>
        </p:spPr>
      </p:pic>
      <p:pic>
        <p:nvPicPr>
          <p:cNvPr id="779" name="bg object 77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332499" y="6250940"/>
            <a:ext cx="25222" cy="19430"/>
          </a:xfrm>
          <a:prstGeom prst="rect">
            <a:avLst/>
          </a:prstGeom>
        </p:spPr>
      </p:pic>
      <p:pic>
        <p:nvPicPr>
          <p:cNvPr id="780" name="bg object 78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332054" y="6182665"/>
            <a:ext cx="23901" cy="18376"/>
          </a:xfrm>
          <a:prstGeom prst="rect">
            <a:avLst/>
          </a:prstGeom>
        </p:spPr>
      </p:pic>
      <p:pic>
        <p:nvPicPr>
          <p:cNvPr id="781" name="bg object 78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331216" y="6046038"/>
            <a:ext cx="21247" cy="16319"/>
          </a:xfrm>
          <a:prstGeom prst="rect">
            <a:avLst/>
          </a:prstGeom>
        </p:spPr>
      </p:pic>
      <p:pic>
        <p:nvPicPr>
          <p:cNvPr id="782" name="bg object 78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331635" y="6114326"/>
            <a:ext cx="22555" cy="17360"/>
          </a:xfrm>
          <a:prstGeom prst="rect">
            <a:avLst/>
          </a:prstGeom>
        </p:spPr>
      </p:pic>
      <p:pic>
        <p:nvPicPr>
          <p:cNvPr id="783" name="bg object 783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6330772" y="5977725"/>
            <a:ext cx="19926" cy="15303"/>
          </a:xfrm>
          <a:prstGeom prst="rect">
            <a:avLst/>
          </a:prstGeom>
        </p:spPr>
      </p:pic>
      <p:pic>
        <p:nvPicPr>
          <p:cNvPr id="784" name="bg object 78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30340" y="5909411"/>
            <a:ext cx="18580" cy="14287"/>
          </a:xfrm>
          <a:prstGeom prst="rect">
            <a:avLst/>
          </a:prstGeom>
        </p:spPr>
      </p:pic>
      <p:pic>
        <p:nvPicPr>
          <p:cNvPr id="785" name="bg object 78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329934" y="5841098"/>
            <a:ext cx="17221" cy="13271"/>
          </a:xfrm>
          <a:prstGeom prst="rect">
            <a:avLst/>
          </a:prstGeom>
        </p:spPr>
      </p:pic>
      <p:pic>
        <p:nvPicPr>
          <p:cNvPr id="786" name="bg object 78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329096" y="5704471"/>
            <a:ext cx="14528" cy="11188"/>
          </a:xfrm>
          <a:prstGeom prst="rect">
            <a:avLst/>
          </a:prstGeom>
        </p:spPr>
      </p:pic>
      <p:pic>
        <p:nvPicPr>
          <p:cNvPr id="787" name="bg object 7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29515" y="5772759"/>
            <a:ext cx="15887" cy="12255"/>
          </a:xfrm>
          <a:prstGeom prst="rect">
            <a:avLst/>
          </a:prstGeom>
        </p:spPr>
      </p:pic>
      <p:pic>
        <p:nvPicPr>
          <p:cNvPr id="788" name="bg object 78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328689" y="5636133"/>
            <a:ext cx="13207" cy="10198"/>
          </a:xfrm>
          <a:prstGeom prst="rect">
            <a:avLst/>
          </a:prstGeom>
        </p:spPr>
      </p:pic>
      <p:pic>
        <p:nvPicPr>
          <p:cNvPr id="789" name="bg object 78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28244" y="5567845"/>
            <a:ext cx="11899" cy="9156"/>
          </a:xfrm>
          <a:prstGeom prst="rect">
            <a:avLst/>
          </a:prstGeom>
        </p:spPr>
      </p:pic>
      <p:pic>
        <p:nvPicPr>
          <p:cNvPr id="790" name="bg object 79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27826" y="5499531"/>
            <a:ext cx="10553" cy="8115"/>
          </a:xfrm>
          <a:prstGeom prst="rect">
            <a:avLst/>
          </a:prstGeom>
        </p:spPr>
      </p:pic>
      <p:pic>
        <p:nvPicPr>
          <p:cNvPr id="791" name="bg object 79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27419" y="5431256"/>
            <a:ext cx="9182" cy="7061"/>
          </a:xfrm>
          <a:prstGeom prst="rect">
            <a:avLst/>
          </a:prstGeom>
        </p:spPr>
      </p:pic>
      <p:pic>
        <p:nvPicPr>
          <p:cNvPr id="792" name="bg object 792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6327000" y="5362918"/>
            <a:ext cx="7848" cy="6070"/>
          </a:xfrm>
          <a:prstGeom prst="rect">
            <a:avLst/>
          </a:prstGeom>
        </p:spPr>
      </p:pic>
      <p:pic>
        <p:nvPicPr>
          <p:cNvPr id="793" name="bg object 79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26530" y="5294604"/>
            <a:ext cx="6591" cy="5054"/>
          </a:xfrm>
          <a:prstGeom prst="rect">
            <a:avLst/>
          </a:prstGeom>
        </p:spPr>
      </p:pic>
      <p:pic>
        <p:nvPicPr>
          <p:cNvPr id="794" name="bg object 79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26124" y="5226291"/>
            <a:ext cx="5232" cy="3987"/>
          </a:xfrm>
          <a:prstGeom prst="rect">
            <a:avLst/>
          </a:prstGeom>
        </p:spPr>
      </p:pic>
      <p:pic>
        <p:nvPicPr>
          <p:cNvPr id="795" name="bg object 79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325717" y="5157952"/>
            <a:ext cx="3886" cy="2971"/>
          </a:xfrm>
          <a:prstGeom prst="rect">
            <a:avLst/>
          </a:prstGeom>
        </p:spPr>
      </p:pic>
      <p:pic>
        <p:nvPicPr>
          <p:cNvPr id="796" name="bg object 79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325285" y="5089664"/>
            <a:ext cx="2540" cy="1930"/>
          </a:xfrm>
          <a:prstGeom prst="rect">
            <a:avLst/>
          </a:prstGeom>
        </p:spPr>
      </p:pic>
      <p:pic>
        <p:nvPicPr>
          <p:cNvPr id="797" name="bg object 7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24943" y="5021389"/>
            <a:ext cx="1117" cy="876"/>
          </a:xfrm>
          <a:prstGeom prst="rect">
            <a:avLst/>
          </a:prstGeom>
        </p:spPr>
      </p:pic>
      <p:pic>
        <p:nvPicPr>
          <p:cNvPr id="798" name="bg object 79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209728" y="6281585"/>
            <a:ext cx="25222" cy="19367"/>
          </a:xfrm>
          <a:prstGeom prst="rect">
            <a:avLst/>
          </a:prstGeom>
        </p:spPr>
      </p:pic>
      <p:pic>
        <p:nvPicPr>
          <p:cNvPr id="799" name="bg object 79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209296" y="6213246"/>
            <a:ext cx="23901" cy="18376"/>
          </a:xfrm>
          <a:prstGeom prst="rect">
            <a:avLst/>
          </a:prstGeom>
        </p:spPr>
      </p:pic>
      <p:pic>
        <p:nvPicPr>
          <p:cNvPr id="800" name="bg object 800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6208864" y="6144933"/>
            <a:ext cx="22555" cy="17360"/>
          </a:xfrm>
          <a:prstGeom prst="rect">
            <a:avLst/>
          </a:prstGeom>
        </p:spPr>
      </p:pic>
      <p:pic>
        <p:nvPicPr>
          <p:cNvPr id="801" name="bg object 80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6208446" y="6076619"/>
            <a:ext cx="21221" cy="16344"/>
          </a:xfrm>
          <a:prstGeom prst="rect">
            <a:avLst/>
          </a:prstGeom>
        </p:spPr>
      </p:pic>
      <p:pic>
        <p:nvPicPr>
          <p:cNvPr id="802" name="bg object 80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08039" y="6008306"/>
            <a:ext cx="19888" cy="15303"/>
          </a:xfrm>
          <a:prstGeom prst="rect">
            <a:avLst/>
          </a:prstGeom>
        </p:spPr>
      </p:pic>
      <p:pic>
        <p:nvPicPr>
          <p:cNvPr id="803" name="bg object 80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07569" y="5939993"/>
            <a:ext cx="18592" cy="14262"/>
          </a:xfrm>
          <a:prstGeom prst="rect">
            <a:avLst/>
          </a:prstGeom>
        </p:spPr>
      </p:pic>
      <p:pic>
        <p:nvPicPr>
          <p:cNvPr id="804" name="bg object 80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206756" y="5803366"/>
            <a:ext cx="15874" cy="12230"/>
          </a:xfrm>
          <a:prstGeom prst="rect">
            <a:avLst/>
          </a:prstGeom>
        </p:spPr>
      </p:pic>
      <p:pic>
        <p:nvPicPr>
          <p:cNvPr id="805" name="bg object 80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07163" y="5871680"/>
            <a:ext cx="17221" cy="13246"/>
          </a:xfrm>
          <a:prstGeom prst="rect">
            <a:avLst/>
          </a:prstGeom>
        </p:spPr>
      </p:pic>
      <p:pic>
        <p:nvPicPr>
          <p:cNvPr id="806" name="bg object 80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06324" y="5735053"/>
            <a:ext cx="14541" cy="11188"/>
          </a:xfrm>
          <a:prstGeom prst="rect">
            <a:avLst/>
          </a:prstGeom>
        </p:spPr>
      </p:pic>
      <p:pic>
        <p:nvPicPr>
          <p:cNvPr id="807" name="bg object 80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05880" y="5666765"/>
            <a:ext cx="13233" cy="10147"/>
          </a:xfrm>
          <a:prstGeom prst="rect">
            <a:avLst/>
          </a:prstGeom>
        </p:spPr>
      </p:pic>
      <p:pic>
        <p:nvPicPr>
          <p:cNvPr id="808" name="bg object 80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05486" y="5598465"/>
            <a:ext cx="11899" cy="9118"/>
          </a:xfrm>
          <a:prstGeom prst="rect">
            <a:avLst/>
          </a:prstGeom>
        </p:spPr>
      </p:pic>
      <p:pic>
        <p:nvPicPr>
          <p:cNvPr id="809" name="bg object 80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05054" y="5530151"/>
            <a:ext cx="10553" cy="8102"/>
          </a:xfrm>
          <a:prstGeom prst="rect">
            <a:avLst/>
          </a:prstGeom>
        </p:spPr>
      </p:pic>
      <p:pic>
        <p:nvPicPr>
          <p:cNvPr id="810" name="bg object 81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04649" y="5461812"/>
            <a:ext cx="9194" cy="7086"/>
          </a:xfrm>
          <a:prstGeom prst="rect">
            <a:avLst/>
          </a:prstGeom>
        </p:spPr>
      </p:pic>
      <p:pic>
        <p:nvPicPr>
          <p:cNvPr id="811" name="bg object 81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03759" y="5325186"/>
            <a:ext cx="6553" cy="5029"/>
          </a:xfrm>
          <a:prstGeom prst="rect">
            <a:avLst/>
          </a:prstGeom>
        </p:spPr>
      </p:pic>
      <p:pic>
        <p:nvPicPr>
          <p:cNvPr id="812" name="bg object 81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04229" y="5393525"/>
            <a:ext cx="7848" cy="6019"/>
          </a:xfrm>
          <a:prstGeom prst="rect">
            <a:avLst/>
          </a:prstGeom>
        </p:spPr>
      </p:pic>
      <p:pic>
        <p:nvPicPr>
          <p:cNvPr id="813" name="bg object 81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03353" y="5256873"/>
            <a:ext cx="5232" cy="4013"/>
          </a:xfrm>
          <a:prstGeom prst="rect">
            <a:avLst/>
          </a:prstGeom>
        </p:spPr>
      </p:pic>
      <p:pic>
        <p:nvPicPr>
          <p:cNvPr id="814" name="bg object 81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02946" y="5188559"/>
            <a:ext cx="3886" cy="2984"/>
          </a:xfrm>
          <a:prstGeom prst="rect">
            <a:avLst/>
          </a:prstGeom>
        </p:spPr>
      </p:pic>
      <p:pic>
        <p:nvPicPr>
          <p:cNvPr id="815" name="bg object 8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02539" y="5120272"/>
            <a:ext cx="2514" cy="1943"/>
          </a:xfrm>
          <a:prstGeom prst="rect">
            <a:avLst/>
          </a:prstGeom>
        </p:spPr>
      </p:pic>
      <p:pic>
        <p:nvPicPr>
          <p:cNvPr id="816" name="bg object 8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02083" y="5051958"/>
            <a:ext cx="1206" cy="927"/>
          </a:xfrm>
          <a:prstGeom prst="rect">
            <a:avLst/>
          </a:prstGeom>
        </p:spPr>
      </p:pic>
      <p:pic>
        <p:nvPicPr>
          <p:cNvPr id="817" name="bg object 81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084226" y="6280366"/>
            <a:ext cx="25247" cy="19443"/>
          </a:xfrm>
          <a:prstGeom prst="rect">
            <a:avLst/>
          </a:prstGeom>
        </p:spPr>
      </p:pic>
      <p:pic>
        <p:nvPicPr>
          <p:cNvPr id="818" name="bg object 8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083363" y="6143765"/>
            <a:ext cx="22555" cy="17360"/>
          </a:xfrm>
          <a:prstGeom prst="rect">
            <a:avLst/>
          </a:prstGeom>
        </p:spPr>
      </p:pic>
      <p:pic>
        <p:nvPicPr>
          <p:cNvPr id="819" name="bg object 8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083782" y="6212052"/>
            <a:ext cx="23914" cy="18427"/>
          </a:xfrm>
          <a:prstGeom prst="rect">
            <a:avLst/>
          </a:prstGeom>
        </p:spPr>
      </p:pic>
      <p:pic>
        <p:nvPicPr>
          <p:cNvPr id="820" name="bg object 82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082969" y="6075451"/>
            <a:ext cx="21234" cy="16319"/>
          </a:xfrm>
          <a:prstGeom prst="rect">
            <a:avLst/>
          </a:prstGeom>
        </p:spPr>
      </p:pic>
      <p:pic>
        <p:nvPicPr>
          <p:cNvPr id="821" name="bg object 8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082525" y="6007138"/>
            <a:ext cx="19900" cy="15303"/>
          </a:xfrm>
          <a:prstGeom prst="rect">
            <a:avLst/>
          </a:prstGeom>
        </p:spPr>
      </p:pic>
      <p:pic>
        <p:nvPicPr>
          <p:cNvPr id="822" name="bg object 8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082131" y="5938824"/>
            <a:ext cx="18529" cy="14262"/>
          </a:xfrm>
          <a:prstGeom prst="rect">
            <a:avLst/>
          </a:prstGeom>
        </p:spPr>
      </p:pic>
      <p:pic>
        <p:nvPicPr>
          <p:cNvPr id="823" name="bg object 8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81242" y="5802223"/>
            <a:ext cx="15913" cy="12204"/>
          </a:xfrm>
          <a:prstGeom prst="rect">
            <a:avLst/>
          </a:prstGeom>
        </p:spPr>
      </p:pic>
      <p:pic>
        <p:nvPicPr>
          <p:cNvPr id="824" name="bg object 8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081661" y="5870511"/>
            <a:ext cx="17233" cy="13246"/>
          </a:xfrm>
          <a:prstGeom prst="rect">
            <a:avLst/>
          </a:prstGeom>
        </p:spPr>
      </p:pic>
      <p:pic>
        <p:nvPicPr>
          <p:cNvPr id="825" name="bg object 8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80836" y="5733872"/>
            <a:ext cx="14528" cy="11226"/>
          </a:xfrm>
          <a:prstGeom prst="rect">
            <a:avLst/>
          </a:prstGeom>
        </p:spPr>
      </p:pic>
      <p:pic>
        <p:nvPicPr>
          <p:cNvPr id="826" name="bg object 8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80417" y="5665584"/>
            <a:ext cx="13220" cy="10185"/>
          </a:xfrm>
          <a:prstGeom prst="rect">
            <a:avLst/>
          </a:prstGeom>
        </p:spPr>
      </p:pic>
      <p:pic>
        <p:nvPicPr>
          <p:cNvPr id="827" name="bg object 8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9959" y="5597271"/>
            <a:ext cx="11912" cy="9144"/>
          </a:xfrm>
          <a:prstGeom prst="rect">
            <a:avLst/>
          </a:prstGeom>
        </p:spPr>
      </p:pic>
      <p:pic>
        <p:nvPicPr>
          <p:cNvPr id="828" name="bg object 8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9553" y="5528958"/>
            <a:ext cx="10553" cy="8115"/>
          </a:xfrm>
          <a:prstGeom prst="rect">
            <a:avLst/>
          </a:prstGeom>
        </p:spPr>
      </p:pic>
      <p:pic>
        <p:nvPicPr>
          <p:cNvPr id="829" name="bg object 8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79146" y="5460644"/>
            <a:ext cx="9182" cy="7099"/>
          </a:xfrm>
          <a:prstGeom prst="rect">
            <a:avLst/>
          </a:prstGeom>
        </p:spPr>
      </p:pic>
      <p:pic>
        <p:nvPicPr>
          <p:cNvPr id="830" name="bg object 8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8740" y="5392331"/>
            <a:ext cx="7848" cy="6083"/>
          </a:xfrm>
          <a:prstGeom prst="rect">
            <a:avLst/>
          </a:prstGeom>
        </p:spPr>
      </p:pic>
      <p:pic>
        <p:nvPicPr>
          <p:cNvPr id="831" name="bg object 8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78309" y="5324043"/>
            <a:ext cx="6553" cy="5016"/>
          </a:xfrm>
          <a:prstGeom prst="rect">
            <a:avLst/>
          </a:prstGeom>
        </p:spPr>
      </p:pic>
      <p:pic>
        <p:nvPicPr>
          <p:cNvPr id="832" name="bg object 8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077852" y="5255679"/>
            <a:ext cx="5232" cy="4051"/>
          </a:xfrm>
          <a:prstGeom prst="rect">
            <a:avLst/>
          </a:prstGeom>
        </p:spPr>
      </p:pic>
      <p:pic>
        <p:nvPicPr>
          <p:cNvPr id="833" name="bg object 8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077457" y="5187391"/>
            <a:ext cx="3886" cy="3009"/>
          </a:xfrm>
          <a:prstGeom prst="rect">
            <a:avLst/>
          </a:prstGeom>
        </p:spPr>
      </p:pic>
      <p:pic>
        <p:nvPicPr>
          <p:cNvPr id="834" name="bg object 8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77026" y="5119078"/>
            <a:ext cx="2527" cy="1943"/>
          </a:xfrm>
          <a:prstGeom prst="rect">
            <a:avLst/>
          </a:prstGeom>
        </p:spPr>
      </p:pic>
      <p:pic>
        <p:nvPicPr>
          <p:cNvPr id="835" name="bg object 8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076620" y="5050789"/>
            <a:ext cx="1168" cy="901"/>
          </a:xfrm>
          <a:prstGeom prst="rect">
            <a:avLst/>
          </a:prstGeom>
        </p:spPr>
      </p:pic>
      <p:pic>
        <p:nvPicPr>
          <p:cNvPr id="836" name="bg object 83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958738" y="6279197"/>
            <a:ext cx="25222" cy="19418"/>
          </a:xfrm>
          <a:prstGeom prst="rect">
            <a:avLst/>
          </a:prstGeom>
        </p:spPr>
      </p:pic>
      <p:pic>
        <p:nvPicPr>
          <p:cNvPr id="837" name="bg object 83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958281" y="6210909"/>
            <a:ext cx="23914" cy="18351"/>
          </a:xfrm>
          <a:prstGeom prst="rect">
            <a:avLst/>
          </a:prstGeom>
        </p:spPr>
      </p:pic>
      <p:pic>
        <p:nvPicPr>
          <p:cNvPr id="838" name="bg object 83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957874" y="6142571"/>
            <a:ext cx="22580" cy="17360"/>
          </a:xfrm>
          <a:prstGeom prst="rect">
            <a:avLst/>
          </a:prstGeom>
        </p:spPr>
      </p:pic>
      <p:pic>
        <p:nvPicPr>
          <p:cNvPr id="839" name="bg object 83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57468" y="6074257"/>
            <a:ext cx="21221" cy="16332"/>
          </a:xfrm>
          <a:prstGeom prst="rect">
            <a:avLst/>
          </a:prstGeom>
        </p:spPr>
      </p:pic>
      <p:pic>
        <p:nvPicPr>
          <p:cNvPr id="840" name="bg object 84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57049" y="6005944"/>
            <a:ext cx="19888" cy="15316"/>
          </a:xfrm>
          <a:prstGeom prst="rect">
            <a:avLst/>
          </a:prstGeom>
        </p:spPr>
      </p:pic>
      <p:pic>
        <p:nvPicPr>
          <p:cNvPr id="841" name="bg object 8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56630" y="5937643"/>
            <a:ext cx="18554" cy="14287"/>
          </a:xfrm>
          <a:prstGeom prst="rect">
            <a:avLst/>
          </a:prstGeom>
        </p:spPr>
      </p:pic>
      <p:pic>
        <p:nvPicPr>
          <p:cNvPr id="842" name="bg object 8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56172" y="5869330"/>
            <a:ext cx="17233" cy="13271"/>
          </a:xfrm>
          <a:prstGeom prst="rect">
            <a:avLst/>
          </a:prstGeom>
        </p:spPr>
      </p:pic>
      <p:pic>
        <p:nvPicPr>
          <p:cNvPr id="843" name="bg object 8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55753" y="5801017"/>
            <a:ext cx="15900" cy="12255"/>
          </a:xfrm>
          <a:prstGeom prst="rect">
            <a:avLst/>
          </a:prstGeom>
        </p:spPr>
      </p:pic>
      <p:pic>
        <p:nvPicPr>
          <p:cNvPr id="844" name="bg object 84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955334" y="5732729"/>
            <a:ext cx="14566" cy="11188"/>
          </a:xfrm>
          <a:prstGeom prst="rect">
            <a:avLst/>
          </a:prstGeom>
        </p:spPr>
      </p:pic>
      <p:pic>
        <p:nvPicPr>
          <p:cNvPr id="845" name="bg object 84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54941" y="5664416"/>
            <a:ext cx="13207" cy="10147"/>
          </a:xfrm>
          <a:prstGeom prst="rect">
            <a:avLst/>
          </a:prstGeom>
        </p:spPr>
      </p:pic>
      <p:pic>
        <p:nvPicPr>
          <p:cNvPr id="846" name="bg object 8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54458" y="5596102"/>
            <a:ext cx="11925" cy="9131"/>
          </a:xfrm>
          <a:prstGeom prst="rect">
            <a:avLst/>
          </a:prstGeom>
        </p:spPr>
      </p:pic>
      <p:pic>
        <p:nvPicPr>
          <p:cNvPr id="847" name="bg object 84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54064" y="5527763"/>
            <a:ext cx="10553" cy="8115"/>
          </a:xfrm>
          <a:prstGeom prst="rect">
            <a:avLst/>
          </a:prstGeom>
        </p:spPr>
      </p:pic>
      <p:pic>
        <p:nvPicPr>
          <p:cNvPr id="848" name="bg object 84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953645" y="5459476"/>
            <a:ext cx="9194" cy="7073"/>
          </a:xfrm>
          <a:prstGeom prst="rect">
            <a:avLst/>
          </a:prstGeom>
        </p:spPr>
      </p:pic>
      <p:pic>
        <p:nvPicPr>
          <p:cNvPr id="849" name="bg object 84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953239" y="5391137"/>
            <a:ext cx="7848" cy="6083"/>
          </a:xfrm>
          <a:prstGeom prst="rect">
            <a:avLst/>
          </a:prstGeom>
        </p:spPr>
      </p:pic>
      <p:pic>
        <p:nvPicPr>
          <p:cNvPr id="850" name="bg object 85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52820" y="5322849"/>
            <a:ext cx="6540" cy="5041"/>
          </a:xfrm>
          <a:prstGeom prst="rect">
            <a:avLst/>
          </a:prstGeom>
        </p:spPr>
      </p:pic>
      <p:pic>
        <p:nvPicPr>
          <p:cNvPr id="851" name="bg object 85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52376" y="5254536"/>
            <a:ext cx="5219" cy="4000"/>
          </a:xfrm>
          <a:prstGeom prst="rect">
            <a:avLst/>
          </a:prstGeom>
        </p:spPr>
      </p:pic>
      <p:pic>
        <p:nvPicPr>
          <p:cNvPr id="852" name="bg object 85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51943" y="5186235"/>
            <a:ext cx="3873" cy="2971"/>
          </a:xfrm>
          <a:prstGeom prst="rect">
            <a:avLst/>
          </a:prstGeom>
        </p:spPr>
      </p:pic>
      <p:pic>
        <p:nvPicPr>
          <p:cNvPr id="853" name="bg object 85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51524" y="5117922"/>
            <a:ext cx="2540" cy="1930"/>
          </a:xfrm>
          <a:prstGeom prst="rect">
            <a:avLst/>
          </a:prstGeom>
        </p:spPr>
      </p:pic>
      <p:pic>
        <p:nvPicPr>
          <p:cNvPr id="854" name="bg object 85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51118" y="5049583"/>
            <a:ext cx="1193" cy="939"/>
          </a:xfrm>
          <a:prstGeom prst="rect">
            <a:avLst/>
          </a:prstGeom>
        </p:spPr>
      </p:pic>
      <p:pic>
        <p:nvPicPr>
          <p:cNvPr id="855" name="bg object 85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833237" y="6278029"/>
            <a:ext cx="25234" cy="19405"/>
          </a:xfrm>
          <a:prstGeom prst="rect">
            <a:avLst/>
          </a:prstGeom>
        </p:spPr>
      </p:pic>
      <p:pic>
        <p:nvPicPr>
          <p:cNvPr id="856" name="bg object 85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832373" y="6141402"/>
            <a:ext cx="22593" cy="17373"/>
          </a:xfrm>
          <a:prstGeom prst="rect">
            <a:avLst/>
          </a:prstGeom>
        </p:spPr>
      </p:pic>
      <p:pic>
        <p:nvPicPr>
          <p:cNvPr id="857" name="bg object 85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832805" y="6209716"/>
            <a:ext cx="23888" cy="18389"/>
          </a:xfrm>
          <a:prstGeom prst="rect">
            <a:avLst/>
          </a:prstGeom>
        </p:spPr>
      </p:pic>
      <p:pic>
        <p:nvPicPr>
          <p:cNvPr id="858" name="bg object 858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5831954" y="6073101"/>
            <a:ext cx="21234" cy="16344"/>
          </a:xfrm>
          <a:prstGeom prst="rect">
            <a:avLst/>
          </a:prstGeom>
        </p:spPr>
      </p:pic>
      <p:pic>
        <p:nvPicPr>
          <p:cNvPr id="859" name="bg object 85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831547" y="6004788"/>
            <a:ext cx="19888" cy="15328"/>
          </a:xfrm>
          <a:prstGeom prst="rect">
            <a:avLst/>
          </a:prstGeom>
        </p:spPr>
      </p:pic>
      <p:pic>
        <p:nvPicPr>
          <p:cNvPr id="860" name="bg object 86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830671" y="5868162"/>
            <a:ext cx="17246" cy="13271"/>
          </a:xfrm>
          <a:prstGeom prst="rect">
            <a:avLst/>
          </a:prstGeom>
        </p:spPr>
      </p:pic>
      <p:pic>
        <p:nvPicPr>
          <p:cNvPr id="861" name="bg object 86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831128" y="5936475"/>
            <a:ext cx="18542" cy="14312"/>
          </a:xfrm>
          <a:prstGeom prst="rect">
            <a:avLst/>
          </a:prstGeom>
        </p:spPr>
      </p:pic>
      <p:pic>
        <p:nvPicPr>
          <p:cNvPr id="862" name="bg object 86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830252" y="5799848"/>
            <a:ext cx="15913" cy="12204"/>
          </a:xfrm>
          <a:prstGeom prst="rect">
            <a:avLst/>
          </a:prstGeom>
        </p:spPr>
      </p:pic>
      <p:pic>
        <p:nvPicPr>
          <p:cNvPr id="863" name="bg object 86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829846" y="5731535"/>
            <a:ext cx="14566" cy="11188"/>
          </a:xfrm>
          <a:prstGeom prst="rect">
            <a:avLst/>
          </a:prstGeom>
        </p:spPr>
      </p:pic>
      <p:pic>
        <p:nvPicPr>
          <p:cNvPr id="864" name="bg object 86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829439" y="5663222"/>
            <a:ext cx="13195" cy="10147"/>
          </a:xfrm>
          <a:prstGeom prst="rect">
            <a:avLst/>
          </a:prstGeom>
        </p:spPr>
      </p:pic>
      <p:pic>
        <p:nvPicPr>
          <p:cNvPr id="865" name="bg object 86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829008" y="5594934"/>
            <a:ext cx="11861" cy="9105"/>
          </a:xfrm>
          <a:prstGeom prst="rect">
            <a:avLst/>
          </a:prstGeom>
        </p:spPr>
      </p:pic>
      <p:pic>
        <p:nvPicPr>
          <p:cNvPr id="866" name="bg object 86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828563" y="5526595"/>
            <a:ext cx="10553" cy="8115"/>
          </a:xfrm>
          <a:prstGeom prst="rect">
            <a:avLst/>
          </a:prstGeom>
        </p:spPr>
      </p:pic>
      <p:pic>
        <p:nvPicPr>
          <p:cNvPr id="867" name="bg object 86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828157" y="5458282"/>
            <a:ext cx="9194" cy="7099"/>
          </a:xfrm>
          <a:prstGeom prst="rect">
            <a:avLst/>
          </a:prstGeom>
        </p:spPr>
      </p:pic>
      <p:pic>
        <p:nvPicPr>
          <p:cNvPr id="868" name="bg object 86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827318" y="5321668"/>
            <a:ext cx="6540" cy="5003"/>
          </a:xfrm>
          <a:prstGeom prst="rect">
            <a:avLst/>
          </a:prstGeom>
        </p:spPr>
      </p:pic>
      <p:pic>
        <p:nvPicPr>
          <p:cNvPr id="869" name="bg object 86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827737" y="5389981"/>
            <a:ext cx="7886" cy="6070"/>
          </a:xfrm>
          <a:prstGeom prst="rect">
            <a:avLst/>
          </a:prstGeom>
        </p:spPr>
      </p:pic>
      <p:pic>
        <p:nvPicPr>
          <p:cNvPr id="870" name="bg object 87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826886" y="5253355"/>
            <a:ext cx="5219" cy="3987"/>
          </a:xfrm>
          <a:prstGeom prst="rect">
            <a:avLst/>
          </a:prstGeom>
        </p:spPr>
      </p:pic>
      <p:pic>
        <p:nvPicPr>
          <p:cNvPr id="871" name="bg object 87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826455" y="5185041"/>
            <a:ext cx="3873" cy="2971"/>
          </a:xfrm>
          <a:prstGeom prst="rect">
            <a:avLst/>
          </a:prstGeom>
        </p:spPr>
      </p:pic>
      <p:pic>
        <p:nvPicPr>
          <p:cNvPr id="872" name="bg object 87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826048" y="5116728"/>
            <a:ext cx="2514" cy="1930"/>
          </a:xfrm>
          <a:prstGeom prst="rect">
            <a:avLst/>
          </a:prstGeom>
        </p:spPr>
      </p:pic>
      <p:pic>
        <p:nvPicPr>
          <p:cNvPr id="873" name="bg object 87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825617" y="5048415"/>
            <a:ext cx="1181" cy="914"/>
          </a:xfrm>
          <a:prstGeom prst="rect">
            <a:avLst/>
          </a:prstGeom>
        </p:spPr>
      </p:pic>
      <p:pic>
        <p:nvPicPr>
          <p:cNvPr id="874" name="bg object 87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707735" y="6276860"/>
            <a:ext cx="25222" cy="19405"/>
          </a:xfrm>
          <a:prstGeom prst="rect">
            <a:avLst/>
          </a:prstGeom>
        </p:spPr>
      </p:pic>
      <p:pic>
        <p:nvPicPr>
          <p:cNvPr id="875" name="bg object 87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706910" y="6140221"/>
            <a:ext cx="22567" cy="17360"/>
          </a:xfrm>
          <a:prstGeom prst="rect">
            <a:avLst/>
          </a:prstGeom>
        </p:spPr>
      </p:pic>
      <p:pic>
        <p:nvPicPr>
          <p:cNvPr id="876" name="bg object 87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707329" y="6208534"/>
            <a:ext cx="23888" cy="18402"/>
          </a:xfrm>
          <a:prstGeom prst="rect">
            <a:avLst/>
          </a:prstGeom>
        </p:spPr>
      </p:pic>
      <p:pic>
        <p:nvPicPr>
          <p:cNvPr id="877" name="bg object 87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706453" y="6071908"/>
            <a:ext cx="21259" cy="16344"/>
          </a:xfrm>
          <a:prstGeom prst="rect">
            <a:avLst/>
          </a:prstGeom>
        </p:spPr>
      </p:pic>
      <p:pic>
        <p:nvPicPr>
          <p:cNvPr id="878" name="bg object 87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705639" y="5935281"/>
            <a:ext cx="18542" cy="14287"/>
          </a:xfrm>
          <a:prstGeom prst="rect">
            <a:avLst/>
          </a:prstGeom>
        </p:spPr>
      </p:pic>
      <p:pic>
        <p:nvPicPr>
          <p:cNvPr id="879" name="bg object 87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706046" y="6003620"/>
            <a:ext cx="19900" cy="15303"/>
          </a:xfrm>
          <a:prstGeom prst="rect">
            <a:avLst/>
          </a:prstGeom>
        </p:spPr>
      </p:pic>
      <p:pic>
        <p:nvPicPr>
          <p:cNvPr id="880" name="bg object 88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705208" y="5866994"/>
            <a:ext cx="17208" cy="13246"/>
          </a:xfrm>
          <a:prstGeom prst="rect">
            <a:avLst/>
          </a:prstGeom>
        </p:spPr>
      </p:pic>
      <p:pic>
        <p:nvPicPr>
          <p:cNvPr id="881" name="bg object 88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04763" y="5798680"/>
            <a:ext cx="15900" cy="12204"/>
          </a:xfrm>
          <a:prstGeom prst="rect">
            <a:avLst/>
          </a:prstGeom>
        </p:spPr>
      </p:pic>
      <p:pic>
        <p:nvPicPr>
          <p:cNvPr id="882" name="bg object 8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04345" y="5730367"/>
            <a:ext cx="14579" cy="11188"/>
          </a:xfrm>
          <a:prstGeom prst="rect">
            <a:avLst/>
          </a:prstGeom>
        </p:spPr>
      </p:pic>
      <p:pic>
        <p:nvPicPr>
          <p:cNvPr id="883" name="bg object 88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703912" y="5662028"/>
            <a:ext cx="13233" cy="10198"/>
          </a:xfrm>
          <a:prstGeom prst="rect">
            <a:avLst/>
          </a:prstGeom>
        </p:spPr>
      </p:pic>
      <p:pic>
        <p:nvPicPr>
          <p:cNvPr id="884" name="bg object 88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703519" y="5593714"/>
            <a:ext cx="11861" cy="9182"/>
          </a:xfrm>
          <a:prstGeom prst="rect">
            <a:avLst/>
          </a:prstGeom>
        </p:spPr>
      </p:pic>
      <p:pic>
        <p:nvPicPr>
          <p:cNvPr id="885" name="bg object 88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03074" y="5525440"/>
            <a:ext cx="10540" cy="8102"/>
          </a:xfrm>
          <a:prstGeom prst="rect">
            <a:avLst/>
          </a:prstGeom>
        </p:spPr>
      </p:pic>
      <p:pic>
        <p:nvPicPr>
          <p:cNvPr id="886" name="bg object 88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702642" y="5457101"/>
            <a:ext cx="9258" cy="7086"/>
          </a:xfrm>
          <a:prstGeom prst="rect">
            <a:avLst/>
          </a:prstGeom>
        </p:spPr>
      </p:pic>
      <p:pic>
        <p:nvPicPr>
          <p:cNvPr id="887" name="bg object 88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02236" y="5388813"/>
            <a:ext cx="7899" cy="6045"/>
          </a:xfrm>
          <a:prstGeom prst="rect">
            <a:avLst/>
          </a:prstGeom>
        </p:spPr>
      </p:pic>
      <p:pic>
        <p:nvPicPr>
          <p:cNvPr id="888" name="bg object 88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01830" y="5320499"/>
            <a:ext cx="6527" cy="5029"/>
          </a:xfrm>
          <a:prstGeom prst="rect">
            <a:avLst/>
          </a:prstGeom>
        </p:spPr>
      </p:pic>
      <p:pic>
        <p:nvPicPr>
          <p:cNvPr id="889" name="bg object 88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01423" y="5252212"/>
            <a:ext cx="5181" cy="3962"/>
          </a:xfrm>
          <a:prstGeom prst="rect">
            <a:avLst/>
          </a:prstGeom>
        </p:spPr>
      </p:pic>
      <p:pic>
        <p:nvPicPr>
          <p:cNvPr id="890" name="bg object 89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00966" y="5183873"/>
            <a:ext cx="3860" cy="2971"/>
          </a:xfrm>
          <a:prstGeom prst="rect">
            <a:avLst/>
          </a:prstGeom>
        </p:spPr>
      </p:pic>
      <p:pic>
        <p:nvPicPr>
          <p:cNvPr id="891" name="bg object 89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700547" y="5115560"/>
            <a:ext cx="2527" cy="1955"/>
          </a:xfrm>
          <a:prstGeom prst="rect">
            <a:avLst/>
          </a:prstGeom>
        </p:spPr>
      </p:pic>
      <p:pic>
        <p:nvPicPr>
          <p:cNvPr id="892" name="bg object 8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00141" y="5047221"/>
            <a:ext cx="1193" cy="965"/>
          </a:xfrm>
          <a:prstGeom prst="rect">
            <a:avLst/>
          </a:prstGeom>
        </p:spPr>
      </p:pic>
      <p:pic>
        <p:nvPicPr>
          <p:cNvPr id="893" name="bg object 89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582246" y="6275705"/>
            <a:ext cx="25209" cy="19367"/>
          </a:xfrm>
          <a:prstGeom prst="rect">
            <a:avLst/>
          </a:prstGeom>
        </p:spPr>
      </p:pic>
      <p:pic>
        <p:nvPicPr>
          <p:cNvPr id="894" name="bg object 89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581396" y="6139053"/>
            <a:ext cx="22580" cy="17360"/>
          </a:xfrm>
          <a:prstGeom prst="rect">
            <a:avLst/>
          </a:prstGeom>
        </p:spPr>
      </p:pic>
      <p:pic>
        <p:nvPicPr>
          <p:cNvPr id="895" name="bg object 89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581827" y="6207366"/>
            <a:ext cx="23901" cy="18376"/>
          </a:xfrm>
          <a:prstGeom prst="rect">
            <a:avLst/>
          </a:prstGeom>
        </p:spPr>
      </p:pic>
      <p:pic>
        <p:nvPicPr>
          <p:cNvPr id="896" name="bg object 89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80951" y="6070740"/>
            <a:ext cx="21259" cy="16344"/>
          </a:xfrm>
          <a:prstGeom prst="rect">
            <a:avLst/>
          </a:prstGeom>
        </p:spPr>
      </p:pic>
      <p:pic>
        <p:nvPicPr>
          <p:cNvPr id="897" name="bg object 89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80558" y="6002401"/>
            <a:ext cx="19875" cy="15303"/>
          </a:xfrm>
          <a:prstGeom prst="rect">
            <a:avLst/>
          </a:prstGeom>
        </p:spPr>
      </p:pic>
      <p:pic>
        <p:nvPicPr>
          <p:cNvPr id="898" name="bg object 89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80125" y="5934113"/>
            <a:ext cx="18567" cy="14262"/>
          </a:xfrm>
          <a:prstGeom prst="rect">
            <a:avLst/>
          </a:prstGeom>
        </p:spPr>
      </p:pic>
      <p:pic>
        <p:nvPicPr>
          <p:cNvPr id="899" name="bg object 8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79719" y="5865799"/>
            <a:ext cx="17233" cy="13246"/>
          </a:xfrm>
          <a:prstGeom prst="rect">
            <a:avLst/>
          </a:prstGeom>
        </p:spPr>
      </p:pic>
      <p:pic>
        <p:nvPicPr>
          <p:cNvPr id="900" name="bg object 90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579262" y="5797486"/>
            <a:ext cx="15913" cy="12204"/>
          </a:xfrm>
          <a:prstGeom prst="rect">
            <a:avLst/>
          </a:prstGeom>
        </p:spPr>
      </p:pic>
      <p:pic>
        <p:nvPicPr>
          <p:cNvPr id="901" name="bg object 90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78855" y="5729173"/>
            <a:ext cx="14566" cy="11188"/>
          </a:xfrm>
          <a:prstGeom prst="rect">
            <a:avLst/>
          </a:prstGeom>
        </p:spPr>
      </p:pic>
      <p:pic>
        <p:nvPicPr>
          <p:cNvPr id="902" name="bg object 90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78436" y="5660898"/>
            <a:ext cx="13207" cy="10134"/>
          </a:xfrm>
          <a:prstGeom prst="rect">
            <a:avLst/>
          </a:prstGeom>
        </p:spPr>
      </p:pic>
      <p:pic>
        <p:nvPicPr>
          <p:cNvPr id="903" name="bg object 90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78030" y="5592559"/>
            <a:ext cx="11849" cy="9144"/>
          </a:xfrm>
          <a:prstGeom prst="rect">
            <a:avLst/>
          </a:prstGeom>
        </p:spPr>
      </p:pic>
      <p:pic>
        <p:nvPicPr>
          <p:cNvPr id="904" name="bg object 90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77611" y="5524271"/>
            <a:ext cx="10515" cy="8077"/>
          </a:xfrm>
          <a:prstGeom prst="rect">
            <a:avLst/>
          </a:prstGeom>
        </p:spPr>
      </p:pic>
      <p:pic>
        <p:nvPicPr>
          <p:cNvPr id="905" name="bg object 90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577153" y="5455933"/>
            <a:ext cx="9245" cy="7073"/>
          </a:xfrm>
          <a:prstGeom prst="rect">
            <a:avLst/>
          </a:prstGeom>
        </p:spPr>
      </p:pic>
      <p:pic>
        <p:nvPicPr>
          <p:cNvPr id="906" name="bg object 90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76735" y="5387644"/>
            <a:ext cx="7886" cy="6032"/>
          </a:xfrm>
          <a:prstGeom prst="rect">
            <a:avLst/>
          </a:prstGeom>
        </p:spPr>
      </p:pic>
      <p:pic>
        <p:nvPicPr>
          <p:cNvPr id="907" name="bg object 90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76329" y="5319306"/>
            <a:ext cx="6540" cy="5041"/>
          </a:xfrm>
          <a:prstGeom prst="rect">
            <a:avLst/>
          </a:prstGeom>
        </p:spPr>
      </p:pic>
      <p:pic>
        <p:nvPicPr>
          <p:cNvPr id="908" name="bg object 90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575896" y="5250992"/>
            <a:ext cx="5206" cy="4025"/>
          </a:xfrm>
          <a:prstGeom prst="rect">
            <a:avLst/>
          </a:prstGeom>
        </p:spPr>
      </p:pic>
      <p:pic>
        <p:nvPicPr>
          <p:cNvPr id="909" name="bg object 90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75464" y="5182679"/>
            <a:ext cx="3860" cy="2984"/>
          </a:xfrm>
          <a:prstGeom prst="rect">
            <a:avLst/>
          </a:prstGeom>
        </p:spPr>
      </p:pic>
      <p:pic>
        <p:nvPicPr>
          <p:cNvPr id="910" name="bg object 9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75045" y="5114366"/>
            <a:ext cx="2565" cy="1968"/>
          </a:xfrm>
          <a:prstGeom prst="rect">
            <a:avLst/>
          </a:prstGeom>
        </p:spPr>
      </p:pic>
      <p:pic>
        <p:nvPicPr>
          <p:cNvPr id="911" name="bg object 91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74627" y="5046078"/>
            <a:ext cx="1231" cy="901"/>
          </a:xfrm>
          <a:prstGeom prst="rect">
            <a:avLst/>
          </a:prstGeom>
        </p:spPr>
      </p:pic>
      <p:pic>
        <p:nvPicPr>
          <p:cNvPr id="912" name="bg object 91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456745" y="6274485"/>
            <a:ext cx="25247" cy="19443"/>
          </a:xfrm>
          <a:prstGeom prst="rect">
            <a:avLst/>
          </a:prstGeom>
        </p:spPr>
      </p:pic>
      <p:pic>
        <p:nvPicPr>
          <p:cNvPr id="913" name="bg object 91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456313" y="6206172"/>
            <a:ext cx="23939" cy="18427"/>
          </a:xfrm>
          <a:prstGeom prst="rect">
            <a:avLst/>
          </a:prstGeom>
        </p:spPr>
      </p:pic>
      <p:pic>
        <p:nvPicPr>
          <p:cNvPr id="914" name="bg object 914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5455907" y="6137859"/>
            <a:ext cx="22567" cy="17360"/>
          </a:xfrm>
          <a:prstGeom prst="rect">
            <a:avLst/>
          </a:prstGeom>
        </p:spPr>
      </p:pic>
      <p:pic>
        <p:nvPicPr>
          <p:cNvPr id="915" name="bg object 9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55488" y="6069571"/>
            <a:ext cx="21234" cy="16319"/>
          </a:xfrm>
          <a:prstGeom prst="rect">
            <a:avLst/>
          </a:prstGeom>
        </p:spPr>
      </p:pic>
      <p:pic>
        <p:nvPicPr>
          <p:cNvPr id="916" name="bg object 91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455056" y="6001258"/>
            <a:ext cx="19888" cy="15278"/>
          </a:xfrm>
          <a:prstGeom prst="rect">
            <a:avLst/>
          </a:prstGeom>
        </p:spPr>
      </p:pic>
      <p:pic>
        <p:nvPicPr>
          <p:cNvPr id="917" name="bg object 9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54624" y="5932944"/>
            <a:ext cx="18554" cy="14262"/>
          </a:xfrm>
          <a:prstGeom prst="rect">
            <a:avLst/>
          </a:prstGeom>
        </p:spPr>
      </p:pic>
      <p:pic>
        <p:nvPicPr>
          <p:cNvPr id="918" name="bg object 918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454230" y="5864644"/>
            <a:ext cx="17208" cy="13233"/>
          </a:xfrm>
          <a:prstGeom prst="rect">
            <a:avLst/>
          </a:prstGeom>
        </p:spPr>
      </p:pic>
      <p:pic>
        <p:nvPicPr>
          <p:cNvPr id="919" name="bg object 9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53811" y="5796356"/>
            <a:ext cx="15874" cy="12191"/>
          </a:xfrm>
          <a:prstGeom prst="rect">
            <a:avLst/>
          </a:prstGeom>
        </p:spPr>
      </p:pic>
      <p:pic>
        <p:nvPicPr>
          <p:cNvPr id="920" name="bg object 9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53354" y="5727992"/>
            <a:ext cx="14554" cy="11239"/>
          </a:xfrm>
          <a:prstGeom prst="rect">
            <a:avLst/>
          </a:prstGeom>
        </p:spPr>
      </p:pic>
      <p:pic>
        <p:nvPicPr>
          <p:cNvPr id="921" name="bg object 9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52935" y="5659679"/>
            <a:ext cx="13220" cy="10198"/>
          </a:xfrm>
          <a:prstGeom prst="rect">
            <a:avLst/>
          </a:prstGeom>
        </p:spPr>
      </p:pic>
      <p:pic>
        <p:nvPicPr>
          <p:cNvPr id="922" name="bg object 9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452110" y="5523077"/>
            <a:ext cx="10553" cy="8115"/>
          </a:xfrm>
          <a:prstGeom prst="rect">
            <a:avLst/>
          </a:prstGeom>
        </p:spPr>
      </p:pic>
      <p:pic>
        <p:nvPicPr>
          <p:cNvPr id="923" name="bg object 9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452542" y="5591391"/>
            <a:ext cx="11874" cy="9131"/>
          </a:xfrm>
          <a:prstGeom prst="rect">
            <a:avLst/>
          </a:prstGeom>
        </p:spPr>
      </p:pic>
      <p:pic>
        <p:nvPicPr>
          <p:cNvPr id="924" name="bg object 9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451703" y="5454764"/>
            <a:ext cx="9207" cy="7099"/>
          </a:xfrm>
          <a:prstGeom prst="rect">
            <a:avLst/>
          </a:prstGeom>
        </p:spPr>
      </p:pic>
      <p:pic>
        <p:nvPicPr>
          <p:cNvPr id="925" name="bg object 9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51233" y="5386451"/>
            <a:ext cx="7899" cy="6057"/>
          </a:xfrm>
          <a:prstGeom prst="rect">
            <a:avLst/>
          </a:prstGeom>
        </p:spPr>
      </p:pic>
      <p:pic>
        <p:nvPicPr>
          <p:cNvPr id="926" name="bg object 9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50827" y="5318163"/>
            <a:ext cx="6540" cy="5016"/>
          </a:xfrm>
          <a:prstGeom prst="rect">
            <a:avLst/>
          </a:prstGeom>
        </p:spPr>
      </p:pic>
      <p:pic>
        <p:nvPicPr>
          <p:cNvPr id="927" name="bg object 9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50408" y="5249799"/>
            <a:ext cx="5194" cy="4051"/>
          </a:xfrm>
          <a:prstGeom prst="rect">
            <a:avLst/>
          </a:prstGeom>
        </p:spPr>
      </p:pic>
      <p:pic>
        <p:nvPicPr>
          <p:cNvPr id="928" name="bg object 9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50001" y="5181511"/>
            <a:ext cx="3848" cy="3009"/>
          </a:xfrm>
          <a:prstGeom prst="rect">
            <a:avLst/>
          </a:prstGeom>
        </p:spPr>
      </p:pic>
      <p:pic>
        <p:nvPicPr>
          <p:cNvPr id="929" name="bg object 9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49544" y="5113185"/>
            <a:ext cx="2565" cy="1955"/>
          </a:xfrm>
          <a:prstGeom prst="rect">
            <a:avLst/>
          </a:prstGeom>
        </p:spPr>
      </p:pic>
      <p:pic>
        <p:nvPicPr>
          <p:cNvPr id="930" name="bg object 9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449125" y="5044897"/>
            <a:ext cx="1219" cy="914"/>
          </a:xfrm>
          <a:prstGeom prst="rect">
            <a:avLst/>
          </a:prstGeom>
        </p:spPr>
      </p:pic>
      <p:pic>
        <p:nvPicPr>
          <p:cNvPr id="931" name="bg object 93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331256" y="6273317"/>
            <a:ext cx="25260" cy="19418"/>
          </a:xfrm>
          <a:prstGeom prst="rect">
            <a:avLst/>
          </a:prstGeom>
        </p:spPr>
      </p:pic>
      <p:pic>
        <p:nvPicPr>
          <p:cNvPr id="932" name="bg object 93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330837" y="6205029"/>
            <a:ext cx="23914" cy="18364"/>
          </a:xfrm>
          <a:prstGeom prst="rect">
            <a:avLst/>
          </a:prstGeom>
        </p:spPr>
      </p:pic>
      <p:pic>
        <p:nvPicPr>
          <p:cNvPr id="933" name="bg object 93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330418" y="6136691"/>
            <a:ext cx="22555" cy="17348"/>
          </a:xfrm>
          <a:prstGeom prst="rect">
            <a:avLst/>
          </a:prstGeom>
        </p:spPr>
      </p:pic>
      <p:pic>
        <p:nvPicPr>
          <p:cNvPr id="934" name="bg object 93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330012" y="6068377"/>
            <a:ext cx="21209" cy="16332"/>
          </a:xfrm>
          <a:prstGeom prst="rect">
            <a:avLst/>
          </a:prstGeom>
        </p:spPr>
      </p:pic>
      <p:pic>
        <p:nvPicPr>
          <p:cNvPr id="935" name="bg object 9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329529" y="6000076"/>
            <a:ext cx="19926" cy="15303"/>
          </a:xfrm>
          <a:prstGeom prst="rect">
            <a:avLst/>
          </a:prstGeom>
        </p:spPr>
      </p:pic>
      <p:pic>
        <p:nvPicPr>
          <p:cNvPr id="936" name="bg object 9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329135" y="5931763"/>
            <a:ext cx="18580" cy="14287"/>
          </a:xfrm>
          <a:prstGeom prst="rect">
            <a:avLst/>
          </a:prstGeom>
        </p:spPr>
      </p:pic>
      <p:pic>
        <p:nvPicPr>
          <p:cNvPr id="937" name="bg object 9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328717" y="5863450"/>
            <a:ext cx="17233" cy="13271"/>
          </a:xfrm>
          <a:prstGeom prst="rect">
            <a:avLst/>
          </a:prstGeom>
        </p:spPr>
      </p:pic>
      <p:pic>
        <p:nvPicPr>
          <p:cNvPr id="938" name="bg object 9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28310" y="5795137"/>
            <a:ext cx="15887" cy="12255"/>
          </a:xfrm>
          <a:prstGeom prst="rect">
            <a:avLst/>
          </a:prstGeom>
        </p:spPr>
      </p:pic>
      <p:pic>
        <p:nvPicPr>
          <p:cNvPr id="939" name="bg object 9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27891" y="5726849"/>
            <a:ext cx="14516" cy="11163"/>
          </a:xfrm>
          <a:prstGeom prst="rect">
            <a:avLst/>
          </a:prstGeom>
        </p:spPr>
      </p:pic>
      <p:pic>
        <p:nvPicPr>
          <p:cNvPr id="940" name="bg object 94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327446" y="5658510"/>
            <a:ext cx="13220" cy="10172"/>
          </a:xfrm>
          <a:prstGeom prst="rect">
            <a:avLst/>
          </a:prstGeom>
        </p:spPr>
      </p:pic>
      <p:pic>
        <p:nvPicPr>
          <p:cNvPr id="941" name="bg object 9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327014" y="5590222"/>
            <a:ext cx="11887" cy="9131"/>
          </a:xfrm>
          <a:prstGeom prst="rect">
            <a:avLst/>
          </a:prstGeom>
        </p:spPr>
      </p:pic>
      <p:pic>
        <p:nvPicPr>
          <p:cNvPr id="942" name="bg object 942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5326621" y="5521884"/>
            <a:ext cx="10541" cy="8115"/>
          </a:xfrm>
          <a:prstGeom prst="rect">
            <a:avLst/>
          </a:prstGeom>
        </p:spPr>
      </p:pic>
      <p:pic>
        <p:nvPicPr>
          <p:cNvPr id="943" name="bg object 94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326202" y="5453596"/>
            <a:ext cx="9182" cy="7073"/>
          </a:xfrm>
          <a:prstGeom prst="rect">
            <a:avLst/>
          </a:prstGeom>
        </p:spPr>
      </p:pic>
      <p:pic>
        <p:nvPicPr>
          <p:cNvPr id="944" name="bg object 94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325757" y="5385257"/>
            <a:ext cx="7886" cy="6083"/>
          </a:xfrm>
          <a:prstGeom prst="rect">
            <a:avLst/>
          </a:prstGeom>
        </p:spPr>
      </p:pic>
      <p:pic>
        <p:nvPicPr>
          <p:cNvPr id="945" name="bg object 9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325326" y="5316969"/>
            <a:ext cx="6553" cy="5041"/>
          </a:xfrm>
          <a:prstGeom prst="rect">
            <a:avLst/>
          </a:prstGeom>
        </p:spPr>
      </p:pic>
      <p:pic>
        <p:nvPicPr>
          <p:cNvPr id="946" name="bg object 94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324906" y="5248643"/>
            <a:ext cx="5181" cy="4013"/>
          </a:xfrm>
          <a:prstGeom prst="rect">
            <a:avLst/>
          </a:prstGeom>
        </p:spPr>
      </p:pic>
      <p:pic>
        <p:nvPicPr>
          <p:cNvPr id="947" name="bg object 94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324056" y="5112042"/>
            <a:ext cx="2565" cy="1930"/>
          </a:xfrm>
          <a:prstGeom prst="rect">
            <a:avLst/>
          </a:prstGeom>
        </p:spPr>
      </p:pic>
      <p:pic>
        <p:nvPicPr>
          <p:cNvPr id="948" name="bg object 94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324513" y="5180330"/>
            <a:ext cx="3886" cy="2971"/>
          </a:xfrm>
          <a:prstGeom prst="rect">
            <a:avLst/>
          </a:prstGeom>
        </p:spPr>
      </p:pic>
      <p:pic>
        <p:nvPicPr>
          <p:cNvPr id="949" name="bg object 94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323649" y="5043703"/>
            <a:ext cx="1193" cy="939"/>
          </a:xfrm>
          <a:prstGeom prst="rect">
            <a:avLst/>
          </a:prstGeom>
        </p:spPr>
      </p:pic>
      <p:pic>
        <p:nvPicPr>
          <p:cNvPr id="950" name="bg object 95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205742" y="6272123"/>
            <a:ext cx="25273" cy="19431"/>
          </a:xfrm>
          <a:prstGeom prst="rect">
            <a:avLst/>
          </a:prstGeom>
        </p:spPr>
      </p:pic>
      <p:pic>
        <p:nvPicPr>
          <p:cNvPr id="951" name="bg object 95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205336" y="6203823"/>
            <a:ext cx="23914" cy="18402"/>
          </a:xfrm>
          <a:prstGeom prst="rect">
            <a:avLst/>
          </a:prstGeom>
        </p:spPr>
      </p:pic>
      <p:pic>
        <p:nvPicPr>
          <p:cNvPr id="952" name="bg object 95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204929" y="6135535"/>
            <a:ext cx="22555" cy="17360"/>
          </a:xfrm>
          <a:prstGeom prst="rect">
            <a:avLst/>
          </a:prstGeom>
        </p:spPr>
      </p:pic>
      <p:pic>
        <p:nvPicPr>
          <p:cNvPr id="953" name="bg object 953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5204524" y="6067221"/>
            <a:ext cx="21183" cy="16344"/>
          </a:xfrm>
          <a:prstGeom prst="rect">
            <a:avLst/>
          </a:prstGeom>
        </p:spPr>
      </p:pic>
      <p:pic>
        <p:nvPicPr>
          <p:cNvPr id="954" name="bg object 95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04091" y="5998908"/>
            <a:ext cx="19900" cy="15328"/>
          </a:xfrm>
          <a:prstGeom prst="rect">
            <a:avLst/>
          </a:prstGeom>
        </p:spPr>
      </p:pic>
      <p:pic>
        <p:nvPicPr>
          <p:cNvPr id="955" name="bg object 95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03634" y="5930595"/>
            <a:ext cx="18567" cy="14287"/>
          </a:xfrm>
          <a:prstGeom prst="rect">
            <a:avLst/>
          </a:prstGeom>
        </p:spPr>
      </p:pic>
      <p:pic>
        <p:nvPicPr>
          <p:cNvPr id="956" name="bg object 95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202809" y="5793943"/>
            <a:ext cx="15887" cy="12230"/>
          </a:xfrm>
          <a:prstGeom prst="rect">
            <a:avLst/>
          </a:prstGeom>
        </p:spPr>
      </p:pic>
      <p:pic>
        <p:nvPicPr>
          <p:cNvPr id="957" name="bg object 9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03227" y="5862281"/>
            <a:ext cx="17221" cy="13271"/>
          </a:xfrm>
          <a:prstGeom prst="rect">
            <a:avLst/>
          </a:prstGeom>
        </p:spPr>
      </p:pic>
      <p:pic>
        <p:nvPicPr>
          <p:cNvPr id="958" name="bg object 95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02390" y="5725655"/>
            <a:ext cx="14541" cy="11188"/>
          </a:xfrm>
          <a:prstGeom prst="rect">
            <a:avLst/>
          </a:prstGeom>
        </p:spPr>
      </p:pic>
      <p:pic>
        <p:nvPicPr>
          <p:cNvPr id="959" name="bg object 95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01957" y="5657342"/>
            <a:ext cx="13220" cy="10147"/>
          </a:xfrm>
          <a:prstGeom prst="rect">
            <a:avLst/>
          </a:prstGeom>
        </p:spPr>
      </p:pic>
      <p:pic>
        <p:nvPicPr>
          <p:cNvPr id="960" name="bg object 96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01526" y="5589054"/>
            <a:ext cx="11912" cy="9105"/>
          </a:xfrm>
          <a:prstGeom prst="rect">
            <a:avLst/>
          </a:prstGeom>
        </p:spPr>
      </p:pic>
      <p:pic>
        <p:nvPicPr>
          <p:cNvPr id="961" name="bg object 96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01119" y="5520715"/>
            <a:ext cx="10553" cy="8115"/>
          </a:xfrm>
          <a:prstGeom prst="rect">
            <a:avLst/>
          </a:prstGeom>
        </p:spPr>
      </p:pic>
      <p:pic>
        <p:nvPicPr>
          <p:cNvPr id="962" name="bg object 96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00701" y="5452415"/>
            <a:ext cx="9194" cy="7086"/>
          </a:xfrm>
          <a:prstGeom prst="rect">
            <a:avLst/>
          </a:prstGeom>
        </p:spPr>
      </p:pic>
      <p:pic>
        <p:nvPicPr>
          <p:cNvPr id="963" name="bg object 96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00294" y="5384101"/>
            <a:ext cx="7848" cy="6045"/>
          </a:xfrm>
          <a:prstGeom prst="rect">
            <a:avLst/>
          </a:prstGeom>
        </p:spPr>
      </p:pic>
      <p:pic>
        <p:nvPicPr>
          <p:cNvPr id="964" name="bg object 96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99824" y="5315762"/>
            <a:ext cx="6540" cy="5029"/>
          </a:xfrm>
          <a:prstGeom prst="rect">
            <a:avLst/>
          </a:prstGeom>
        </p:spPr>
      </p:pic>
      <p:pic>
        <p:nvPicPr>
          <p:cNvPr id="965" name="bg object 96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99418" y="5247475"/>
            <a:ext cx="5219" cy="3987"/>
          </a:xfrm>
          <a:prstGeom prst="rect">
            <a:avLst/>
          </a:prstGeom>
        </p:spPr>
      </p:pic>
      <p:pic>
        <p:nvPicPr>
          <p:cNvPr id="966" name="bg object 96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198986" y="5179161"/>
            <a:ext cx="3911" cy="2971"/>
          </a:xfrm>
          <a:prstGeom prst="rect">
            <a:avLst/>
          </a:prstGeom>
        </p:spPr>
      </p:pic>
      <p:pic>
        <p:nvPicPr>
          <p:cNvPr id="967" name="bg object 96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98579" y="5110848"/>
            <a:ext cx="2540" cy="1930"/>
          </a:xfrm>
          <a:prstGeom prst="rect">
            <a:avLst/>
          </a:prstGeom>
        </p:spPr>
      </p:pic>
      <p:pic>
        <p:nvPicPr>
          <p:cNvPr id="968" name="bg object 96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98209" y="5042535"/>
            <a:ext cx="1145" cy="914"/>
          </a:xfrm>
          <a:prstGeom prst="rect">
            <a:avLst/>
          </a:prstGeom>
        </p:spPr>
      </p:pic>
      <p:pic>
        <p:nvPicPr>
          <p:cNvPr id="969" name="bg object 96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080279" y="6270993"/>
            <a:ext cx="25209" cy="19392"/>
          </a:xfrm>
          <a:prstGeom prst="rect">
            <a:avLst/>
          </a:prstGeom>
        </p:spPr>
      </p:pic>
      <p:pic>
        <p:nvPicPr>
          <p:cNvPr id="970" name="bg object 97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079847" y="6202654"/>
            <a:ext cx="23901" cy="18402"/>
          </a:xfrm>
          <a:prstGeom prst="rect">
            <a:avLst/>
          </a:prstGeom>
        </p:spPr>
      </p:pic>
      <p:pic>
        <p:nvPicPr>
          <p:cNvPr id="971" name="bg object 97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5079428" y="6134341"/>
            <a:ext cx="22567" cy="17360"/>
          </a:xfrm>
          <a:prstGeom prst="rect">
            <a:avLst/>
          </a:prstGeom>
        </p:spPr>
      </p:pic>
      <p:pic>
        <p:nvPicPr>
          <p:cNvPr id="972" name="bg object 97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078996" y="6066028"/>
            <a:ext cx="21221" cy="16344"/>
          </a:xfrm>
          <a:prstGeom prst="rect">
            <a:avLst/>
          </a:prstGeom>
        </p:spPr>
      </p:pic>
      <p:pic>
        <p:nvPicPr>
          <p:cNvPr id="973" name="bg object 97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078590" y="5997740"/>
            <a:ext cx="19900" cy="15303"/>
          </a:xfrm>
          <a:prstGeom prst="rect">
            <a:avLst/>
          </a:prstGeom>
        </p:spPr>
      </p:pic>
      <p:pic>
        <p:nvPicPr>
          <p:cNvPr id="974" name="bg object 97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78158" y="5929401"/>
            <a:ext cx="18554" cy="14287"/>
          </a:xfrm>
          <a:prstGeom prst="rect">
            <a:avLst/>
          </a:prstGeom>
        </p:spPr>
      </p:pic>
      <p:pic>
        <p:nvPicPr>
          <p:cNvPr id="975" name="bg object 97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77726" y="5861088"/>
            <a:ext cx="17233" cy="13246"/>
          </a:xfrm>
          <a:prstGeom prst="rect">
            <a:avLst/>
          </a:prstGeom>
        </p:spPr>
      </p:pic>
      <p:pic>
        <p:nvPicPr>
          <p:cNvPr id="976" name="bg object 97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76875" y="5724487"/>
            <a:ext cx="14554" cy="11188"/>
          </a:xfrm>
          <a:prstGeom prst="rect">
            <a:avLst/>
          </a:prstGeom>
        </p:spPr>
      </p:pic>
      <p:pic>
        <p:nvPicPr>
          <p:cNvPr id="977" name="bg object 97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77307" y="5792800"/>
            <a:ext cx="15887" cy="12204"/>
          </a:xfrm>
          <a:prstGeom prst="rect">
            <a:avLst/>
          </a:prstGeom>
        </p:spPr>
      </p:pic>
      <p:pic>
        <p:nvPicPr>
          <p:cNvPr id="978" name="bg object 97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76456" y="5656148"/>
            <a:ext cx="13220" cy="10198"/>
          </a:xfrm>
          <a:prstGeom prst="rect">
            <a:avLst/>
          </a:prstGeom>
        </p:spPr>
      </p:pic>
      <p:pic>
        <p:nvPicPr>
          <p:cNvPr id="979" name="bg object 97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076037" y="5587847"/>
            <a:ext cx="11887" cy="9143"/>
          </a:xfrm>
          <a:prstGeom prst="rect">
            <a:avLst/>
          </a:prstGeom>
        </p:spPr>
      </p:pic>
      <p:pic>
        <p:nvPicPr>
          <p:cNvPr id="980" name="bg object 98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075618" y="5519559"/>
            <a:ext cx="10540" cy="8102"/>
          </a:xfrm>
          <a:prstGeom prst="rect">
            <a:avLst/>
          </a:prstGeom>
        </p:spPr>
      </p:pic>
      <p:pic>
        <p:nvPicPr>
          <p:cNvPr id="981" name="bg object 98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75173" y="5451221"/>
            <a:ext cx="9245" cy="7086"/>
          </a:xfrm>
          <a:prstGeom prst="rect">
            <a:avLst/>
          </a:prstGeom>
        </p:spPr>
      </p:pic>
      <p:pic>
        <p:nvPicPr>
          <p:cNvPr id="982" name="bg object 98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74348" y="5314594"/>
            <a:ext cx="6540" cy="5029"/>
          </a:xfrm>
          <a:prstGeom prst="rect">
            <a:avLst/>
          </a:prstGeom>
        </p:spPr>
      </p:pic>
      <p:pic>
        <p:nvPicPr>
          <p:cNvPr id="983" name="bg object 983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5074780" y="5382933"/>
            <a:ext cx="7873" cy="6045"/>
          </a:xfrm>
          <a:prstGeom prst="rect">
            <a:avLst/>
          </a:prstGeom>
        </p:spPr>
      </p:pic>
      <p:pic>
        <p:nvPicPr>
          <p:cNvPr id="984" name="bg object 98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73929" y="5246332"/>
            <a:ext cx="5219" cy="3949"/>
          </a:xfrm>
          <a:prstGeom prst="rect">
            <a:avLst/>
          </a:prstGeom>
        </p:spPr>
      </p:pic>
      <p:pic>
        <p:nvPicPr>
          <p:cNvPr id="985" name="bg object 98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73484" y="5177993"/>
            <a:ext cx="3873" cy="2959"/>
          </a:xfrm>
          <a:prstGeom prst="rect">
            <a:avLst/>
          </a:prstGeom>
        </p:spPr>
      </p:pic>
      <p:pic>
        <p:nvPicPr>
          <p:cNvPr id="986" name="bg object 98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73091" y="5109654"/>
            <a:ext cx="2527" cy="1993"/>
          </a:xfrm>
          <a:prstGeom prst="rect">
            <a:avLst/>
          </a:prstGeom>
        </p:spPr>
      </p:pic>
      <p:pic>
        <p:nvPicPr>
          <p:cNvPr id="987" name="bg object 98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72646" y="5041341"/>
            <a:ext cx="1219" cy="977"/>
          </a:xfrm>
          <a:prstGeom prst="rect">
            <a:avLst/>
          </a:prstGeom>
        </p:spPr>
      </p:pic>
      <p:pic>
        <p:nvPicPr>
          <p:cNvPr id="988" name="bg object 988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4962244" y="7159355"/>
            <a:ext cx="38658" cy="29749"/>
          </a:xfrm>
          <a:prstGeom prst="rect">
            <a:avLst/>
          </a:prstGeom>
        </p:spPr>
      </p:pic>
      <p:pic>
        <p:nvPicPr>
          <p:cNvPr id="989" name="bg object 989"/>
          <p:cNvPicPr/>
          <p:nvPr/>
        </p:nvPicPr>
        <p:blipFill>
          <a:blip r:embed="rId127" cstate="print"/>
          <a:stretch>
            <a:fillRect/>
          </a:stretch>
        </p:blipFill>
        <p:spPr>
          <a:xfrm>
            <a:off x="4959845" y="7090987"/>
            <a:ext cx="41262" cy="28824"/>
          </a:xfrm>
          <a:prstGeom prst="rect">
            <a:avLst/>
          </a:prstGeom>
        </p:spPr>
      </p:pic>
      <p:pic>
        <p:nvPicPr>
          <p:cNvPr id="990" name="bg object 990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4959451" y="7022625"/>
            <a:ext cx="39903" cy="27881"/>
          </a:xfrm>
          <a:prstGeom prst="rect">
            <a:avLst/>
          </a:prstGeom>
        </p:spPr>
      </p:pic>
      <p:pic>
        <p:nvPicPr>
          <p:cNvPr id="991" name="bg object 991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4959019" y="6954272"/>
            <a:ext cx="38582" cy="26939"/>
          </a:xfrm>
          <a:prstGeom prst="rect">
            <a:avLst/>
          </a:prstGeom>
        </p:spPr>
      </p:pic>
      <p:pic>
        <p:nvPicPr>
          <p:cNvPr id="992" name="bg object 992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958575" y="6885913"/>
            <a:ext cx="37249" cy="26006"/>
          </a:xfrm>
          <a:prstGeom prst="rect">
            <a:avLst/>
          </a:prstGeom>
        </p:spPr>
      </p:pic>
      <p:pic>
        <p:nvPicPr>
          <p:cNvPr id="993" name="bg object 993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4958156" y="6816268"/>
            <a:ext cx="35928" cy="27635"/>
          </a:xfrm>
          <a:prstGeom prst="rect">
            <a:avLst/>
          </a:prstGeom>
        </p:spPr>
      </p:pic>
      <p:pic>
        <p:nvPicPr>
          <p:cNvPr id="994" name="bg object 994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4957317" y="6679666"/>
            <a:ext cx="33223" cy="25577"/>
          </a:xfrm>
          <a:prstGeom prst="rect">
            <a:avLst/>
          </a:prstGeom>
        </p:spPr>
      </p:pic>
      <p:pic>
        <p:nvPicPr>
          <p:cNvPr id="995" name="bg object 995"/>
          <p:cNvPicPr/>
          <p:nvPr/>
        </p:nvPicPr>
        <p:blipFill>
          <a:blip r:embed="rId130" cstate="print"/>
          <a:stretch>
            <a:fillRect/>
          </a:stretch>
        </p:blipFill>
        <p:spPr>
          <a:xfrm>
            <a:off x="4957737" y="6747980"/>
            <a:ext cx="34607" cy="26593"/>
          </a:xfrm>
          <a:prstGeom prst="rect">
            <a:avLst/>
          </a:prstGeom>
        </p:spPr>
      </p:pic>
      <p:pic>
        <p:nvPicPr>
          <p:cNvPr id="996" name="bg object 996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4956898" y="6611353"/>
            <a:ext cx="31927" cy="24536"/>
          </a:xfrm>
          <a:prstGeom prst="rect">
            <a:avLst/>
          </a:prstGeom>
        </p:spPr>
      </p:pic>
      <p:pic>
        <p:nvPicPr>
          <p:cNvPr id="997" name="bg object 99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956035" y="6474714"/>
            <a:ext cx="29248" cy="22491"/>
          </a:xfrm>
          <a:prstGeom prst="rect">
            <a:avLst/>
          </a:prstGeom>
        </p:spPr>
      </p:pic>
      <p:pic>
        <p:nvPicPr>
          <p:cNvPr id="998" name="bg object 99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956467" y="6543027"/>
            <a:ext cx="30581" cy="23507"/>
          </a:xfrm>
          <a:prstGeom prst="rect">
            <a:avLst/>
          </a:prstGeom>
        </p:spPr>
      </p:pic>
      <p:pic>
        <p:nvPicPr>
          <p:cNvPr id="999" name="bg object 999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4955641" y="6406426"/>
            <a:ext cx="27889" cy="21424"/>
          </a:xfrm>
          <a:prstGeom prst="rect">
            <a:avLst/>
          </a:prstGeom>
        </p:spPr>
      </p:pic>
      <p:pic>
        <p:nvPicPr>
          <p:cNvPr id="1000" name="bg object 100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955197" y="6338087"/>
            <a:ext cx="26581" cy="20434"/>
          </a:xfrm>
          <a:prstGeom prst="rect">
            <a:avLst/>
          </a:prstGeom>
        </p:spPr>
      </p:pic>
      <p:pic>
        <p:nvPicPr>
          <p:cNvPr id="1001" name="bg object 100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954778" y="6269799"/>
            <a:ext cx="25234" cy="19392"/>
          </a:xfrm>
          <a:prstGeom prst="rect">
            <a:avLst/>
          </a:prstGeom>
        </p:spPr>
      </p:pic>
      <p:pic>
        <p:nvPicPr>
          <p:cNvPr id="1002" name="bg object 100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954333" y="6201486"/>
            <a:ext cx="23926" cy="18376"/>
          </a:xfrm>
          <a:prstGeom prst="rect">
            <a:avLst/>
          </a:prstGeom>
        </p:spPr>
      </p:pic>
      <p:pic>
        <p:nvPicPr>
          <p:cNvPr id="1003" name="bg object 100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953952" y="6133173"/>
            <a:ext cx="22529" cy="17360"/>
          </a:xfrm>
          <a:prstGeom prst="rect">
            <a:avLst/>
          </a:prstGeom>
        </p:spPr>
      </p:pic>
      <p:pic>
        <p:nvPicPr>
          <p:cNvPr id="1004" name="bg object 100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953495" y="6064859"/>
            <a:ext cx="21259" cy="16319"/>
          </a:xfrm>
          <a:prstGeom prst="rect">
            <a:avLst/>
          </a:prstGeom>
        </p:spPr>
      </p:pic>
      <p:pic>
        <p:nvPicPr>
          <p:cNvPr id="1005" name="bg object 1005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4953088" y="5996521"/>
            <a:ext cx="19888" cy="15303"/>
          </a:xfrm>
          <a:prstGeom prst="rect">
            <a:avLst/>
          </a:prstGeom>
        </p:spPr>
      </p:pic>
      <p:pic>
        <p:nvPicPr>
          <p:cNvPr id="1006" name="bg object 100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52237" y="5859894"/>
            <a:ext cx="17233" cy="13271"/>
          </a:xfrm>
          <a:prstGeom prst="rect">
            <a:avLst/>
          </a:prstGeom>
        </p:spPr>
      </p:pic>
      <p:pic>
        <p:nvPicPr>
          <p:cNvPr id="1007" name="bg object 100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52644" y="5928233"/>
            <a:ext cx="18580" cy="14262"/>
          </a:xfrm>
          <a:prstGeom prst="rect">
            <a:avLst/>
          </a:prstGeom>
        </p:spPr>
      </p:pic>
      <p:pic>
        <p:nvPicPr>
          <p:cNvPr id="1008" name="bg object 100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51806" y="5791619"/>
            <a:ext cx="15887" cy="12192"/>
          </a:xfrm>
          <a:prstGeom prst="rect">
            <a:avLst/>
          </a:prstGeom>
        </p:spPr>
      </p:pic>
      <p:pic>
        <p:nvPicPr>
          <p:cNvPr id="1009" name="bg object 100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51399" y="5723305"/>
            <a:ext cx="14566" cy="11176"/>
          </a:xfrm>
          <a:prstGeom prst="rect">
            <a:avLst/>
          </a:prstGeom>
        </p:spPr>
      </p:pic>
      <p:pic>
        <p:nvPicPr>
          <p:cNvPr id="1010" name="bg object 101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50967" y="5655018"/>
            <a:ext cx="13233" cy="10134"/>
          </a:xfrm>
          <a:prstGeom prst="rect">
            <a:avLst/>
          </a:prstGeom>
        </p:spPr>
      </p:pic>
      <p:pic>
        <p:nvPicPr>
          <p:cNvPr id="1011" name="bg object 10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50536" y="5586679"/>
            <a:ext cx="11874" cy="9143"/>
          </a:xfrm>
          <a:prstGeom prst="rect">
            <a:avLst/>
          </a:prstGeom>
        </p:spPr>
      </p:pic>
      <p:pic>
        <p:nvPicPr>
          <p:cNvPr id="1012" name="bg object 10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50129" y="5518391"/>
            <a:ext cx="10540" cy="8089"/>
          </a:xfrm>
          <a:prstGeom prst="rect">
            <a:avLst/>
          </a:prstGeom>
        </p:spPr>
      </p:pic>
      <p:pic>
        <p:nvPicPr>
          <p:cNvPr id="1013" name="bg object 101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49698" y="5450027"/>
            <a:ext cx="9220" cy="7099"/>
          </a:xfrm>
          <a:prstGeom prst="rect">
            <a:avLst/>
          </a:prstGeom>
        </p:spPr>
      </p:pic>
      <p:pic>
        <p:nvPicPr>
          <p:cNvPr id="1014" name="bg object 10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49278" y="5381739"/>
            <a:ext cx="7861" cy="6057"/>
          </a:xfrm>
          <a:prstGeom prst="rect">
            <a:avLst/>
          </a:prstGeom>
        </p:spPr>
      </p:pic>
      <p:pic>
        <p:nvPicPr>
          <p:cNvPr id="1015" name="bg object 10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48847" y="5313426"/>
            <a:ext cx="6553" cy="5041"/>
          </a:xfrm>
          <a:prstGeom prst="rect">
            <a:avLst/>
          </a:prstGeom>
        </p:spPr>
      </p:pic>
      <p:pic>
        <p:nvPicPr>
          <p:cNvPr id="1016" name="bg object 10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48441" y="5245112"/>
            <a:ext cx="5207" cy="4025"/>
          </a:xfrm>
          <a:prstGeom prst="rect">
            <a:avLst/>
          </a:prstGeom>
        </p:spPr>
      </p:pic>
      <p:pic>
        <p:nvPicPr>
          <p:cNvPr id="1017" name="bg object 10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48009" y="5176799"/>
            <a:ext cx="3873" cy="2984"/>
          </a:xfrm>
          <a:prstGeom prst="rect">
            <a:avLst/>
          </a:prstGeom>
        </p:spPr>
      </p:pic>
      <p:pic>
        <p:nvPicPr>
          <p:cNvPr id="1018" name="bg object 10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47589" y="5108486"/>
            <a:ext cx="2540" cy="1968"/>
          </a:xfrm>
          <a:prstGeom prst="rect">
            <a:avLst/>
          </a:prstGeom>
        </p:spPr>
      </p:pic>
      <p:pic>
        <p:nvPicPr>
          <p:cNvPr id="1019" name="bg object 10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47183" y="5040211"/>
            <a:ext cx="1168" cy="889"/>
          </a:xfrm>
          <a:prstGeom prst="rect">
            <a:avLst/>
          </a:prstGeom>
        </p:spPr>
      </p:pic>
      <p:pic>
        <p:nvPicPr>
          <p:cNvPr id="1020" name="bg object 1020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4836741" y="7158180"/>
            <a:ext cx="38682" cy="29727"/>
          </a:xfrm>
          <a:prstGeom prst="rect">
            <a:avLst/>
          </a:prstGeom>
        </p:spPr>
      </p:pic>
      <p:pic>
        <p:nvPicPr>
          <p:cNvPr id="1021" name="bg object 1021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4834356" y="7089810"/>
            <a:ext cx="41262" cy="28802"/>
          </a:xfrm>
          <a:prstGeom prst="rect">
            <a:avLst/>
          </a:prstGeom>
        </p:spPr>
      </p:pic>
      <p:pic>
        <p:nvPicPr>
          <p:cNvPr id="1022" name="bg object 1022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4833505" y="6953110"/>
            <a:ext cx="38608" cy="26930"/>
          </a:xfrm>
          <a:prstGeom prst="rect">
            <a:avLst/>
          </a:prstGeom>
        </p:spPr>
      </p:pic>
      <p:pic>
        <p:nvPicPr>
          <p:cNvPr id="1023" name="bg object 1023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4833937" y="7021447"/>
            <a:ext cx="39941" cy="27876"/>
          </a:xfrm>
          <a:prstGeom prst="rect">
            <a:avLst/>
          </a:prstGeom>
        </p:spPr>
      </p:pic>
      <p:pic>
        <p:nvPicPr>
          <p:cNvPr id="1024" name="bg object 1024"/>
          <p:cNvPicPr/>
          <p:nvPr/>
        </p:nvPicPr>
        <p:blipFill>
          <a:blip r:embed="rId132" cstate="print"/>
          <a:stretch>
            <a:fillRect/>
          </a:stretch>
        </p:blipFill>
        <p:spPr>
          <a:xfrm>
            <a:off x="4833112" y="6884722"/>
            <a:ext cx="37236" cy="26033"/>
          </a:xfrm>
          <a:prstGeom prst="rect">
            <a:avLst/>
          </a:prstGeom>
        </p:spPr>
      </p:pic>
      <p:pic>
        <p:nvPicPr>
          <p:cNvPr id="1025" name="bg object 1025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4832667" y="6815099"/>
            <a:ext cx="35928" cy="27635"/>
          </a:xfrm>
          <a:prstGeom prst="rect">
            <a:avLst/>
          </a:prstGeom>
        </p:spPr>
      </p:pic>
      <p:pic>
        <p:nvPicPr>
          <p:cNvPr id="1026" name="bg object 1026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4832235" y="6746786"/>
            <a:ext cx="34582" cy="26619"/>
          </a:xfrm>
          <a:prstGeom prst="rect">
            <a:avLst/>
          </a:prstGeom>
        </p:spPr>
      </p:pic>
      <p:pic>
        <p:nvPicPr>
          <p:cNvPr id="1027" name="bg object 102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831842" y="6678498"/>
            <a:ext cx="33235" cy="25577"/>
          </a:xfrm>
          <a:prstGeom prst="rect">
            <a:avLst/>
          </a:prstGeom>
        </p:spPr>
      </p:pic>
      <p:pic>
        <p:nvPicPr>
          <p:cNvPr id="1028" name="bg object 102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831384" y="6610172"/>
            <a:ext cx="31915" cy="24549"/>
          </a:xfrm>
          <a:prstGeom prst="rect">
            <a:avLst/>
          </a:prstGeom>
        </p:spPr>
      </p:pic>
      <p:pic>
        <p:nvPicPr>
          <p:cNvPr id="1029" name="bg object 102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830991" y="6541859"/>
            <a:ext cx="30568" cy="23507"/>
          </a:xfrm>
          <a:prstGeom prst="rect">
            <a:avLst/>
          </a:prstGeom>
        </p:spPr>
      </p:pic>
      <p:pic>
        <p:nvPicPr>
          <p:cNvPr id="1030" name="bg object 103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830546" y="6473545"/>
            <a:ext cx="29260" cy="22491"/>
          </a:xfrm>
          <a:prstGeom prst="rect">
            <a:avLst/>
          </a:prstGeom>
        </p:spPr>
      </p:pic>
      <p:pic>
        <p:nvPicPr>
          <p:cNvPr id="1031" name="bg object 103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830139" y="6405232"/>
            <a:ext cx="27889" cy="21475"/>
          </a:xfrm>
          <a:prstGeom prst="rect">
            <a:avLst/>
          </a:prstGeom>
        </p:spPr>
      </p:pic>
      <p:pic>
        <p:nvPicPr>
          <p:cNvPr id="1032" name="bg object 103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829683" y="6336944"/>
            <a:ext cx="26619" cy="20434"/>
          </a:xfrm>
          <a:prstGeom prst="rect">
            <a:avLst/>
          </a:prstGeom>
        </p:spPr>
      </p:pic>
      <p:pic>
        <p:nvPicPr>
          <p:cNvPr id="1033" name="bg object 1033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4829301" y="6268605"/>
            <a:ext cx="25234" cy="19443"/>
          </a:xfrm>
          <a:prstGeom prst="rect">
            <a:avLst/>
          </a:prstGeom>
        </p:spPr>
      </p:pic>
      <p:pic>
        <p:nvPicPr>
          <p:cNvPr id="1034" name="bg object 103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828870" y="6200292"/>
            <a:ext cx="23876" cy="18402"/>
          </a:xfrm>
          <a:prstGeom prst="rect">
            <a:avLst/>
          </a:prstGeom>
        </p:spPr>
      </p:pic>
      <p:pic>
        <p:nvPicPr>
          <p:cNvPr id="1035" name="bg object 103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828426" y="6131979"/>
            <a:ext cx="22580" cy="17360"/>
          </a:xfrm>
          <a:prstGeom prst="rect">
            <a:avLst/>
          </a:prstGeom>
        </p:spPr>
      </p:pic>
      <p:pic>
        <p:nvPicPr>
          <p:cNvPr id="1036" name="bg object 1036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4828031" y="6063691"/>
            <a:ext cx="21221" cy="16319"/>
          </a:xfrm>
          <a:prstGeom prst="rect">
            <a:avLst/>
          </a:prstGeom>
        </p:spPr>
      </p:pic>
      <p:pic>
        <p:nvPicPr>
          <p:cNvPr id="1037" name="bg object 10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27587" y="5995352"/>
            <a:ext cx="19888" cy="15316"/>
          </a:xfrm>
          <a:prstGeom prst="rect">
            <a:avLst/>
          </a:prstGeom>
        </p:spPr>
      </p:pic>
      <p:pic>
        <p:nvPicPr>
          <p:cNvPr id="1038" name="bg object 10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27168" y="5927077"/>
            <a:ext cx="18567" cy="14262"/>
          </a:xfrm>
          <a:prstGeom prst="rect">
            <a:avLst/>
          </a:prstGeom>
        </p:spPr>
      </p:pic>
      <p:pic>
        <p:nvPicPr>
          <p:cNvPr id="1039" name="bg object 103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26749" y="5858764"/>
            <a:ext cx="17221" cy="13246"/>
          </a:xfrm>
          <a:prstGeom prst="rect">
            <a:avLst/>
          </a:prstGeom>
        </p:spPr>
      </p:pic>
      <p:pic>
        <p:nvPicPr>
          <p:cNvPr id="1040" name="bg object 10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25885" y="5722112"/>
            <a:ext cx="14592" cy="11239"/>
          </a:xfrm>
          <a:prstGeom prst="rect">
            <a:avLst/>
          </a:prstGeom>
        </p:spPr>
      </p:pic>
      <p:pic>
        <p:nvPicPr>
          <p:cNvPr id="1041" name="bg object 10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26317" y="5790425"/>
            <a:ext cx="15900" cy="12255"/>
          </a:xfrm>
          <a:prstGeom prst="rect">
            <a:avLst/>
          </a:prstGeom>
        </p:spPr>
      </p:pic>
      <p:pic>
        <p:nvPicPr>
          <p:cNvPr id="1042" name="bg object 10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25478" y="5653798"/>
            <a:ext cx="13207" cy="10172"/>
          </a:xfrm>
          <a:prstGeom prst="rect">
            <a:avLst/>
          </a:prstGeom>
        </p:spPr>
      </p:pic>
      <p:pic>
        <p:nvPicPr>
          <p:cNvPr id="1043" name="bg object 104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25072" y="5585485"/>
            <a:ext cx="11861" cy="9156"/>
          </a:xfrm>
          <a:prstGeom prst="rect">
            <a:avLst/>
          </a:prstGeom>
        </p:spPr>
      </p:pic>
      <p:pic>
        <p:nvPicPr>
          <p:cNvPr id="1044" name="bg object 104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824616" y="5517172"/>
            <a:ext cx="10566" cy="8140"/>
          </a:xfrm>
          <a:prstGeom prst="rect">
            <a:avLst/>
          </a:prstGeom>
        </p:spPr>
      </p:pic>
      <p:pic>
        <p:nvPicPr>
          <p:cNvPr id="1045" name="bg object 104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24222" y="5448884"/>
            <a:ext cx="9207" cy="7073"/>
          </a:xfrm>
          <a:prstGeom prst="rect">
            <a:avLst/>
          </a:prstGeom>
        </p:spPr>
      </p:pic>
      <p:pic>
        <p:nvPicPr>
          <p:cNvPr id="1046" name="bg object 104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823370" y="5312258"/>
            <a:ext cx="6540" cy="5041"/>
          </a:xfrm>
          <a:prstGeom prst="rect">
            <a:avLst/>
          </a:prstGeom>
        </p:spPr>
      </p:pic>
      <p:pic>
        <p:nvPicPr>
          <p:cNvPr id="1047" name="bg object 104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823790" y="5380571"/>
            <a:ext cx="7861" cy="6057"/>
          </a:xfrm>
          <a:prstGeom prst="rect">
            <a:avLst/>
          </a:prstGeom>
        </p:spPr>
      </p:pic>
      <p:pic>
        <p:nvPicPr>
          <p:cNvPr id="1048" name="bg object 10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822926" y="5243931"/>
            <a:ext cx="5232" cy="4038"/>
          </a:xfrm>
          <a:prstGeom prst="rect">
            <a:avLst/>
          </a:prstGeom>
        </p:spPr>
      </p:pic>
      <p:pic>
        <p:nvPicPr>
          <p:cNvPr id="1049" name="bg object 104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822100" y="5107305"/>
            <a:ext cx="2514" cy="1955"/>
          </a:xfrm>
          <a:prstGeom prst="rect">
            <a:avLst/>
          </a:prstGeom>
        </p:spPr>
      </p:pic>
      <p:pic>
        <p:nvPicPr>
          <p:cNvPr id="1050" name="bg object 105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822520" y="5175643"/>
            <a:ext cx="3886" cy="2946"/>
          </a:xfrm>
          <a:prstGeom prst="rect">
            <a:avLst/>
          </a:prstGeom>
        </p:spPr>
      </p:pic>
      <p:pic>
        <p:nvPicPr>
          <p:cNvPr id="1051" name="bg object 105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821669" y="5039017"/>
            <a:ext cx="1206" cy="889"/>
          </a:xfrm>
          <a:prstGeom prst="rect">
            <a:avLst/>
          </a:prstGeom>
        </p:spPr>
      </p:pic>
      <p:pic>
        <p:nvPicPr>
          <p:cNvPr id="1052" name="bg object 1052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4711255" y="7156980"/>
            <a:ext cx="38666" cy="29760"/>
          </a:xfrm>
          <a:prstGeom prst="rect">
            <a:avLst/>
          </a:prstGeom>
        </p:spPr>
      </p:pic>
      <p:pic>
        <p:nvPicPr>
          <p:cNvPr id="1053" name="bg object 1053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4708855" y="7088653"/>
            <a:ext cx="41262" cy="28798"/>
          </a:xfrm>
          <a:prstGeom prst="rect">
            <a:avLst/>
          </a:prstGeom>
        </p:spPr>
      </p:pic>
      <p:pic>
        <p:nvPicPr>
          <p:cNvPr id="1054" name="bg object 105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708448" y="7020274"/>
            <a:ext cx="39916" cy="27893"/>
          </a:xfrm>
          <a:prstGeom prst="rect">
            <a:avLst/>
          </a:prstGeom>
        </p:spPr>
      </p:pic>
      <p:pic>
        <p:nvPicPr>
          <p:cNvPr id="1055" name="bg object 1055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4708029" y="6951908"/>
            <a:ext cx="38595" cy="26960"/>
          </a:xfrm>
          <a:prstGeom prst="rect">
            <a:avLst/>
          </a:prstGeom>
        </p:spPr>
      </p:pic>
      <p:pic>
        <p:nvPicPr>
          <p:cNvPr id="1056" name="bg object 105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707597" y="6883555"/>
            <a:ext cx="37261" cy="26023"/>
          </a:xfrm>
          <a:prstGeom prst="rect">
            <a:avLst/>
          </a:prstGeom>
        </p:spPr>
      </p:pic>
      <p:pic>
        <p:nvPicPr>
          <p:cNvPr id="1057" name="bg object 1057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4707178" y="6813943"/>
            <a:ext cx="35915" cy="27622"/>
          </a:xfrm>
          <a:prstGeom prst="rect">
            <a:avLst/>
          </a:prstGeom>
        </p:spPr>
      </p:pic>
      <p:pic>
        <p:nvPicPr>
          <p:cNvPr id="1058" name="bg object 1058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4706759" y="6745630"/>
            <a:ext cx="34594" cy="26555"/>
          </a:xfrm>
          <a:prstGeom prst="rect">
            <a:avLst/>
          </a:prstGeom>
        </p:spPr>
      </p:pic>
      <p:pic>
        <p:nvPicPr>
          <p:cNvPr id="1059" name="bg object 1059"/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4706328" y="6677292"/>
            <a:ext cx="33261" cy="25565"/>
          </a:xfrm>
          <a:prstGeom prst="rect">
            <a:avLst/>
          </a:prstGeom>
        </p:spPr>
      </p:pic>
      <p:pic>
        <p:nvPicPr>
          <p:cNvPr id="1060" name="bg object 106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705895" y="6608978"/>
            <a:ext cx="31915" cy="24549"/>
          </a:xfrm>
          <a:prstGeom prst="rect">
            <a:avLst/>
          </a:prstGeom>
        </p:spPr>
      </p:pic>
      <p:pic>
        <p:nvPicPr>
          <p:cNvPr id="1061" name="bg object 106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705476" y="6540665"/>
            <a:ext cx="30594" cy="23533"/>
          </a:xfrm>
          <a:prstGeom prst="rect">
            <a:avLst/>
          </a:prstGeom>
        </p:spPr>
      </p:pic>
      <p:pic>
        <p:nvPicPr>
          <p:cNvPr id="1062" name="bg object 106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705083" y="6472377"/>
            <a:ext cx="29210" cy="22504"/>
          </a:xfrm>
          <a:prstGeom prst="rect">
            <a:avLst/>
          </a:prstGeom>
        </p:spPr>
      </p:pic>
      <p:pic>
        <p:nvPicPr>
          <p:cNvPr id="1063" name="bg object 106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704626" y="6404063"/>
            <a:ext cx="27927" cy="21488"/>
          </a:xfrm>
          <a:prstGeom prst="rect">
            <a:avLst/>
          </a:prstGeom>
        </p:spPr>
      </p:pic>
      <p:pic>
        <p:nvPicPr>
          <p:cNvPr id="1064" name="bg object 106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704219" y="6335750"/>
            <a:ext cx="26593" cy="20447"/>
          </a:xfrm>
          <a:prstGeom prst="rect">
            <a:avLst/>
          </a:prstGeom>
        </p:spPr>
      </p:pic>
      <p:pic>
        <p:nvPicPr>
          <p:cNvPr id="1065" name="bg object 106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703800" y="6267437"/>
            <a:ext cx="25222" cy="19405"/>
          </a:xfrm>
          <a:prstGeom prst="rect">
            <a:avLst/>
          </a:prstGeom>
        </p:spPr>
      </p:pic>
      <p:pic>
        <p:nvPicPr>
          <p:cNvPr id="1066" name="bg object 106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703381" y="6199124"/>
            <a:ext cx="23901" cy="18389"/>
          </a:xfrm>
          <a:prstGeom prst="rect">
            <a:avLst/>
          </a:prstGeom>
        </p:spPr>
      </p:pic>
      <p:pic>
        <p:nvPicPr>
          <p:cNvPr id="1067" name="bg object 106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702517" y="6062484"/>
            <a:ext cx="21234" cy="16344"/>
          </a:xfrm>
          <a:prstGeom prst="rect">
            <a:avLst/>
          </a:prstGeom>
        </p:spPr>
      </p:pic>
      <p:pic>
        <p:nvPicPr>
          <p:cNvPr id="1068" name="bg object 106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702962" y="6130810"/>
            <a:ext cx="22555" cy="17348"/>
          </a:xfrm>
          <a:prstGeom prst="rect">
            <a:avLst/>
          </a:prstGeom>
        </p:spPr>
      </p:pic>
      <p:pic>
        <p:nvPicPr>
          <p:cNvPr id="1069" name="bg object 106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702086" y="5994197"/>
            <a:ext cx="19900" cy="15303"/>
          </a:xfrm>
          <a:prstGeom prst="rect">
            <a:avLst/>
          </a:prstGeom>
        </p:spPr>
      </p:pic>
      <p:pic>
        <p:nvPicPr>
          <p:cNvPr id="1070" name="bg object 107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701679" y="5925883"/>
            <a:ext cx="18554" cy="14287"/>
          </a:xfrm>
          <a:prstGeom prst="rect">
            <a:avLst/>
          </a:prstGeom>
        </p:spPr>
      </p:pic>
      <p:pic>
        <p:nvPicPr>
          <p:cNvPr id="1071" name="bg object 107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701272" y="5857570"/>
            <a:ext cx="17208" cy="13271"/>
          </a:xfrm>
          <a:prstGeom prst="rect">
            <a:avLst/>
          </a:prstGeom>
        </p:spPr>
      </p:pic>
      <p:pic>
        <p:nvPicPr>
          <p:cNvPr id="1072" name="bg object 10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0409" y="5720969"/>
            <a:ext cx="14541" cy="11163"/>
          </a:xfrm>
          <a:prstGeom prst="rect">
            <a:avLst/>
          </a:prstGeom>
        </p:spPr>
      </p:pic>
      <p:pic>
        <p:nvPicPr>
          <p:cNvPr id="1073" name="bg object 107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00841" y="5789256"/>
            <a:ext cx="15887" cy="12204"/>
          </a:xfrm>
          <a:prstGeom prst="rect">
            <a:avLst/>
          </a:prstGeom>
        </p:spPr>
      </p:pic>
      <p:pic>
        <p:nvPicPr>
          <p:cNvPr id="1074" name="bg object 107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99978" y="5652630"/>
            <a:ext cx="13233" cy="10172"/>
          </a:xfrm>
          <a:prstGeom prst="rect">
            <a:avLst/>
          </a:prstGeom>
        </p:spPr>
      </p:pic>
      <p:pic>
        <p:nvPicPr>
          <p:cNvPr id="1075" name="bg object 107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699584" y="5584342"/>
            <a:ext cx="11874" cy="9105"/>
          </a:xfrm>
          <a:prstGeom prst="rect">
            <a:avLst/>
          </a:prstGeom>
        </p:spPr>
      </p:pic>
      <p:pic>
        <p:nvPicPr>
          <p:cNvPr id="1076" name="bg object 107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699139" y="5516003"/>
            <a:ext cx="10540" cy="8115"/>
          </a:xfrm>
          <a:prstGeom prst="rect">
            <a:avLst/>
          </a:prstGeom>
        </p:spPr>
      </p:pic>
      <p:pic>
        <p:nvPicPr>
          <p:cNvPr id="1077" name="bg object 107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698720" y="5447716"/>
            <a:ext cx="9207" cy="7073"/>
          </a:xfrm>
          <a:prstGeom prst="rect">
            <a:avLst/>
          </a:prstGeom>
        </p:spPr>
      </p:pic>
      <p:pic>
        <p:nvPicPr>
          <p:cNvPr id="1078" name="bg object 107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698276" y="5379390"/>
            <a:ext cx="7886" cy="6070"/>
          </a:xfrm>
          <a:prstGeom prst="rect">
            <a:avLst/>
          </a:prstGeom>
        </p:spPr>
      </p:pic>
      <p:pic>
        <p:nvPicPr>
          <p:cNvPr id="1079" name="bg object 107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97882" y="5311076"/>
            <a:ext cx="6540" cy="5029"/>
          </a:xfrm>
          <a:prstGeom prst="rect">
            <a:avLst/>
          </a:prstGeom>
        </p:spPr>
      </p:pic>
      <p:pic>
        <p:nvPicPr>
          <p:cNvPr id="1080" name="bg object 108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97450" y="5242763"/>
            <a:ext cx="5194" cy="4013"/>
          </a:xfrm>
          <a:prstGeom prst="rect">
            <a:avLst/>
          </a:prstGeom>
        </p:spPr>
      </p:pic>
      <p:pic>
        <p:nvPicPr>
          <p:cNvPr id="1081" name="bg object 108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697031" y="5174450"/>
            <a:ext cx="3860" cy="2971"/>
          </a:xfrm>
          <a:prstGeom prst="rect">
            <a:avLst/>
          </a:prstGeom>
        </p:spPr>
      </p:pic>
      <p:pic>
        <p:nvPicPr>
          <p:cNvPr id="1082" name="bg object 108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696586" y="5106162"/>
            <a:ext cx="2552" cy="1930"/>
          </a:xfrm>
          <a:prstGeom prst="rect">
            <a:avLst/>
          </a:prstGeom>
        </p:spPr>
      </p:pic>
      <p:pic>
        <p:nvPicPr>
          <p:cNvPr id="1083" name="bg object 108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696167" y="5037823"/>
            <a:ext cx="1231" cy="914"/>
          </a:xfrm>
          <a:prstGeom prst="rect">
            <a:avLst/>
          </a:prstGeom>
        </p:spPr>
      </p:pic>
      <p:pic>
        <p:nvPicPr>
          <p:cNvPr id="1084" name="bg object 1084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4585754" y="7155807"/>
            <a:ext cx="38673" cy="29751"/>
          </a:xfrm>
          <a:prstGeom prst="rect">
            <a:avLst/>
          </a:prstGeom>
        </p:spPr>
      </p:pic>
      <p:pic>
        <p:nvPicPr>
          <p:cNvPr id="1085" name="bg object 108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583379" y="7087458"/>
            <a:ext cx="41262" cy="28816"/>
          </a:xfrm>
          <a:prstGeom prst="rect">
            <a:avLst/>
          </a:prstGeom>
        </p:spPr>
      </p:pic>
      <p:pic>
        <p:nvPicPr>
          <p:cNvPr id="1086" name="bg object 1086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4582960" y="7019109"/>
            <a:ext cx="39928" cy="27881"/>
          </a:xfrm>
          <a:prstGeom prst="rect">
            <a:avLst/>
          </a:prstGeom>
        </p:spPr>
      </p:pic>
      <p:pic>
        <p:nvPicPr>
          <p:cNvPr id="1087" name="bg object 1087"/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4582528" y="6950739"/>
            <a:ext cx="38607" cy="26965"/>
          </a:xfrm>
          <a:prstGeom prst="rect">
            <a:avLst/>
          </a:prstGeom>
        </p:spPr>
      </p:pic>
      <p:pic>
        <p:nvPicPr>
          <p:cNvPr id="1088" name="bg object 108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582096" y="6882384"/>
            <a:ext cx="37261" cy="26022"/>
          </a:xfrm>
          <a:prstGeom prst="rect">
            <a:avLst/>
          </a:prstGeom>
        </p:spPr>
      </p:pic>
      <p:pic>
        <p:nvPicPr>
          <p:cNvPr id="1089" name="bg object 1089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4581677" y="6812749"/>
            <a:ext cx="35928" cy="27635"/>
          </a:xfrm>
          <a:prstGeom prst="rect">
            <a:avLst/>
          </a:prstGeom>
        </p:spPr>
      </p:pic>
      <p:pic>
        <p:nvPicPr>
          <p:cNvPr id="1090" name="bg object 1090"/>
          <p:cNvPicPr/>
          <p:nvPr/>
        </p:nvPicPr>
        <p:blipFill>
          <a:blip r:embed="rId140" cstate="print"/>
          <a:stretch>
            <a:fillRect/>
          </a:stretch>
        </p:blipFill>
        <p:spPr>
          <a:xfrm>
            <a:off x="4581270" y="6744436"/>
            <a:ext cx="34556" cy="26619"/>
          </a:xfrm>
          <a:prstGeom prst="rect">
            <a:avLst/>
          </a:prstGeom>
        </p:spPr>
      </p:pic>
      <p:pic>
        <p:nvPicPr>
          <p:cNvPr id="1091" name="bg object 1091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4580839" y="6676123"/>
            <a:ext cx="33248" cy="25603"/>
          </a:xfrm>
          <a:prstGeom prst="rect">
            <a:avLst/>
          </a:prstGeom>
        </p:spPr>
      </p:pic>
      <p:pic>
        <p:nvPicPr>
          <p:cNvPr id="1092" name="bg object 109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580420" y="6607835"/>
            <a:ext cx="31915" cy="24561"/>
          </a:xfrm>
          <a:prstGeom prst="rect">
            <a:avLst/>
          </a:prstGeom>
        </p:spPr>
      </p:pic>
      <p:pic>
        <p:nvPicPr>
          <p:cNvPr id="1093" name="bg object 109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579988" y="6539496"/>
            <a:ext cx="30581" cy="23545"/>
          </a:xfrm>
          <a:prstGeom prst="rect">
            <a:avLst/>
          </a:prstGeom>
        </p:spPr>
      </p:pic>
      <p:pic>
        <p:nvPicPr>
          <p:cNvPr id="1094" name="bg object 109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579569" y="6471158"/>
            <a:ext cx="29248" cy="22555"/>
          </a:xfrm>
          <a:prstGeom prst="rect">
            <a:avLst/>
          </a:prstGeom>
        </p:spPr>
      </p:pic>
      <p:pic>
        <p:nvPicPr>
          <p:cNvPr id="1095" name="bg object 109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579162" y="6402870"/>
            <a:ext cx="27876" cy="21513"/>
          </a:xfrm>
          <a:prstGeom prst="rect">
            <a:avLst/>
          </a:prstGeom>
        </p:spPr>
      </p:pic>
      <p:pic>
        <p:nvPicPr>
          <p:cNvPr id="1096" name="bg object 109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578731" y="6334556"/>
            <a:ext cx="26568" cy="20447"/>
          </a:xfrm>
          <a:prstGeom prst="rect">
            <a:avLst/>
          </a:prstGeom>
        </p:spPr>
      </p:pic>
      <p:pic>
        <p:nvPicPr>
          <p:cNvPr id="1097" name="bg object 109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578299" y="6266256"/>
            <a:ext cx="25247" cy="19418"/>
          </a:xfrm>
          <a:prstGeom prst="rect">
            <a:avLst/>
          </a:prstGeom>
        </p:spPr>
      </p:pic>
      <p:pic>
        <p:nvPicPr>
          <p:cNvPr id="1098" name="bg object 109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577879" y="6197943"/>
            <a:ext cx="23914" cy="18402"/>
          </a:xfrm>
          <a:prstGeom prst="rect">
            <a:avLst/>
          </a:prstGeom>
        </p:spPr>
      </p:pic>
      <p:pic>
        <p:nvPicPr>
          <p:cNvPr id="1099" name="bg object 109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577461" y="6129655"/>
            <a:ext cx="22567" cy="17360"/>
          </a:xfrm>
          <a:prstGeom prst="rect">
            <a:avLst/>
          </a:prstGeom>
        </p:spPr>
      </p:pic>
      <p:pic>
        <p:nvPicPr>
          <p:cNvPr id="1100" name="bg object 110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577029" y="6061316"/>
            <a:ext cx="21221" cy="16370"/>
          </a:xfrm>
          <a:prstGeom prst="rect">
            <a:avLst/>
          </a:prstGeom>
        </p:spPr>
      </p:pic>
      <p:pic>
        <p:nvPicPr>
          <p:cNvPr id="1101" name="bg object 110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76610" y="5993028"/>
            <a:ext cx="19900" cy="15303"/>
          </a:xfrm>
          <a:prstGeom prst="rect">
            <a:avLst/>
          </a:prstGeom>
        </p:spPr>
      </p:pic>
      <p:pic>
        <p:nvPicPr>
          <p:cNvPr id="1102" name="bg object 110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75771" y="5856402"/>
            <a:ext cx="17233" cy="13220"/>
          </a:xfrm>
          <a:prstGeom prst="rect">
            <a:avLst/>
          </a:prstGeom>
        </p:spPr>
      </p:pic>
      <p:pic>
        <p:nvPicPr>
          <p:cNvPr id="1103" name="bg object 110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76178" y="5924715"/>
            <a:ext cx="18580" cy="14287"/>
          </a:xfrm>
          <a:prstGeom prst="rect">
            <a:avLst/>
          </a:prstGeom>
        </p:spPr>
      </p:pic>
      <p:pic>
        <p:nvPicPr>
          <p:cNvPr id="1104" name="bg object 110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75352" y="5788063"/>
            <a:ext cx="15875" cy="12230"/>
          </a:xfrm>
          <a:prstGeom prst="rect">
            <a:avLst/>
          </a:prstGeom>
        </p:spPr>
      </p:pic>
      <p:pic>
        <p:nvPicPr>
          <p:cNvPr id="1105" name="bg object 110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74908" y="5719749"/>
            <a:ext cx="14566" cy="11188"/>
          </a:xfrm>
          <a:prstGeom prst="rect">
            <a:avLst/>
          </a:prstGeom>
        </p:spPr>
      </p:pic>
      <p:pic>
        <p:nvPicPr>
          <p:cNvPr id="1106" name="bg object 110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574488" y="5651436"/>
            <a:ext cx="13220" cy="10172"/>
          </a:xfrm>
          <a:prstGeom prst="rect">
            <a:avLst/>
          </a:prstGeom>
        </p:spPr>
      </p:pic>
      <p:pic>
        <p:nvPicPr>
          <p:cNvPr id="1107" name="bg object 1107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4574070" y="5583148"/>
            <a:ext cx="11887" cy="9131"/>
          </a:xfrm>
          <a:prstGeom prst="rect">
            <a:avLst/>
          </a:prstGeom>
        </p:spPr>
      </p:pic>
      <p:pic>
        <p:nvPicPr>
          <p:cNvPr id="1108" name="bg object 110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73651" y="5514848"/>
            <a:ext cx="10540" cy="8102"/>
          </a:xfrm>
          <a:prstGeom prst="rect">
            <a:avLst/>
          </a:prstGeom>
        </p:spPr>
      </p:pic>
      <p:pic>
        <p:nvPicPr>
          <p:cNvPr id="1109" name="bg object 110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73231" y="5446534"/>
            <a:ext cx="9207" cy="7086"/>
          </a:xfrm>
          <a:prstGeom prst="rect">
            <a:avLst/>
          </a:prstGeom>
        </p:spPr>
      </p:pic>
      <p:pic>
        <p:nvPicPr>
          <p:cNvPr id="1110" name="bg object 111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572787" y="5378221"/>
            <a:ext cx="7912" cy="6019"/>
          </a:xfrm>
          <a:prstGeom prst="rect">
            <a:avLst/>
          </a:prstGeom>
        </p:spPr>
      </p:pic>
      <p:pic>
        <p:nvPicPr>
          <p:cNvPr id="1111" name="bg object 111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72355" y="5309883"/>
            <a:ext cx="6553" cy="5029"/>
          </a:xfrm>
          <a:prstGeom prst="rect">
            <a:avLst/>
          </a:prstGeom>
        </p:spPr>
      </p:pic>
      <p:pic>
        <p:nvPicPr>
          <p:cNvPr id="1112" name="bg object 111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71974" y="5241594"/>
            <a:ext cx="5181" cy="3987"/>
          </a:xfrm>
          <a:prstGeom prst="rect">
            <a:avLst/>
          </a:prstGeom>
        </p:spPr>
      </p:pic>
      <p:pic>
        <p:nvPicPr>
          <p:cNvPr id="1113" name="bg object 111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71111" y="5104968"/>
            <a:ext cx="2539" cy="1930"/>
          </a:xfrm>
          <a:prstGeom prst="rect">
            <a:avLst/>
          </a:prstGeom>
        </p:spPr>
      </p:pic>
      <p:pic>
        <p:nvPicPr>
          <p:cNvPr id="1114" name="bg object 111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71530" y="5173256"/>
            <a:ext cx="3873" cy="2971"/>
          </a:xfrm>
          <a:prstGeom prst="rect">
            <a:avLst/>
          </a:prstGeom>
        </p:spPr>
      </p:pic>
      <p:pic>
        <p:nvPicPr>
          <p:cNvPr id="1115" name="bg object 11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70679" y="5036655"/>
            <a:ext cx="1206" cy="914"/>
          </a:xfrm>
          <a:prstGeom prst="rect">
            <a:avLst/>
          </a:prstGeom>
        </p:spPr>
      </p:pic>
      <p:pic>
        <p:nvPicPr>
          <p:cNvPr id="1116" name="bg object 1116"/>
          <p:cNvPicPr/>
          <p:nvPr/>
        </p:nvPicPr>
        <p:blipFill>
          <a:blip r:embed="rId141" cstate="print"/>
          <a:stretch>
            <a:fillRect/>
          </a:stretch>
        </p:blipFill>
        <p:spPr>
          <a:xfrm>
            <a:off x="4460269" y="7154653"/>
            <a:ext cx="38671" cy="29756"/>
          </a:xfrm>
          <a:prstGeom prst="rect">
            <a:avLst/>
          </a:prstGeom>
        </p:spPr>
      </p:pic>
      <p:pic>
        <p:nvPicPr>
          <p:cNvPr id="1117" name="bg object 111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4457878" y="7086278"/>
            <a:ext cx="41275" cy="28838"/>
          </a:xfrm>
          <a:prstGeom prst="rect">
            <a:avLst/>
          </a:prstGeom>
        </p:spPr>
      </p:pic>
      <p:pic>
        <p:nvPicPr>
          <p:cNvPr id="1118" name="bg object 11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457458" y="7017935"/>
            <a:ext cx="39941" cy="27881"/>
          </a:xfrm>
          <a:prstGeom prst="rect">
            <a:avLst/>
          </a:prstGeom>
        </p:spPr>
      </p:pic>
      <p:pic>
        <p:nvPicPr>
          <p:cNvPr id="1119" name="bg object 1119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457026" y="6949560"/>
            <a:ext cx="38595" cy="26958"/>
          </a:xfrm>
          <a:prstGeom prst="rect">
            <a:avLst/>
          </a:prstGeom>
        </p:spPr>
      </p:pic>
      <p:pic>
        <p:nvPicPr>
          <p:cNvPr id="1120" name="bg object 112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456607" y="6881212"/>
            <a:ext cx="37261" cy="26011"/>
          </a:xfrm>
          <a:prstGeom prst="rect">
            <a:avLst/>
          </a:prstGeom>
        </p:spPr>
      </p:pic>
      <p:pic>
        <p:nvPicPr>
          <p:cNvPr id="1121" name="bg object 1121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4456188" y="6811581"/>
            <a:ext cx="35915" cy="27609"/>
          </a:xfrm>
          <a:prstGeom prst="rect">
            <a:avLst/>
          </a:prstGeom>
        </p:spPr>
      </p:pic>
      <p:pic>
        <p:nvPicPr>
          <p:cNvPr id="1122" name="bg object 1122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4455756" y="6743243"/>
            <a:ext cx="34594" cy="26619"/>
          </a:xfrm>
          <a:prstGeom prst="rect">
            <a:avLst/>
          </a:prstGeom>
        </p:spPr>
      </p:pic>
      <p:pic>
        <p:nvPicPr>
          <p:cNvPr id="1123" name="bg object 1123"/>
          <p:cNvPicPr/>
          <p:nvPr/>
        </p:nvPicPr>
        <p:blipFill>
          <a:blip r:embed="rId142" cstate="print"/>
          <a:stretch>
            <a:fillRect/>
          </a:stretch>
        </p:blipFill>
        <p:spPr>
          <a:xfrm>
            <a:off x="4455363" y="6674929"/>
            <a:ext cx="33235" cy="25603"/>
          </a:xfrm>
          <a:prstGeom prst="rect">
            <a:avLst/>
          </a:prstGeom>
        </p:spPr>
      </p:pic>
      <p:pic>
        <p:nvPicPr>
          <p:cNvPr id="1124" name="bg object 1124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4454931" y="6606616"/>
            <a:ext cx="31902" cy="24587"/>
          </a:xfrm>
          <a:prstGeom prst="rect">
            <a:avLst/>
          </a:prstGeom>
        </p:spPr>
      </p:pic>
      <p:pic>
        <p:nvPicPr>
          <p:cNvPr id="1125" name="bg object 112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454499" y="6538328"/>
            <a:ext cx="30594" cy="23545"/>
          </a:xfrm>
          <a:prstGeom prst="rect">
            <a:avLst/>
          </a:prstGeom>
        </p:spPr>
      </p:pic>
      <p:pic>
        <p:nvPicPr>
          <p:cNvPr id="1126" name="bg object 112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454067" y="6470015"/>
            <a:ext cx="29235" cy="22479"/>
          </a:xfrm>
          <a:prstGeom prst="rect">
            <a:avLst/>
          </a:prstGeom>
        </p:spPr>
      </p:pic>
      <p:pic>
        <p:nvPicPr>
          <p:cNvPr id="1127" name="bg object 112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453216" y="6333401"/>
            <a:ext cx="26581" cy="20434"/>
          </a:xfrm>
          <a:prstGeom prst="rect">
            <a:avLst/>
          </a:prstGeom>
        </p:spPr>
      </p:pic>
      <p:pic>
        <p:nvPicPr>
          <p:cNvPr id="1128" name="bg object 112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453673" y="6401714"/>
            <a:ext cx="27876" cy="21450"/>
          </a:xfrm>
          <a:prstGeom prst="rect">
            <a:avLst/>
          </a:prstGeom>
        </p:spPr>
      </p:pic>
      <p:pic>
        <p:nvPicPr>
          <p:cNvPr id="1129" name="bg object 112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452797" y="6265113"/>
            <a:ext cx="25260" cy="19392"/>
          </a:xfrm>
          <a:prstGeom prst="rect">
            <a:avLst/>
          </a:prstGeom>
        </p:spPr>
      </p:pic>
      <p:pic>
        <p:nvPicPr>
          <p:cNvPr id="1130" name="bg object 113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452378" y="6196749"/>
            <a:ext cx="23914" cy="18402"/>
          </a:xfrm>
          <a:prstGeom prst="rect">
            <a:avLst/>
          </a:prstGeom>
        </p:spPr>
      </p:pic>
      <p:pic>
        <p:nvPicPr>
          <p:cNvPr id="1131" name="bg object 113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451972" y="6128461"/>
            <a:ext cx="22555" cy="17360"/>
          </a:xfrm>
          <a:prstGeom prst="rect">
            <a:avLst/>
          </a:prstGeom>
        </p:spPr>
      </p:pic>
      <p:pic>
        <p:nvPicPr>
          <p:cNvPr id="1132" name="bg object 113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4451121" y="5991860"/>
            <a:ext cx="19900" cy="15278"/>
          </a:xfrm>
          <a:prstGeom prst="rect">
            <a:avLst/>
          </a:prstGeom>
        </p:spPr>
      </p:pic>
      <p:pic>
        <p:nvPicPr>
          <p:cNvPr id="1133" name="bg object 11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451552" y="6060148"/>
            <a:ext cx="21208" cy="16344"/>
          </a:xfrm>
          <a:prstGeom prst="rect">
            <a:avLst/>
          </a:prstGeom>
        </p:spPr>
      </p:pic>
      <p:pic>
        <p:nvPicPr>
          <p:cNvPr id="1134" name="bg object 11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50689" y="5923521"/>
            <a:ext cx="18580" cy="14262"/>
          </a:xfrm>
          <a:prstGeom prst="rect">
            <a:avLst/>
          </a:prstGeom>
        </p:spPr>
      </p:pic>
      <p:pic>
        <p:nvPicPr>
          <p:cNvPr id="1135" name="bg object 113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4450270" y="5855208"/>
            <a:ext cx="17221" cy="13246"/>
          </a:xfrm>
          <a:prstGeom prst="rect">
            <a:avLst/>
          </a:prstGeom>
        </p:spPr>
      </p:pic>
      <p:pic>
        <p:nvPicPr>
          <p:cNvPr id="1136" name="bg object 11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449863" y="5786920"/>
            <a:ext cx="15874" cy="12204"/>
          </a:xfrm>
          <a:prstGeom prst="rect">
            <a:avLst/>
          </a:prstGeom>
        </p:spPr>
      </p:pic>
      <p:pic>
        <p:nvPicPr>
          <p:cNvPr id="1137" name="bg object 113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49419" y="5718594"/>
            <a:ext cx="14554" cy="11201"/>
          </a:xfrm>
          <a:prstGeom prst="rect">
            <a:avLst/>
          </a:prstGeom>
        </p:spPr>
      </p:pic>
      <p:pic>
        <p:nvPicPr>
          <p:cNvPr id="1138" name="bg object 113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48987" y="5650280"/>
            <a:ext cx="13220" cy="10185"/>
          </a:xfrm>
          <a:prstGeom prst="rect">
            <a:avLst/>
          </a:prstGeom>
        </p:spPr>
      </p:pic>
      <p:pic>
        <p:nvPicPr>
          <p:cNvPr id="1139" name="bg object 11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48581" y="5581967"/>
            <a:ext cx="11874" cy="9144"/>
          </a:xfrm>
          <a:prstGeom prst="rect">
            <a:avLst/>
          </a:prstGeom>
        </p:spPr>
      </p:pic>
      <p:pic>
        <p:nvPicPr>
          <p:cNvPr id="1140" name="bg object 114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47730" y="5445341"/>
            <a:ext cx="9232" cy="7073"/>
          </a:xfrm>
          <a:prstGeom prst="rect">
            <a:avLst/>
          </a:prstGeom>
        </p:spPr>
      </p:pic>
      <p:pic>
        <p:nvPicPr>
          <p:cNvPr id="1141" name="bg object 11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448162" y="5513654"/>
            <a:ext cx="10540" cy="8089"/>
          </a:xfrm>
          <a:prstGeom prst="rect">
            <a:avLst/>
          </a:prstGeom>
        </p:spPr>
      </p:pic>
      <p:pic>
        <p:nvPicPr>
          <p:cNvPr id="1142" name="bg object 1142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4447311" y="5377053"/>
            <a:ext cx="7861" cy="6057"/>
          </a:xfrm>
          <a:prstGeom prst="rect">
            <a:avLst/>
          </a:prstGeom>
        </p:spPr>
      </p:pic>
      <p:pic>
        <p:nvPicPr>
          <p:cNvPr id="1143" name="bg object 114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446879" y="5308714"/>
            <a:ext cx="6553" cy="5041"/>
          </a:xfrm>
          <a:prstGeom prst="rect">
            <a:avLst/>
          </a:prstGeom>
        </p:spPr>
      </p:pic>
      <p:pic>
        <p:nvPicPr>
          <p:cNvPr id="1144" name="bg object 11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446447" y="5240401"/>
            <a:ext cx="5232" cy="4025"/>
          </a:xfrm>
          <a:prstGeom prst="rect">
            <a:avLst/>
          </a:prstGeom>
        </p:spPr>
      </p:pic>
      <p:pic>
        <p:nvPicPr>
          <p:cNvPr id="1145" name="bg object 11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445622" y="5103774"/>
            <a:ext cx="2540" cy="1993"/>
          </a:xfrm>
          <a:prstGeom prst="rect">
            <a:avLst/>
          </a:prstGeom>
        </p:spPr>
      </p:pic>
      <p:pic>
        <p:nvPicPr>
          <p:cNvPr id="1146" name="bg object 114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446054" y="5172113"/>
            <a:ext cx="3848" cy="2984"/>
          </a:xfrm>
          <a:prstGeom prst="rect">
            <a:avLst/>
          </a:prstGeom>
        </p:spPr>
      </p:pic>
      <p:pic>
        <p:nvPicPr>
          <p:cNvPr id="1147" name="bg object 114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45177" y="5035461"/>
            <a:ext cx="1219" cy="977"/>
          </a:xfrm>
          <a:prstGeom prst="rect">
            <a:avLst/>
          </a:prstGeom>
        </p:spPr>
      </p:pic>
      <p:pic>
        <p:nvPicPr>
          <p:cNvPr id="1148" name="bg object 1148"/>
          <p:cNvPicPr/>
          <p:nvPr/>
        </p:nvPicPr>
        <p:blipFill>
          <a:blip r:embed="rId143" cstate="print"/>
          <a:stretch>
            <a:fillRect/>
          </a:stretch>
        </p:blipFill>
        <p:spPr>
          <a:xfrm>
            <a:off x="4332401" y="7085098"/>
            <a:ext cx="41262" cy="28821"/>
          </a:xfrm>
          <a:prstGeom prst="rect">
            <a:avLst/>
          </a:prstGeom>
        </p:spPr>
      </p:pic>
      <p:pic>
        <p:nvPicPr>
          <p:cNvPr id="1149" name="bg object 1149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4334781" y="7153477"/>
            <a:ext cx="38665" cy="29738"/>
          </a:xfrm>
          <a:prstGeom prst="rect">
            <a:avLst/>
          </a:prstGeom>
        </p:spPr>
      </p:pic>
      <p:pic>
        <p:nvPicPr>
          <p:cNvPr id="1150" name="bg object 1150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4331970" y="7016745"/>
            <a:ext cx="39916" cy="27870"/>
          </a:xfrm>
          <a:prstGeom prst="rect">
            <a:avLst/>
          </a:prstGeom>
        </p:spPr>
      </p:pic>
      <p:pic>
        <p:nvPicPr>
          <p:cNvPr id="1151" name="bg object 1151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331550" y="6948392"/>
            <a:ext cx="38582" cy="26930"/>
          </a:xfrm>
          <a:prstGeom prst="rect">
            <a:avLst/>
          </a:prstGeom>
        </p:spPr>
      </p:pic>
      <p:pic>
        <p:nvPicPr>
          <p:cNvPr id="1152" name="bg object 115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331119" y="6880023"/>
            <a:ext cx="37249" cy="26011"/>
          </a:xfrm>
          <a:prstGeom prst="rect">
            <a:avLst/>
          </a:prstGeom>
        </p:spPr>
      </p:pic>
      <p:pic>
        <p:nvPicPr>
          <p:cNvPr id="1153" name="bg object 1153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4330687" y="6810387"/>
            <a:ext cx="35940" cy="27635"/>
          </a:xfrm>
          <a:prstGeom prst="rect">
            <a:avLst/>
          </a:prstGeom>
        </p:spPr>
      </p:pic>
      <p:pic>
        <p:nvPicPr>
          <p:cNvPr id="1154" name="bg object 115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330280" y="6742074"/>
            <a:ext cx="34569" cy="26619"/>
          </a:xfrm>
          <a:prstGeom prst="rect">
            <a:avLst/>
          </a:prstGeom>
        </p:spPr>
      </p:pic>
      <p:pic>
        <p:nvPicPr>
          <p:cNvPr id="1155" name="bg object 1155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4329861" y="6673787"/>
            <a:ext cx="33248" cy="25552"/>
          </a:xfrm>
          <a:prstGeom prst="rect">
            <a:avLst/>
          </a:prstGeom>
        </p:spPr>
      </p:pic>
      <p:pic>
        <p:nvPicPr>
          <p:cNvPr id="1156" name="bg object 115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329417" y="6605473"/>
            <a:ext cx="31940" cy="24536"/>
          </a:xfrm>
          <a:prstGeom prst="rect">
            <a:avLst/>
          </a:prstGeom>
        </p:spPr>
      </p:pic>
      <p:pic>
        <p:nvPicPr>
          <p:cNvPr id="1157" name="bg object 115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329023" y="6537172"/>
            <a:ext cx="30543" cy="23482"/>
          </a:xfrm>
          <a:prstGeom prst="rect">
            <a:avLst/>
          </a:prstGeom>
        </p:spPr>
      </p:pic>
      <p:pic>
        <p:nvPicPr>
          <p:cNvPr id="1158" name="bg object 115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328579" y="6468834"/>
            <a:ext cx="29248" cy="22491"/>
          </a:xfrm>
          <a:prstGeom prst="rect">
            <a:avLst/>
          </a:prstGeom>
        </p:spPr>
      </p:pic>
      <p:pic>
        <p:nvPicPr>
          <p:cNvPr id="1159" name="bg object 115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328160" y="6400520"/>
            <a:ext cx="27914" cy="21450"/>
          </a:xfrm>
          <a:prstGeom prst="rect">
            <a:avLst/>
          </a:prstGeom>
        </p:spPr>
      </p:pic>
      <p:pic>
        <p:nvPicPr>
          <p:cNvPr id="1160" name="bg object 116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327753" y="6332207"/>
            <a:ext cx="26568" cy="20434"/>
          </a:xfrm>
          <a:prstGeom prst="rect">
            <a:avLst/>
          </a:prstGeom>
        </p:spPr>
      </p:pic>
      <p:pic>
        <p:nvPicPr>
          <p:cNvPr id="1161" name="bg object 1161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4327308" y="6263894"/>
            <a:ext cx="25247" cy="19418"/>
          </a:xfrm>
          <a:prstGeom prst="rect">
            <a:avLst/>
          </a:prstGeom>
        </p:spPr>
      </p:pic>
      <p:pic>
        <p:nvPicPr>
          <p:cNvPr id="1162" name="bg object 116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326877" y="6195606"/>
            <a:ext cx="23914" cy="18376"/>
          </a:xfrm>
          <a:prstGeom prst="rect">
            <a:avLst/>
          </a:prstGeom>
        </p:spPr>
      </p:pic>
      <p:pic>
        <p:nvPicPr>
          <p:cNvPr id="1163" name="bg object 116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326471" y="6127292"/>
            <a:ext cx="22555" cy="17360"/>
          </a:xfrm>
          <a:prstGeom prst="rect">
            <a:avLst/>
          </a:prstGeom>
        </p:spPr>
      </p:pic>
      <p:pic>
        <p:nvPicPr>
          <p:cNvPr id="1164" name="bg object 116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326052" y="6058979"/>
            <a:ext cx="21209" cy="16294"/>
          </a:xfrm>
          <a:prstGeom prst="rect">
            <a:avLst/>
          </a:prstGeom>
        </p:spPr>
      </p:pic>
      <p:pic>
        <p:nvPicPr>
          <p:cNvPr id="1165" name="bg object 116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25619" y="5990641"/>
            <a:ext cx="19888" cy="15303"/>
          </a:xfrm>
          <a:prstGeom prst="rect">
            <a:avLst/>
          </a:prstGeom>
        </p:spPr>
      </p:pic>
      <p:pic>
        <p:nvPicPr>
          <p:cNvPr id="1166" name="bg object 116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25175" y="5922353"/>
            <a:ext cx="18580" cy="14262"/>
          </a:xfrm>
          <a:prstGeom prst="rect">
            <a:avLst/>
          </a:prstGeom>
        </p:spPr>
      </p:pic>
      <p:pic>
        <p:nvPicPr>
          <p:cNvPr id="1167" name="bg object 1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24349" y="5785739"/>
            <a:ext cx="15887" cy="12204"/>
          </a:xfrm>
          <a:prstGeom prst="rect">
            <a:avLst/>
          </a:prstGeom>
        </p:spPr>
      </p:pic>
      <p:pic>
        <p:nvPicPr>
          <p:cNvPr id="1168" name="bg object 116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24781" y="5854026"/>
            <a:ext cx="17233" cy="13246"/>
          </a:xfrm>
          <a:prstGeom prst="rect">
            <a:avLst/>
          </a:prstGeom>
        </p:spPr>
      </p:pic>
      <p:pic>
        <p:nvPicPr>
          <p:cNvPr id="1169" name="bg object 116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23943" y="5717400"/>
            <a:ext cx="14528" cy="11214"/>
          </a:xfrm>
          <a:prstGeom prst="rect">
            <a:avLst/>
          </a:prstGeom>
        </p:spPr>
      </p:pic>
      <p:pic>
        <p:nvPicPr>
          <p:cNvPr id="1170" name="bg object 117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23524" y="5649137"/>
            <a:ext cx="13195" cy="10147"/>
          </a:xfrm>
          <a:prstGeom prst="rect">
            <a:avLst/>
          </a:prstGeom>
        </p:spPr>
      </p:pic>
      <p:pic>
        <p:nvPicPr>
          <p:cNvPr id="1171" name="bg object 117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323067" y="5580799"/>
            <a:ext cx="11887" cy="9131"/>
          </a:xfrm>
          <a:prstGeom prst="rect">
            <a:avLst/>
          </a:prstGeom>
        </p:spPr>
      </p:pic>
      <p:pic>
        <p:nvPicPr>
          <p:cNvPr id="1172" name="bg object 117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322661" y="5512485"/>
            <a:ext cx="10566" cy="8089"/>
          </a:xfrm>
          <a:prstGeom prst="rect">
            <a:avLst/>
          </a:prstGeom>
        </p:spPr>
      </p:pic>
      <p:pic>
        <p:nvPicPr>
          <p:cNvPr id="1173" name="bg object 1173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4322241" y="5444147"/>
            <a:ext cx="9194" cy="7099"/>
          </a:xfrm>
          <a:prstGeom prst="rect">
            <a:avLst/>
          </a:prstGeom>
        </p:spPr>
      </p:pic>
      <p:pic>
        <p:nvPicPr>
          <p:cNvPr id="1174" name="bg object 117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321810" y="5375834"/>
            <a:ext cx="7874" cy="6083"/>
          </a:xfrm>
          <a:prstGeom prst="rect">
            <a:avLst/>
          </a:prstGeom>
        </p:spPr>
      </p:pic>
      <p:pic>
        <p:nvPicPr>
          <p:cNvPr id="1175" name="bg object 117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321377" y="5307546"/>
            <a:ext cx="6527" cy="5041"/>
          </a:xfrm>
          <a:prstGeom prst="rect">
            <a:avLst/>
          </a:prstGeom>
        </p:spPr>
      </p:pic>
      <p:pic>
        <p:nvPicPr>
          <p:cNvPr id="1176" name="bg object 117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320972" y="5239232"/>
            <a:ext cx="5206" cy="4000"/>
          </a:xfrm>
          <a:prstGeom prst="rect">
            <a:avLst/>
          </a:prstGeom>
        </p:spPr>
      </p:pic>
      <p:pic>
        <p:nvPicPr>
          <p:cNvPr id="1177" name="bg object 117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320539" y="5170919"/>
            <a:ext cx="3886" cy="2984"/>
          </a:xfrm>
          <a:prstGeom prst="rect">
            <a:avLst/>
          </a:prstGeom>
        </p:spPr>
      </p:pic>
      <p:pic>
        <p:nvPicPr>
          <p:cNvPr id="1178" name="bg object 117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320121" y="5102618"/>
            <a:ext cx="2540" cy="1930"/>
          </a:xfrm>
          <a:prstGeom prst="rect">
            <a:avLst/>
          </a:prstGeom>
        </p:spPr>
      </p:pic>
      <p:pic>
        <p:nvPicPr>
          <p:cNvPr id="1179" name="bg object 117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319714" y="5034330"/>
            <a:ext cx="1181" cy="889"/>
          </a:xfrm>
          <a:prstGeom prst="rect">
            <a:avLst/>
          </a:prstGeom>
        </p:spPr>
      </p:pic>
      <p:pic>
        <p:nvPicPr>
          <p:cNvPr id="1180" name="bg object 1180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4209271" y="7152294"/>
            <a:ext cx="38671" cy="29730"/>
          </a:xfrm>
          <a:prstGeom prst="rect">
            <a:avLst/>
          </a:prstGeom>
        </p:spPr>
      </p:pic>
      <p:pic>
        <p:nvPicPr>
          <p:cNvPr id="1181" name="bg object 1181"/>
          <p:cNvPicPr/>
          <p:nvPr/>
        </p:nvPicPr>
        <p:blipFill>
          <a:blip r:embed="rId144" cstate="print"/>
          <a:stretch>
            <a:fillRect/>
          </a:stretch>
        </p:blipFill>
        <p:spPr>
          <a:xfrm>
            <a:off x="4206875" y="7083931"/>
            <a:ext cx="41275" cy="28795"/>
          </a:xfrm>
          <a:prstGeom prst="rect">
            <a:avLst/>
          </a:prstGeom>
        </p:spPr>
      </p:pic>
      <p:pic>
        <p:nvPicPr>
          <p:cNvPr id="1182" name="bg object 1182"/>
          <p:cNvPicPr/>
          <p:nvPr/>
        </p:nvPicPr>
        <p:blipFill>
          <a:blip r:embed="rId145" cstate="print"/>
          <a:stretch>
            <a:fillRect/>
          </a:stretch>
        </p:blipFill>
        <p:spPr>
          <a:xfrm>
            <a:off x="4206481" y="7015556"/>
            <a:ext cx="39928" cy="27887"/>
          </a:xfrm>
          <a:prstGeom prst="rect">
            <a:avLst/>
          </a:prstGeom>
        </p:spPr>
      </p:pic>
      <p:pic>
        <p:nvPicPr>
          <p:cNvPr id="1183" name="bg object 118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205617" y="6878842"/>
            <a:ext cx="37261" cy="26033"/>
          </a:xfrm>
          <a:prstGeom prst="rect">
            <a:avLst/>
          </a:prstGeom>
        </p:spPr>
      </p:pic>
      <p:pic>
        <p:nvPicPr>
          <p:cNvPr id="1184" name="bg object 1184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206049" y="6947217"/>
            <a:ext cx="38595" cy="26943"/>
          </a:xfrm>
          <a:prstGeom prst="rect">
            <a:avLst/>
          </a:prstGeom>
        </p:spPr>
      </p:pic>
      <p:pic>
        <p:nvPicPr>
          <p:cNvPr id="1185" name="bg object 1185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4204779" y="6740893"/>
            <a:ext cx="34594" cy="26631"/>
          </a:xfrm>
          <a:prstGeom prst="rect">
            <a:avLst/>
          </a:prstGeom>
        </p:spPr>
      </p:pic>
      <p:pic>
        <p:nvPicPr>
          <p:cNvPr id="1186" name="bg object 1186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4205211" y="6809219"/>
            <a:ext cx="35915" cy="27635"/>
          </a:xfrm>
          <a:prstGeom prst="rect">
            <a:avLst/>
          </a:prstGeom>
        </p:spPr>
      </p:pic>
      <p:pic>
        <p:nvPicPr>
          <p:cNvPr id="1187" name="bg object 1187"/>
          <p:cNvPicPr/>
          <p:nvPr/>
        </p:nvPicPr>
        <p:blipFill>
          <a:blip r:embed="rId146" cstate="print"/>
          <a:stretch>
            <a:fillRect/>
          </a:stretch>
        </p:blipFill>
        <p:spPr>
          <a:xfrm>
            <a:off x="4204360" y="6672580"/>
            <a:ext cx="33261" cy="25590"/>
          </a:xfrm>
          <a:prstGeom prst="rect">
            <a:avLst/>
          </a:prstGeom>
        </p:spPr>
      </p:pic>
      <p:pic>
        <p:nvPicPr>
          <p:cNvPr id="1188" name="bg object 118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203941" y="6604292"/>
            <a:ext cx="31889" cy="24523"/>
          </a:xfrm>
          <a:prstGeom prst="rect">
            <a:avLst/>
          </a:prstGeom>
        </p:spPr>
      </p:pic>
      <p:pic>
        <p:nvPicPr>
          <p:cNvPr id="1189" name="bg object 118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203509" y="6535979"/>
            <a:ext cx="30581" cy="23507"/>
          </a:xfrm>
          <a:prstGeom prst="rect">
            <a:avLst/>
          </a:prstGeom>
        </p:spPr>
      </p:pic>
      <p:pic>
        <p:nvPicPr>
          <p:cNvPr id="1190" name="bg object 119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202671" y="6399352"/>
            <a:ext cx="27914" cy="21475"/>
          </a:xfrm>
          <a:prstGeom prst="rect">
            <a:avLst/>
          </a:prstGeom>
        </p:spPr>
      </p:pic>
      <p:pic>
        <p:nvPicPr>
          <p:cNvPr id="1191" name="bg object 119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203077" y="6467665"/>
            <a:ext cx="29260" cy="22491"/>
          </a:xfrm>
          <a:prstGeom prst="rect">
            <a:avLst/>
          </a:prstGeom>
        </p:spPr>
      </p:pic>
      <p:pic>
        <p:nvPicPr>
          <p:cNvPr id="1192" name="bg object 119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202252" y="6331064"/>
            <a:ext cx="26581" cy="20434"/>
          </a:xfrm>
          <a:prstGeom prst="rect">
            <a:avLst/>
          </a:prstGeom>
        </p:spPr>
      </p:pic>
      <p:pic>
        <p:nvPicPr>
          <p:cNvPr id="1193" name="bg object 119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201820" y="6262725"/>
            <a:ext cx="25234" cy="19431"/>
          </a:xfrm>
          <a:prstGeom prst="rect">
            <a:avLst/>
          </a:prstGeom>
        </p:spPr>
      </p:pic>
      <p:pic>
        <p:nvPicPr>
          <p:cNvPr id="1194" name="bg object 119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201375" y="6194412"/>
            <a:ext cx="23914" cy="18414"/>
          </a:xfrm>
          <a:prstGeom prst="rect">
            <a:avLst/>
          </a:prstGeom>
        </p:spPr>
      </p:pic>
      <p:pic>
        <p:nvPicPr>
          <p:cNvPr id="1195" name="bg object 119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200969" y="6126099"/>
            <a:ext cx="22555" cy="17373"/>
          </a:xfrm>
          <a:prstGeom prst="rect">
            <a:avLst/>
          </a:prstGeom>
        </p:spPr>
      </p:pic>
      <p:pic>
        <p:nvPicPr>
          <p:cNvPr id="1196" name="bg object 119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00143" y="5989485"/>
            <a:ext cx="19875" cy="15303"/>
          </a:xfrm>
          <a:prstGeom prst="rect">
            <a:avLst/>
          </a:prstGeom>
        </p:spPr>
      </p:pic>
      <p:pic>
        <p:nvPicPr>
          <p:cNvPr id="1197" name="bg object 1197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4200550" y="6057811"/>
            <a:ext cx="21221" cy="16306"/>
          </a:xfrm>
          <a:prstGeom prst="rect">
            <a:avLst/>
          </a:prstGeom>
        </p:spPr>
      </p:pic>
      <p:pic>
        <p:nvPicPr>
          <p:cNvPr id="1198" name="bg object 119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199712" y="5921172"/>
            <a:ext cx="18554" cy="14287"/>
          </a:xfrm>
          <a:prstGeom prst="rect">
            <a:avLst/>
          </a:prstGeom>
        </p:spPr>
      </p:pic>
      <p:pic>
        <p:nvPicPr>
          <p:cNvPr id="1199" name="bg object 11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99255" y="5852858"/>
            <a:ext cx="17246" cy="13271"/>
          </a:xfrm>
          <a:prstGeom prst="rect">
            <a:avLst/>
          </a:prstGeom>
        </p:spPr>
      </p:pic>
      <p:pic>
        <p:nvPicPr>
          <p:cNvPr id="1200" name="bg object 120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98874" y="5784545"/>
            <a:ext cx="15874" cy="12255"/>
          </a:xfrm>
          <a:prstGeom prst="rect">
            <a:avLst/>
          </a:prstGeom>
        </p:spPr>
      </p:pic>
      <p:pic>
        <p:nvPicPr>
          <p:cNvPr id="1201" name="bg object 120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98429" y="5716231"/>
            <a:ext cx="14554" cy="11214"/>
          </a:xfrm>
          <a:prstGeom prst="rect">
            <a:avLst/>
          </a:prstGeom>
        </p:spPr>
      </p:pic>
      <p:pic>
        <p:nvPicPr>
          <p:cNvPr id="1202" name="bg object 120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98009" y="5647919"/>
            <a:ext cx="13220" cy="10172"/>
          </a:xfrm>
          <a:prstGeom prst="rect">
            <a:avLst/>
          </a:prstGeom>
        </p:spPr>
      </p:pic>
      <p:pic>
        <p:nvPicPr>
          <p:cNvPr id="1203" name="bg object 120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97578" y="5579605"/>
            <a:ext cx="11912" cy="9156"/>
          </a:xfrm>
          <a:prstGeom prst="rect">
            <a:avLst/>
          </a:prstGeom>
        </p:spPr>
      </p:pic>
      <p:pic>
        <p:nvPicPr>
          <p:cNvPr id="1204" name="bg object 120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96752" y="5443004"/>
            <a:ext cx="9207" cy="7073"/>
          </a:xfrm>
          <a:prstGeom prst="rect">
            <a:avLst/>
          </a:prstGeom>
        </p:spPr>
      </p:pic>
      <p:pic>
        <p:nvPicPr>
          <p:cNvPr id="1205" name="bg object 120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97159" y="5511292"/>
            <a:ext cx="10553" cy="8140"/>
          </a:xfrm>
          <a:prstGeom prst="rect">
            <a:avLst/>
          </a:prstGeom>
        </p:spPr>
      </p:pic>
      <p:pic>
        <p:nvPicPr>
          <p:cNvPr id="1206" name="bg object 120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196321" y="5374665"/>
            <a:ext cx="7861" cy="6083"/>
          </a:xfrm>
          <a:prstGeom prst="rect">
            <a:avLst/>
          </a:prstGeom>
        </p:spPr>
      </p:pic>
      <p:pic>
        <p:nvPicPr>
          <p:cNvPr id="1207" name="bg object 120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95901" y="5306377"/>
            <a:ext cx="6540" cy="5041"/>
          </a:xfrm>
          <a:prstGeom prst="rect">
            <a:avLst/>
          </a:prstGeom>
        </p:spPr>
      </p:pic>
      <p:pic>
        <p:nvPicPr>
          <p:cNvPr id="1208" name="bg object 120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95470" y="5238051"/>
            <a:ext cx="5219" cy="4038"/>
          </a:xfrm>
          <a:prstGeom prst="rect">
            <a:avLst/>
          </a:prstGeom>
        </p:spPr>
      </p:pic>
      <p:pic>
        <p:nvPicPr>
          <p:cNvPr id="1209" name="bg object 120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195051" y="5169763"/>
            <a:ext cx="3873" cy="2946"/>
          </a:xfrm>
          <a:prstGeom prst="rect">
            <a:avLst/>
          </a:prstGeom>
        </p:spPr>
      </p:pic>
      <p:pic>
        <p:nvPicPr>
          <p:cNvPr id="1210" name="bg object 12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94632" y="5101424"/>
            <a:ext cx="2527" cy="1955"/>
          </a:xfrm>
          <a:prstGeom prst="rect">
            <a:avLst/>
          </a:prstGeom>
        </p:spPr>
      </p:pic>
      <p:pic>
        <p:nvPicPr>
          <p:cNvPr id="1211" name="bg object 121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94200" y="5033111"/>
            <a:ext cx="1193" cy="914"/>
          </a:xfrm>
          <a:prstGeom prst="rect">
            <a:avLst/>
          </a:prstGeom>
        </p:spPr>
      </p:pic>
      <p:pic>
        <p:nvPicPr>
          <p:cNvPr id="1212" name="bg object 1212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4083788" y="7151097"/>
            <a:ext cx="38673" cy="29765"/>
          </a:xfrm>
          <a:prstGeom prst="rect">
            <a:avLst/>
          </a:prstGeom>
        </p:spPr>
      </p:pic>
      <p:pic>
        <p:nvPicPr>
          <p:cNvPr id="1213" name="bg object 1213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4080980" y="7014391"/>
            <a:ext cx="39916" cy="27903"/>
          </a:xfrm>
          <a:prstGeom prst="rect">
            <a:avLst/>
          </a:prstGeom>
        </p:spPr>
      </p:pic>
      <p:pic>
        <p:nvPicPr>
          <p:cNvPr id="1214" name="bg object 1214"/>
          <p:cNvPicPr/>
          <p:nvPr/>
        </p:nvPicPr>
        <p:blipFill>
          <a:blip r:embed="rId144" cstate="print"/>
          <a:stretch>
            <a:fillRect/>
          </a:stretch>
        </p:blipFill>
        <p:spPr>
          <a:xfrm>
            <a:off x="4081386" y="7082753"/>
            <a:ext cx="41275" cy="28822"/>
          </a:xfrm>
          <a:prstGeom prst="rect">
            <a:avLst/>
          </a:prstGeom>
        </p:spPr>
      </p:pic>
      <p:pic>
        <p:nvPicPr>
          <p:cNvPr id="1215" name="bg object 1215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4080560" y="6946027"/>
            <a:ext cx="38582" cy="26955"/>
          </a:xfrm>
          <a:prstGeom prst="rect">
            <a:avLst/>
          </a:prstGeom>
        </p:spPr>
      </p:pic>
      <p:pic>
        <p:nvPicPr>
          <p:cNvPr id="1216" name="bg object 121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080141" y="6877667"/>
            <a:ext cx="37249" cy="26028"/>
          </a:xfrm>
          <a:prstGeom prst="rect">
            <a:avLst/>
          </a:prstGeom>
        </p:spPr>
      </p:pic>
      <p:pic>
        <p:nvPicPr>
          <p:cNvPr id="1217" name="bg object 1217"/>
          <p:cNvPicPr/>
          <p:nvPr/>
        </p:nvPicPr>
        <p:blipFill>
          <a:blip r:embed="rId147" cstate="print"/>
          <a:stretch>
            <a:fillRect/>
          </a:stretch>
        </p:blipFill>
        <p:spPr>
          <a:xfrm>
            <a:off x="4079709" y="6808038"/>
            <a:ext cx="35941" cy="27635"/>
          </a:xfrm>
          <a:prstGeom prst="rect">
            <a:avLst/>
          </a:prstGeom>
        </p:spPr>
      </p:pic>
      <p:pic>
        <p:nvPicPr>
          <p:cNvPr id="1218" name="bg object 121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4079277" y="6739750"/>
            <a:ext cx="34607" cy="26568"/>
          </a:xfrm>
          <a:prstGeom prst="rect">
            <a:avLst/>
          </a:prstGeom>
        </p:spPr>
      </p:pic>
      <p:pic>
        <p:nvPicPr>
          <p:cNvPr id="1219" name="bg object 1219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4078859" y="6671411"/>
            <a:ext cx="33261" cy="25577"/>
          </a:xfrm>
          <a:prstGeom prst="rect">
            <a:avLst/>
          </a:prstGeom>
        </p:spPr>
      </p:pic>
      <p:pic>
        <p:nvPicPr>
          <p:cNvPr id="1220" name="bg object 122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078020" y="6534785"/>
            <a:ext cx="30568" cy="23545"/>
          </a:xfrm>
          <a:prstGeom prst="rect">
            <a:avLst/>
          </a:prstGeom>
        </p:spPr>
      </p:pic>
      <p:pic>
        <p:nvPicPr>
          <p:cNvPr id="1221" name="bg object 122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078452" y="6603098"/>
            <a:ext cx="31889" cy="24561"/>
          </a:xfrm>
          <a:prstGeom prst="rect">
            <a:avLst/>
          </a:prstGeom>
        </p:spPr>
      </p:pic>
      <p:pic>
        <p:nvPicPr>
          <p:cNvPr id="1222" name="bg object 122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077576" y="6466497"/>
            <a:ext cx="29260" cy="22504"/>
          </a:xfrm>
          <a:prstGeom prst="rect">
            <a:avLst/>
          </a:prstGeom>
        </p:spPr>
      </p:pic>
      <p:pic>
        <p:nvPicPr>
          <p:cNvPr id="1223" name="bg object 122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077169" y="6398158"/>
            <a:ext cx="27914" cy="21488"/>
          </a:xfrm>
          <a:prstGeom prst="rect">
            <a:avLst/>
          </a:prstGeom>
        </p:spPr>
      </p:pic>
      <p:pic>
        <p:nvPicPr>
          <p:cNvPr id="1224" name="bg object 122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076751" y="6329870"/>
            <a:ext cx="26568" cy="20447"/>
          </a:xfrm>
          <a:prstGeom prst="rect">
            <a:avLst/>
          </a:prstGeom>
        </p:spPr>
      </p:pic>
      <p:pic>
        <p:nvPicPr>
          <p:cNvPr id="1225" name="bg object 122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076331" y="6261557"/>
            <a:ext cx="25222" cy="19405"/>
          </a:xfrm>
          <a:prstGeom prst="rect">
            <a:avLst/>
          </a:prstGeom>
        </p:spPr>
      </p:pic>
      <p:pic>
        <p:nvPicPr>
          <p:cNvPr id="1226" name="bg object 122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075912" y="6193256"/>
            <a:ext cx="23875" cy="18351"/>
          </a:xfrm>
          <a:prstGeom prst="rect">
            <a:avLst/>
          </a:prstGeom>
        </p:spPr>
      </p:pic>
      <p:pic>
        <p:nvPicPr>
          <p:cNvPr id="1227" name="bg object 1227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4075480" y="6124943"/>
            <a:ext cx="22567" cy="17335"/>
          </a:xfrm>
          <a:prstGeom prst="rect">
            <a:avLst/>
          </a:prstGeom>
        </p:spPr>
      </p:pic>
      <p:pic>
        <p:nvPicPr>
          <p:cNvPr id="1228" name="bg object 12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75061" y="6056604"/>
            <a:ext cx="21221" cy="16344"/>
          </a:xfrm>
          <a:prstGeom prst="rect">
            <a:avLst/>
          </a:prstGeom>
        </p:spPr>
      </p:pic>
      <p:pic>
        <p:nvPicPr>
          <p:cNvPr id="1229" name="bg object 12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74642" y="5988316"/>
            <a:ext cx="19888" cy="15303"/>
          </a:xfrm>
          <a:prstGeom prst="rect">
            <a:avLst/>
          </a:prstGeom>
        </p:spPr>
      </p:pic>
      <p:pic>
        <p:nvPicPr>
          <p:cNvPr id="1230" name="bg object 12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74210" y="5919978"/>
            <a:ext cx="18567" cy="14312"/>
          </a:xfrm>
          <a:prstGeom prst="rect">
            <a:avLst/>
          </a:prstGeom>
        </p:spPr>
      </p:pic>
      <p:pic>
        <p:nvPicPr>
          <p:cNvPr id="1231" name="bg object 12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73779" y="5851690"/>
            <a:ext cx="17233" cy="13246"/>
          </a:xfrm>
          <a:prstGeom prst="rect">
            <a:avLst/>
          </a:prstGeom>
        </p:spPr>
      </p:pic>
      <p:pic>
        <p:nvPicPr>
          <p:cNvPr id="1232" name="bg object 1232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4073359" y="5783377"/>
            <a:ext cx="15887" cy="12204"/>
          </a:xfrm>
          <a:prstGeom prst="rect">
            <a:avLst/>
          </a:prstGeom>
        </p:spPr>
      </p:pic>
      <p:pic>
        <p:nvPicPr>
          <p:cNvPr id="1233" name="bg object 12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72953" y="5715088"/>
            <a:ext cx="14541" cy="11163"/>
          </a:xfrm>
          <a:prstGeom prst="rect">
            <a:avLst/>
          </a:prstGeom>
        </p:spPr>
      </p:pic>
      <p:pic>
        <p:nvPicPr>
          <p:cNvPr id="1234" name="bg object 12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72521" y="5646750"/>
            <a:ext cx="13233" cy="10147"/>
          </a:xfrm>
          <a:prstGeom prst="rect">
            <a:avLst/>
          </a:prstGeom>
        </p:spPr>
      </p:pic>
      <p:pic>
        <p:nvPicPr>
          <p:cNvPr id="1235" name="bg object 1235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4072102" y="5578462"/>
            <a:ext cx="11887" cy="9105"/>
          </a:xfrm>
          <a:prstGeom prst="rect">
            <a:avLst/>
          </a:prstGeom>
        </p:spPr>
      </p:pic>
      <p:pic>
        <p:nvPicPr>
          <p:cNvPr id="1236" name="bg object 12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071671" y="5510111"/>
            <a:ext cx="10541" cy="8128"/>
          </a:xfrm>
          <a:prstGeom prst="rect">
            <a:avLst/>
          </a:prstGeom>
        </p:spPr>
      </p:pic>
      <p:pic>
        <p:nvPicPr>
          <p:cNvPr id="1237" name="bg object 12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071238" y="5441797"/>
            <a:ext cx="9207" cy="7111"/>
          </a:xfrm>
          <a:prstGeom prst="rect">
            <a:avLst/>
          </a:prstGeom>
        </p:spPr>
      </p:pic>
      <p:pic>
        <p:nvPicPr>
          <p:cNvPr id="1238" name="bg object 1238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4070832" y="5373509"/>
            <a:ext cx="7874" cy="6070"/>
          </a:xfrm>
          <a:prstGeom prst="rect">
            <a:avLst/>
          </a:prstGeom>
        </p:spPr>
      </p:pic>
      <p:pic>
        <p:nvPicPr>
          <p:cNvPr id="1239" name="bg object 12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70401" y="5305196"/>
            <a:ext cx="6553" cy="5029"/>
          </a:xfrm>
          <a:prstGeom prst="rect">
            <a:avLst/>
          </a:prstGeom>
        </p:spPr>
      </p:pic>
      <p:pic>
        <p:nvPicPr>
          <p:cNvPr id="1240" name="bg object 124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069969" y="5236883"/>
            <a:ext cx="5232" cy="3987"/>
          </a:xfrm>
          <a:prstGeom prst="rect">
            <a:avLst/>
          </a:prstGeom>
        </p:spPr>
      </p:pic>
      <p:pic>
        <p:nvPicPr>
          <p:cNvPr id="1241" name="bg object 124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69549" y="5168569"/>
            <a:ext cx="3873" cy="2971"/>
          </a:xfrm>
          <a:prstGeom prst="rect">
            <a:avLst/>
          </a:prstGeom>
        </p:spPr>
      </p:pic>
      <p:pic>
        <p:nvPicPr>
          <p:cNvPr id="1242" name="bg object 124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069143" y="5100281"/>
            <a:ext cx="2527" cy="1930"/>
          </a:xfrm>
          <a:prstGeom prst="rect">
            <a:avLst/>
          </a:prstGeom>
        </p:spPr>
      </p:pic>
      <p:pic>
        <p:nvPicPr>
          <p:cNvPr id="1243" name="bg object 12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068711" y="5031917"/>
            <a:ext cx="1193" cy="939"/>
          </a:xfrm>
          <a:prstGeom prst="rect">
            <a:avLst/>
          </a:prstGeom>
        </p:spPr>
      </p:pic>
      <p:pic>
        <p:nvPicPr>
          <p:cNvPr id="1244" name="bg object 1244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3958302" y="7149926"/>
            <a:ext cx="38666" cy="29756"/>
          </a:xfrm>
          <a:prstGeom prst="rect">
            <a:avLst/>
          </a:prstGeom>
        </p:spPr>
      </p:pic>
      <p:pic>
        <p:nvPicPr>
          <p:cNvPr id="1245" name="bg object 1245"/>
          <p:cNvPicPr/>
          <p:nvPr/>
        </p:nvPicPr>
        <p:blipFill>
          <a:blip r:embed="rId148" cstate="print"/>
          <a:stretch>
            <a:fillRect/>
          </a:stretch>
        </p:blipFill>
        <p:spPr>
          <a:xfrm>
            <a:off x="3955910" y="7081572"/>
            <a:ext cx="41262" cy="28825"/>
          </a:xfrm>
          <a:prstGeom prst="rect">
            <a:avLst/>
          </a:prstGeom>
        </p:spPr>
      </p:pic>
      <p:pic>
        <p:nvPicPr>
          <p:cNvPr id="1246" name="bg object 1246"/>
          <p:cNvPicPr/>
          <p:nvPr/>
        </p:nvPicPr>
        <p:blipFill>
          <a:blip r:embed="rId149" cstate="print"/>
          <a:stretch>
            <a:fillRect/>
          </a:stretch>
        </p:blipFill>
        <p:spPr>
          <a:xfrm>
            <a:off x="3955478" y="7013215"/>
            <a:ext cx="39928" cy="27900"/>
          </a:xfrm>
          <a:prstGeom prst="rect">
            <a:avLst/>
          </a:prstGeom>
        </p:spPr>
      </p:pic>
      <p:pic>
        <p:nvPicPr>
          <p:cNvPr id="1247" name="bg object 1247"/>
          <p:cNvPicPr/>
          <p:nvPr/>
        </p:nvPicPr>
        <p:blipFill>
          <a:blip r:embed="rId150" cstate="print"/>
          <a:stretch>
            <a:fillRect/>
          </a:stretch>
        </p:blipFill>
        <p:spPr>
          <a:xfrm>
            <a:off x="3955059" y="6944854"/>
            <a:ext cx="38595" cy="26965"/>
          </a:xfrm>
          <a:prstGeom prst="rect">
            <a:avLst/>
          </a:prstGeom>
        </p:spPr>
      </p:pic>
      <p:pic>
        <p:nvPicPr>
          <p:cNvPr id="1248" name="bg object 1248"/>
          <p:cNvPicPr/>
          <p:nvPr/>
        </p:nvPicPr>
        <p:blipFill>
          <a:blip r:embed="rId151" cstate="print"/>
          <a:stretch>
            <a:fillRect/>
          </a:stretch>
        </p:blipFill>
        <p:spPr>
          <a:xfrm>
            <a:off x="3954653" y="6876504"/>
            <a:ext cx="37236" cy="26011"/>
          </a:xfrm>
          <a:prstGeom prst="rect">
            <a:avLst/>
          </a:prstGeom>
        </p:spPr>
      </p:pic>
      <p:pic>
        <p:nvPicPr>
          <p:cNvPr id="1249" name="bg object 1249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3954208" y="6806870"/>
            <a:ext cx="35940" cy="27635"/>
          </a:xfrm>
          <a:prstGeom prst="rect">
            <a:avLst/>
          </a:prstGeom>
        </p:spPr>
      </p:pic>
      <p:pic>
        <p:nvPicPr>
          <p:cNvPr id="1250" name="bg object 1250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953801" y="6738556"/>
            <a:ext cx="34569" cy="26619"/>
          </a:xfrm>
          <a:prstGeom prst="rect">
            <a:avLst/>
          </a:prstGeom>
        </p:spPr>
      </p:pic>
      <p:pic>
        <p:nvPicPr>
          <p:cNvPr id="1251" name="bg object 1251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3953370" y="6670243"/>
            <a:ext cx="33248" cy="25603"/>
          </a:xfrm>
          <a:prstGeom prst="rect">
            <a:avLst/>
          </a:prstGeom>
        </p:spPr>
      </p:pic>
      <p:pic>
        <p:nvPicPr>
          <p:cNvPr id="1252" name="bg object 1252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3952951" y="6601930"/>
            <a:ext cx="31902" cy="24561"/>
          </a:xfrm>
          <a:prstGeom prst="rect">
            <a:avLst/>
          </a:prstGeom>
        </p:spPr>
      </p:pic>
      <p:pic>
        <p:nvPicPr>
          <p:cNvPr id="1253" name="bg object 125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952532" y="6533616"/>
            <a:ext cx="30568" cy="23545"/>
          </a:xfrm>
          <a:prstGeom prst="rect">
            <a:avLst/>
          </a:prstGeom>
        </p:spPr>
      </p:pic>
      <p:pic>
        <p:nvPicPr>
          <p:cNvPr id="1254" name="bg object 125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952100" y="6465278"/>
            <a:ext cx="29260" cy="22555"/>
          </a:xfrm>
          <a:prstGeom prst="rect">
            <a:avLst/>
          </a:prstGeom>
        </p:spPr>
      </p:pic>
      <p:pic>
        <p:nvPicPr>
          <p:cNvPr id="1255" name="bg object 125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951668" y="6396990"/>
            <a:ext cx="27927" cy="21463"/>
          </a:xfrm>
          <a:prstGeom prst="rect">
            <a:avLst/>
          </a:prstGeom>
        </p:spPr>
      </p:pic>
      <p:pic>
        <p:nvPicPr>
          <p:cNvPr id="1256" name="bg object 125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951249" y="6328689"/>
            <a:ext cx="26581" cy="20434"/>
          </a:xfrm>
          <a:prstGeom prst="rect">
            <a:avLst/>
          </a:prstGeom>
        </p:spPr>
      </p:pic>
      <p:pic>
        <p:nvPicPr>
          <p:cNvPr id="1257" name="bg object 125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950842" y="6260376"/>
            <a:ext cx="25222" cy="19418"/>
          </a:xfrm>
          <a:prstGeom prst="rect">
            <a:avLst/>
          </a:prstGeom>
        </p:spPr>
      </p:pic>
      <p:pic>
        <p:nvPicPr>
          <p:cNvPr id="1258" name="bg object 125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950411" y="6192062"/>
            <a:ext cx="23901" cy="18402"/>
          </a:xfrm>
          <a:prstGeom prst="rect">
            <a:avLst/>
          </a:prstGeom>
        </p:spPr>
      </p:pic>
      <p:pic>
        <p:nvPicPr>
          <p:cNvPr id="1259" name="bg object 125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949966" y="6123775"/>
            <a:ext cx="22580" cy="17360"/>
          </a:xfrm>
          <a:prstGeom prst="rect">
            <a:avLst/>
          </a:prstGeom>
        </p:spPr>
      </p:pic>
      <p:pic>
        <p:nvPicPr>
          <p:cNvPr id="1260" name="bg object 126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949560" y="6055436"/>
            <a:ext cx="21247" cy="16370"/>
          </a:xfrm>
          <a:prstGeom prst="rect">
            <a:avLst/>
          </a:prstGeom>
        </p:spPr>
      </p:pic>
      <p:pic>
        <p:nvPicPr>
          <p:cNvPr id="1261" name="bg object 126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3949140" y="5987148"/>
            <a:ext cx="19888" cy="15303"/>
          </a:xfrm>
          <a:prstGeom prst="rect">
            <a:avLst/>
          </a:prstGeom>
        </p:spPr>
      </p:pic>
      <p:pic>
        <p:nvPicPr>
          <p:cNvPr id="1262" name="bg object 126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948721" y="5918809"/>
            <a:ext cx="18554" cy="14312"/>
          </a:xfrm>
          <a:prstGeom prst="rect">
            <a:avLst/>
          </a:prstGeom>
        </p:spPr>
      </p:pic>
      <p:pic>
        <p:nvPicPr>
          <p:cNvPr id="1263" name="bg object 1263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948303" y="5850522"/>
            <a:ext cx="17221" cy="13220"/>
          </a:xfrm>
          <a:prstGeom prst="rect">
            <a:avLst/>
          </a:prstGeom>
        </p:spPr>
      </p:pic>
      <p:pic>
        <p:nvPicPr>
          <p:cNvPr id="1264" name="bg object 126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47871" y="5782183"/>
            <a:ext cx="15887" cy="12204"/>
          </a:xfrm>
          <a:prstGeom prst="rect">
            <a:avLst/>
          </a:prstGeom>
        </p:spPr>
      </p:pic>
      <p:pic>
        <p:nvPicPr>
          <p:cNvPr id="1265" name="bg object 126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47439" y="5713870"/>
            <a:ext cx="14554" cy="11188"/>
          </a:xfrm>
          <a:prstGeom prst="rect">
            <a:avLst/>
          </a:prstGeom>
        </p:spPr>
      </p:pic>
      <p:pic>
        <p:nvPicPr>
          <p:cNvPr id="1266" name="bg object 126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47032" y="5645569"/>
            <a:ext cx="13220" cy="10159"/>
          </a:xfrm>
          <a:prstGeom prst="rect">
            <a:avLst/>
          </a:prstGeom>
        </p:spPr>
      </p:pic>
      <p:pic>
        <p:nvPicPr>
          <p:cNvPr id="1267" name="bg object 126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46601" y="5577255"/>
            <a:ext cx="11887" cy="9144"/>
          </a:xfrm>
          <a:prstGeom prst="rect">
            <a:avLst/>
          </a:prstGeom>
        </p:spPr>
      </p:pic>
      <p:pic>
        <p:nvPicPr>
          <p:cNvPr id="1268" name="bg object 126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46182" y="5508968"/>
            <a:ext cx="10540" cy="8102"/>
          </a:xfrm>
          <a:prstGeom prst="rect">
            <a:avLst/>
          </a:prstGeom>
        </p:spPr>
      </p:pic>
      <p:pic>
        <p:nvPicPr>
          <p:cNvPr id="1269" name="bg object 126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45750" y="5440654"/>
            <a:ext cx="9207" cy="7086"/>
          </a:xfrm>
          <a:prstGeom prst="rect">
            <a:avLst/>
          </a:prstGeom>
        </p:spPr>
      </p:pic>
      <p:pic>
        <p:nvPicPr>
          <p:cNvPr id="1270" name="bg object 127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45343" y="5372341"/>
            <a:ext cx="7861" cy="6019"/>
          </a:xfrm>
          <a:prstGeom prst="rect">
            <a:avLst/>
          </a:prstGeom>
        </p:spPr>
      </p:pic>
      <p:pic>
        <p:nvPicPr>
          <p:cNvPr id="1271" name="bg object 127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944925" y="5304002"/>
            <a:ext cx="6540" cy="5029"/>
          </a:xfrm>
          <a:prstGeom prst="rect">
            <a:avLst/>
          </a:prstGeom>
        </p:spPr>
      </p:pic>
      <p:pic>
        <p:nvPicPr>
          <p:cNvPr id="1272" name="bg object 127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44493" y="5235714"/>
            <a:ext cx="5206" cy="3975"/>
          </a:xfrm>
          <a:prstGeom prst="rect">
            <a:avLst/>
          </a:prstGeom>
        </p:spPr>
      </p:pic>
      <p:pic>
        <p:nvPicPr>
          <p:cNvPr id="1273" name="bg object 127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44061" y="5167376"/>
            <a:ext cx="3873" cy="2984"/>
          </a:xfrm>
          <a:prstGeom prst="rect">
            <a:avLst/>
          </a:prstGeom>
        </p:spPr>
      </p:pic>
      <p:pic>
        <p:nvPicPr>
          <p:cNvPr id="1274" name="bg object 127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943642" y="5099088"/>
            <a:ext cx="2540" cy="1943"/>
          </a:xfrm>
          <a:prstGeom prst="rect">
            <a:avLst/>
          </a:prstGeom>
        </p:spPr>
      </p:pic>
      <p:pic>
        <p:nvPicPr>
          <p:cNvPr id="1275" name="bg object 127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43235" y="5030774"/>
            <a:ext cx="1181" cy="927"/>
          </a:xfrm>
          <a:prstGeom prst="rect">
            <a:avLst/>
          </a:prstGeom>
        </p:spPr>
      </p:pic>
      <p:pic>
        <p:nvPicPr>
          <p:cNvPr id="1276" name="bg object 1276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3832799" y="7148763"/>
            <a:ext cx="38679" cy="29756"/>
          </a:xfrm>
          <a:prstGeom prst="rect">
            <a:avLst/>
          </a:prstGeom>
        </p:spPr>
      </p:pic>
      <p:pic>
        <p:nvPicPr>
          <p:cNvPr id="1277" name="bg object 127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3830409" y="7080402"/>
            <a:ext cx="41262" cy="28814"/>
          </a:xfrm>
          <a:prstGeom prst="rect">
            <a:avLst/>
          </a:prstGeom>
        </p:spPr>
      </p:pic>
      <p:pic>
        <p:nvPicPr>
          <p:cNvPr id="1278" name="bg object 1278"/>
          <p:cNvPicPr/>
          <p:nvPr/>
        </p:nvPicPr>
        <p:blipFill>
          <a:blip r:embed="rId152" cstate="print"/>
          <a:stretch>
            <a:fillRect/>
          </a:stretch>
        </p:blipFill>
        <p:spPr>
          <a:xfrm>
            <a:off x="3829976" y="7012056"/>
            <a:ext cx="39941" cy="27865"/>
          </a:xfrm>
          <a:prstGeom prst="rect">
            <a:avLst/>
          </a:prstGeom>
        </p:spPr>
      </p:pic>
      <p:pic>
        <p:nvPicPr>
          <p:cNvPr id="1279" name="bg object 1279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3829570" y="6943671"/>
            <a:ext cx="38595" cy="26955"/>
          </a:xfrm>
          <a:prstGeom prst="rect">
            <a:avLst/>
          </a:prstGeom>
        </p:spPr>
      </p:pic>
      <p:pic>
        <p:nvPicPr>
          <p:cNvPr id="1280" name="bg object 1280"/>
          <p:cNvPicPr/>
          <p:nvPr/>
        </p:nvPicPr>
        <p:blipFill>
          <a:blip r:embed="rId153" cstate="print"/>
          <a:stretch>
            <a:fillRect/>
          </a:stretch>
        </p:blipFill>
        <p:spPr>
          <a:xfrm>
            <a:off x="3829151" y="6875324"/>
            <a:ext cx="37261" cy="26009"/>
          </a:xfrm>
          <a:prstGeom prst="rect">
            <a:avLst/>
          </a:prstGeom>
        </p:spPr>
      </p:pic>
      <p:pic>
        <p:nvPicPr>
          <p:cNvPr id="1281" name="bg object 1281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3828732" y="6805701"/>
            <a:ext cx="35915" cy="27609"/>
          </a:xfrm>
          <a:prstGeom prst="rect">
            <a:avLst/>
          </a:prstGeom>
        </p:spPr>
      </p:pic>
      <p:pic>
        <p:nvPicPr>
          <p:cNvPr id="1282" name="bg object 1282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828313" y="6737362"/>
            <a:ext cx="34569" cy="26619"/>
          </a:xfrm>
          <a:prstGeom prst="rect">
            <a:avLst/>
          </a:prstGeom>
        </p:spPr>
      </p:pic>
      <p:pic>
        <p:nvPicPr>
          <p:cNvPr id="1283" name="bg object 1283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3827868" y="6669049"/>
            <a:ext cx="33248" cy="25603"/>
          </a:xfrm>
          <a:prstGeom prst="rect">
            <a:avLst/>
          </a:prstGeom>
        </p:spPr>
      </p:pic>
      <p:pic>
        <p:nvPicPr>
          <p:cNvPr id="1284" name="bg object 128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827449" y="6600736"/>
            <a:ext cx="31927" cy="24587"/>
          </a:xfrm>
          <a:prstGeom prst="rect">
            <a:avLst/>
          </a:prstGeom>
        </p:spPr>
      </p:pic>
      <p:pic>
        <p:nvPicPr>
          <p:cNvPr id="1285" name="bg object 128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827043" y="6532448"/>
            <a:ext cx="30568" cy="23520"/>
          </a:xfrm>
          <a:prstGeom prst="rect">
            <a:avLst/>
          </a:prstGeom>
        </p:spPr>
      </p:pic>
      <p:pic>
        <p:nvPicPr>
          <p:cNvPr id="1286" name="bg object 128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826611" y="6464122"/>
            <a:ext cx="29248" cy="22491"/>
          </a:xfrm>
          <a:prstGeom prst="rect">
            <a:avLst/>
          </a:prstGeom>
        </p:spPr>
      </p:pic>
      <p:pic>
        <p:nvPicPr>
          <p:cNvPr id="1287" name="bg object 128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826167" y="6395834"/>
            <a:ext cx="27927" cy="21450"/>
          </a:xfrm>
          <a:prstGeom prst="rect">
            <a:avLst/>
          </a:prstGeom>
        </p:spPr>
      </p:pic>
      <p:pic>
        <p:nvPicPr>
          <p:cNvPr id="1288" name="bg object 128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825760" y="6327521"/>
            <a:ext cx="26581" cy="20434"/>
          </a:xfrm>
          <a:prstGeom prst="rect">
            <a:avLst/>
          </a:prstGeom>
        </p:spPr>
      </p:pic>
      <p:pic>
        <p:nvPicPr>
          <p:cNvPr id="1289" name="bg object 128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825341" y="6259233"/>
            <a:ext cx="25234" cy="19392"/>
          </a:xfrm>
          <a:prstGeom prst="rect">
            <a:avLst/>
          </a:prstGeom>
        </p:spPr>
      </p:pic>
      <p:pic>
        <p:nvPicPr>
          <p:cNvPr id="1290" name="bg object 129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824935" y="6190869"/>
            <a:ext cx="23888" cy="18402"/>
          </a:xfrm>
          <a:prstGeom prst="rect">
            <a:avLst/>
          </a:prstGeom>
        </p:spPr>
      </p:pic>
      <p:pic>
        <p:nvPicPr>
          <p:cNvPr id="1291" name="bg object 129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824503" y="6122555"/>
            <a:ext cx="22567" cy="17386"/>
          </a:xfrm>
          <a:prstGeom prst="rect">
            <a:avLst/>
          </a:prstGeom>
        </p:spPr>
      </p:pic>
      <p:pic>
        <p:nvPicPr>
          <p:cNvPr id="1292" name="bg object 129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3824058" y="6054267"/>
            <a:ext cx="21247" cy="16344"/>
          </a:xfrm>
          <a:prstGeom prst="rect">
            <a:avLst/>
          </a:prstGeom>
        </p:spPr>
      </p:pic>
      <p:pic>
        <p:nvPicPr>
          <p:cNvPr id="1293" name="bg object 129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23652" y="5985954"/>
            <a:ext cx="19888" cy="15303"/>
          </a:xfrm>
          <a:prstGeom prst="rect">
            <a:avLst/>
          </a:prstGeom>
        </p:spPr>
      </p:pic>
      <p:pic>
        <p:nvPicPr>
          <p:cNvPr id="1294" name="bg object 129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23233" y="5917641"/>
            <a:ext cx="18542" cy="14262"/>
          </a:xfrm>
          <a:prstGeom prst="rect">
            <a:avLst/>
          </a:prstGeom>
        </p:spPr>
      </p:pic>
      <p:pic>
        <p:nvPicPr>
          <p:cNvPr id="1295" name="bg object 129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22801" y="5849328"/>
            <a:ext cx="17221" cy="13246"/>
          </a:xfrm>
          <a:prstGeom prst="rect">
            <a:avLst/>
          </a:prstGeom>
        </p:spPr>
      </p:pic>
      <p:pic>
        <p:nvPicPr>
          <p:cNvPr id="1296" name="bg object 129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22369" y="5781027"/>
            <a:ext cx="15900" cy="12217"/>
          </a:xfrm>
          <a:prstGeom prst="rect">
            <a:avLst/>
          </a:prstGeom>
        </p:spPr>
      </p:pic>
      <p:pic>
        <p:nvPicPr>
          <p:cNvPr id="1297" name="bg object 129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21950" y="5712714"/>
            <a:ext cx="14579" cy="11201"/>
          </a:xfrm>
          <a:prstGeom prst="rect">
            <a:avLst/>
          </a:prstGeom>
        </p:spPr>
      </p:pic>
      <p:pic>
        <p:nvPicPr>
          <p:cNvPr id="1298" name="bg object 12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21544" y="5644401"/>
            <a:ext cx="13207" cy="10185"/>
          </a:xfrm>
          <a:prstGeom prst="rect">
            <a:avLst/>
          </a:prstGeom>
        </p:spPr>
      </p:pic>
      <p:pic>
        <p:nvPicPr>
          <p:cNvPr id="1299" name="bg object 129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21112" y="5576062"/>
            <a:ext cx="11874" cy="9182"/>
          </a:xfrm>
          <a:prstGeom prst="rect">
            <a:avLst/>
          </a:prstGeom>
        </p:spPr>
      </p:pic>
      <p:pic>
        <p:nvPicPr>
          <p:cNvPr id="1300" name="bg object 130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20680" y="5507774"/>
            <a:ext cx="10540" cy="8115"/>
          </a:xfrm>
          <a:prstGeom prst="rect">
            <a:avLst/>
          </a:prstGeom>
        </p:spPr>
      </p:pic>
      <p:pic>
        <p:nvPicPr>
          <p:cNvPr id="1301" name="bg object 130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20261" y="5439460"/>
            <a:ext cx="9220" cy="7099"/>
          </a:xfrm>
          <a:prstGeom prst="rect">
            <a:avLst/>
          </a:prstGeom>
        </p:spPr>
      </p:pic>
      <p:pic>
        <p:nvPicPr>
          <p:cNvPr id="1302" name="bg object 130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19842" y="5371147"/>
            <a:ext cx="7886" cy="6057"/>
          </a:xfrm>
          <a:prstGeom prst="rect">
            <a:avLst/>
          </a:prstGeom>
        </p:spPr>
      </p:pic>
      <p:pic>
        <p:nvPicPr>
          <p:cNvPr id="1303" name="bg object 130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819423" y="5302834"/>
            <a:ext cx="6540" cy="5041"/>
          </a:xfrm>
          <a:prstGeom prst="rect">
            <a:avLst/>
          </a:prstGeom>
        </p:spPr>
      </p:pic>
      <p:pic>
        <p:nvPicPr>
          <p:cNvPr id="1304" name="bg object 130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818991" y="5234521"/>
            <a:ext cx="5219" cy="4025"/>
          </a:xfrm>
          <a:prstGeom prst="rect">
            <a:avLst/>
          </a:prstGeom>
        </p:spPr>
      </p:pic>
      <p:pic>
        <p:nvPicPr>
          <p:cNvPr id="1305" name="bg object 130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818572" y="5166233"/>
            <a:ext cx="3860" cy="2984"/>
          </a:xfrm>
          <a:prstGeom prst="rect">
            <a:avLst/>
          </a:prstGeom>
        </p:spPr>
      </p:pic>
      <p:pic>
        <p:nvPicPr>
          <p:cNvPr id="1306" name="bg object 130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818153" y="5097894"/>
            <a:ext cx="2514" cy="1993"/>
          </a:xfrm>
          <a:prstGeom prst="rect">
            <a:avLst/>
          </a:prstGeom>
        </p:spPr>
      </p:pic>
      <p:pic>
        <p:nvPicPr>
          <p:cNvPr id="1307" name="bg object 130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817734" y="5029593"/>
            <a:ext cx="1181" cy="914"/>
          </a:xfrm>
          <a:prstGeom prst="rect">
            <a:avLst/>
          </a:prstGeom>
        </p:spPr>
      </p:pic>
      <p:pic>
        <p:nvPicPr>
          <p:cNvPr id="1308" name="bg object 1308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3707308" y="7147589"/>
            <a:ext cx="38682" cy="29746"/>
          </a:xfrm>
          <a:prstGeom prst="rect">
            <a:avLst/>
          </a:prstGeom>
        </p:spPr>
      </p:pic>
      <p:pic>
        <p:nvPicPr>
          <p:cNvPr id="1309" name="bg object 1309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3704933" y="7079208"/>
            <a:ext cx="41249" cy="28813"/>
          </a:xfrm>
          <a:prstGeom prst="rect">
            <a:avLst/>
          </a:prstGeom>
        </p:spPr>
      </p:pic>
      <p:pic>
        <p:nvPicPr>
          <p:cNvPr id="1310" name="bg object 131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704501" y="7010858"/>
            <a:ext cx="39916" cy="27866"/>
          </a:xfrm>
          <a:prstGeom prst="rect">
            <a:avLst/>
          </a:prstGeom>
        </p:spPr>
      </p:pic>
      <p:pic>
        <p:nvPicPr>
          <p:cNvPr id="1311" name="bg object 1311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3704069" y="6942512"/>
            <a:ext cx="38595" cy="26927"/>
          </a:xfrm>
          <a:prstGeom prst="rect">
            <a:avLst/>
          </a:prstGeom>
        </p:spPr>
      </p:pic>
      <p:pic>
        <p:nvPicPr>
          <p:cNvPr id="1312" name="bg object 131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703637" y="6874143"/>
            <a:ext cx="37287" cy="26011"/>
          </a:xfrm>
          <a:prstGeom prst="rect">
            <a:avLst/>
          </a:prstGeom>
        </p:spPr>
      </p:pic>
      <p:pic>
        <p:nvPicPr>
          <p:cNvPr id="1313" name="bg object 1313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3703231" y="6804507"/>
            <a:ext cx="35915" cy="27635"/>
          </a:xfrm>
          <a:prstGeom prst="rect">
            <a:avLst/>
          </a:prstGeom>
        </p:spPr>
      </p:pic>
      <p:pic>
        <p:nvPicPr>
          <p:cNvPr id="1314" name="bg object 1314"/>
          <p:cNvPicPr/>
          <p:nvPr/>
        </p:nvPicPr>
        <p:blipFill>
          <a:blip r:embed="rId154" cstate="print"/>
          <a:stretch>
            <a:fillRect/>
          </a:stretch>
        </p:blipFill>
        <p:spPr>
          <a:xfrm>
            <a:off x="3702799" y="6736194"/>
            <a:ext cx="34594" cy="26619"/>
          </a:xfrm>
          <a:prstGeom prst="rect">
            <a:avLst/>
          </a:prstGeom>
        </p:spPr>
      </p:pic>
      <p:pic>
        <p:nvPicPr>
          <p:cNvPr id="1315" name="bg object 1315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3702354" y="6667919"/>
            <a:ext cx="33274" cy="25539"/>
          </a:xfrm>
          <a:prstGeom prst="rect">
            <a:avLst/>
          </a:prstGeom>
        </p:spPr>
      </p:pic>
      <p:pic>
        <p:nvPicPr>
          <p:cNvPr id="1316" name="bg object 131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701948" y="6599580"/>
            <a:ext cx="31927" cy="24523"/>
          </a:xfrm>
          <a:prstGeom prst="rect">
            <a:avLst/>
          </a:prstGeom>
        </p:spPr>
      </p:pic>
      <p:pic>
        <p:nvPicPr>
          <p:cNvPr id="1317" name="bg object 131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701529" y="6531292"/>
            <a:ext cx="30607" cy="23482"/>
          </a:xfrm>
          <a:prstGeom prst="rect">
            <a:avLst/>
          </a:prstGeom>
        </p:spPr>
      </p:pic>
      <p:pic>
        <p:nvPicPr>
          <p:cNvPr id="1318" name="bg object 131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701123" y="6462954"/>
            <a:ext cx="29235" cy="22466"/>
          </a:xfrm>
          <a:prstGeom prst="rect">
            <a:avLst/>
          </a:prstGeom>
        </p:spPr>
      </p:pic>
      <p:pic>
        <p:nvPicPr>
          <p:cNvPr id="1319" name="bg object 131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700704" y="6394640"/>
            <a:ext cx="27901" cy="21450"/>
          </a:xfrm>
          <a:prstGeom prst="rect">
            <a:avLst/>
          </a:prstGeom>
        </p:spPr>
      </p:pic>
      <p:pic>
        <p:nvPicPr>
          <p:cNvPr id="1320" name="bg object 132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700259" y="6326327"/>
            <a:ext cx="26581" cy="20434"/>
          </a:xfrm>
          <a:prstGeom prst="rect">
            <a:avLst/>
          </a:prstGeom>
        </p:spPr>
      </p:pic>
      <p:pic>
        <p:nvPicPr>
          <p:cNvPr id="1321" name="bg object 132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699853" y="6258014"/>
            <a:ext cx="25222" cy="19418"/>
          </a:xfrm>
          <a:prstGeom prst="rect">
            <a:avLst/>
          </a:prstGeom>
        </p:spPr>
      </p:pic>
      <p:pic>
        <p:nvPicPr>
          <p:cNvPr id="1322" name="bg object 132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699421" y="6189726"/>
            <a:ext cx="23901" cy="18376"/>
          </a:xfrm>
          <a:prstGeom prst="rect">
            <a:avLst/>
          </a:prstGeom>
        </p:spPr>
      </p:pic>
      <p:pic>
        <p:nvPicPr>
          <p:cNvPr id="1323" name="bg object 13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99001" y="6121387"/>
            <a:ext cx="22580" cy="17348"/>
          </a:xfrm>
          <a:prstGeom prst="rect">
            <a:avLst/>
          </a:prstGeom>
        </p:spPr>
      </p:pic>
      <p:pic>
        <p:nvPicPr>
          <p:cNvPr id="1324" name="bg object 1324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3698570" y="6053099"/>
            <a:ext cx="21247" cy="16306"/>
          </a:xfrm>
          <a:prstGeom prst="rect">
            <a:avLst/>
          </a:prstGeom>
        </p:spPr>
      </p:pic>
      <p:pic>
        <p:nvPicPr>
          <p:cNvPr id="1325" name="bg object 13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98151" y="5984760"/>
            <a:ext cx="19900" cy="15316"/>
          </a:xfrm>
          <a:prstGeom prst="rect">
            <a:avLst/>
          </a:prstGeom>
        </p:spPr>
      </p:pic>
      <p:pic>
        <p:nvPicPr>
          <p:cNvPr id="1326" name="bg object 13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97744" y="5916485"/>
            <a:ext cx="18542" cy="14262"/>
          </a:xfrm>
          <a:prstGeom prst="rect">
            <a:avLst/>
          </a:prstGeom>
        </p:spPr>
      </p:pic>
      <p:pic>
        <p:nvPicPr>
          <p:cNvPr id="1327" name="bg object 13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97312" y="5848147"/>
            <a:ext cx="17221" cy="13246"/>
          </a:xfrm>
          <a:prstGeom prst="rect">
            <a:avLst/>
          </a:prstGeom>
        </p:spPr>
      </p:pic>
      <p:pic>
        <p:nvPicPr>
          <p:cNvPr id="1328" name="bg object 1328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696893" y="5779859"/>
            <a:ext cx="15875" cy="12204"/>
          </a:xfrm>
          <a:prstGeom prst="rect">
            <a:avLst/>
          </a:prstGeom>
        </p:spPr>
      </p:pic>
      <p:pic>
        <p:nvPicPr>
          <p:cNvPr id="1329" name="bg object 13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96461" y="5711520"/>
            <a:ext cx="14554" cy="11214"/>
          </a:xfrm>
          <a:prstGeom prst="rect">
            <a:avLst/>
          </a:prstGeom>
        </p:spPr>
      </p:pic>
      <p:pic>
        <p:nvPicPr>
          <p:cNvPr id="1330" name="bg object 13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96042" y="5643207"/>
            <a:ext cx="13207" cy="10172"/>
          </a:xfrm>
          <a:prstGeom prst="rect">
            <a:avLst/>
          </a:prstGeom>
        </p:spPr>
      </p:pic>
      <p:pic>
        <p:nvPicPr>
          <p:cNvPr id="1331" name="bg object 13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95636" y="5574919"/>
            <a:ext cx="11849" cy="9131"/>
          </a:xfrm>
          <a:prstGeom prst="rect">
            <a:avLst/>
          </a:prstGeom>
        </p:spPr>
      </p:pic>
      <p:pic>
        <p:nvPicPr>
          <p:cNvPr id="1332" name="bg object 13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95192" y="5506605"/>
            <a:ext cx="10553" cy="8089"/>
          </a:xfrm>
          <a:prstGeom prst="rect">
            <a:avLst/>
          </a:prstGeom>
        </p:spPr>
      </p:pic>
      <p:pic>
        <p:nvPicPr>
          <p:cNvPr id="1333" name="bg object 13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94760" y="5438267"/>
            <a:ext cx="9220" cy="7099"/>
          </a:xfrm>
          <a:prstGeom prst="rect">
            <a:avLst/>
          </a:prstGeom>
        </p:spPr>
      </p:pic>
      <p:pic>
        <p:nvPicPr>
          <p:cNvPr id="1334" name="bg object 13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94353" y="5369953"/>
            <a:ext cx="7874" cy="6083"/>
          </a:xfrm>
          <a:prstGeom prst="rect">
            <a:avLst/>
          </a:prstGeom>
        </p:spPr>
      </p:pic>
      <p:pic>
        <p:nvPicPr>
          <p:cNvPr id="1335" name="bg object 13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93934" y="5301665"/>
            <a:ext cx="6540" cy="5041"/>
          </a:xfrm>
          <a:prstGeom prst="rect">
            <a:avLst/>
          </a:prstGeom>
        </p:spPr>
      </p:pic>
      <p:pic>
        <p:nvPicPr>
          <p:cNvPr id="1336" name="bg object 13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93515" y="5233340"/>
            <a:ext cx="5194" cy="4013"/>
          </a:xfrm>
          <a:prstGeom prst="rect">
            <a:avLst/>
          </a:prstGeom>
        </p:spPr>
      </p:pic>
      <p:pic>
        <p:nvPicPr>
          <p:cNvPr id="1337" name="bg object 13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93070" y="5165051"/>
            <a:ext cx="3873" cy="2946"/>
          </a:xfrm>
          <a:prstGeom prst="rect">
            <a:avLst/>
          </a:prstGeom>
        </p:spPr>
      </p:pic>
      <p:pic>
        <p:nvPicPr>
          <p:cNvPr id="1338" name="bg object 13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92639" y="5096738"/>
            <a:ext cx="2552" cy="1930"/>
          </a:xfrm>
          <a:prstGeom prst="rect">
            <a:avLst/>
          </a:prstGeom>
        </p:spPr>
      </p:pic>
      <p:pic>
        <p:nvPicPr>
          <p:cNvPr id="1339" name="bg object 13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92233" y="5028451"/>
            <a:ext cx="1219" cy="889"/>
          </a:xfrm>
          <a:prstGeom prst="rect">
            <a:avLst/>
          </a:prstGeom>
        </p:spPr>
      </p:pic>
      <p:pic>
        <p:nvPicPr>
          <p:cNvPr id="1340" name="bg object 1340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3581811" y="7146385"/>
            <a:ext cx="38677" cy="29751"/>
          </a:xfrm>
          <a:prstGeom prst="rect">
            <a:avLst/>
          </a:prstGeom>
        </p:spPr>
      </p:pic>
      <p:pic>
        <p:nvPicPr>
          <p:cNvPr id="1341" name="bg object 1341"/>
          <p:cNvPicPr/>
          <p:nvPr/>
        </p:nvPicPr>
        <p:blipFill>
          <a:blip r:embed="rId155" cstate="print"/>
          <a:stretch>
            <a:fillRect/>
          </a:stretch>
        </p:blipFill>
        <p:spPr>
          <a:xfrm>
            <a:off x="3579431" y="7078051"/>
            <a:ext cx="41262" cy="28795"/>
          </a:xfrm>
          <a:prstGeom prst="rect">
            <a:avLst/>
          </a:prstGeom>
        </p:spPr>
      </p:pic>
      <p:pic>
        <p:nvPicPr>
          <p:cNvPr id="1342" name="bg object 1342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3579012" y="7009676"/>
            <a:ext cx="39928" cy="27887"/>
          </a:xfrm>
          <a:prstGeom prst="rect">
            <a:avLst/>
          </a:prstGeom>
        </p:spPr>
      </p:pic>
      <p:pic>
        <p:nvPicPr>
          <p:cNvPr id="1343" name="bg object 1343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3578567" y="6941310"/>
            <a:ext cx="38608" cy="26976"/>
          </a:xfrm>
          <a:prstGeom prst="rect">
            <a:avLst/>
          </a:prstGeom>
        </p:spPr>
      </p:pic>
      <p:pic>
        <p:nvPicPr>
          <p:cNvPr id="1344" name="bg object 134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578148" y="6872968"/>
            <a:ext cx="37274" cy="26019"/>
          </a:xfrm>
          <a:prstGeom prst="rect">
            <a:avLst/>
          </a:prstGeom>
        </p:spPr>
      </p:pic>
      <p:pic>
        <p:nvPicPr>
          <p:cNvPr id="1345" name="bg object 1345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3577742" y="6803326"/>
            <a:ext cx="35915" cy="27647"/>
          </a:xfrm>
          <a:prstGeom prst="rect">
            <a:avLst/>
          </a:prstGeom>
        </p:spPr>
      </p:pic>
      <p:pic>
        <p:nvPicPr>
          <p:cNvPr id="1346" name="bg object 1346"/>
          <p:cNvPicPr/>
          <p:nvPr/>
        </p:nvPicPr>
        <p:blipFill>
          <a:blip r:embed="rId156" cstate="print"/>
          <a:stretch>
            <a:fillRect/>
          </a:stretch>
        </p:blipFill>
        <p:spPr>
          <a:xfrm>
            <a:off x="3577323" y="6735013"/>
            <a:ext cx="34569" cy="26631"/>
          </a:xfrm>
          <a:prstGeom prst="rect">
            <a:avLst/>
          </a:prstGeom>
        </p:spPr>
      </p:pic>
      <p:pic>
        <p:nvPicPr>
          <p:cNvPr id="1347" name="bg object 1347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3576891" y="6666699"/>
            <a:ext cx="33261" cy="25565"/>
          </a:xfrm>
          <a:prstGeom prst="rect">
            <a:avLst/>
          </a:prstGeom>
        </p:spPr>
      </p:pic>
      <p:pic>
        <p:nvPicPr>
          <p:cNvPr id="1348" name="bg object 134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576459" y="6598412"/>
            <a:ext cx="31940" cy="24523"/>
          </a:xfrm>
          <a:prstGeom prst="rect">
            <a:avLst/>
          </a:prstGeom>
        </p:spPr>
      </p:pic>
      <p:pic>
        <p:nvPicPr>
          <p:cNvPr id="1349" name="bg object 134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576040" y="6530098"/>
            <a:ext cx="30581" cy="23520"/>
          </a:xfrm>
          <a:prstGeom prst="rect">
            <a:avLst/>
          </a:prstGeom>
        </p:spPr>
      </p:pic>
      <p:pic>
        <p:nvPicPr>
          <p:cNvPr id="1350" name="bg object 135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575621" y="6461785"/>
            <a:ext cx="29248" cy="22504"/>
          </a:xfrm>
          <a:prstGeom prst="rect">
            <a:avLst/>
          </a:prstGeom>
        </p:spPr>
      </p:pic>
      <p:pic>
        <p:nvPicPr>
          <p:cNvPr id="1351" name="bg object 135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575202" y="6393472"/>
            <a:ext cx="27901" cy="21488"/>
          </a:xfrm>
          <a:prstGeom prst="rect">
            <a:avLst/>
          </a:prstGeom>
        </p:spPr>
      </p:pic>
      <p:pic>
        <p:nvPicPr>
          <p:cNvPr id="1352" name="bg object 1352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3574770" y="6325184"/>
            <a:ext cx="26568" cy="20447"/>
          </a:xfrm>
          <a:prstGeom prst="rect">
            <a:avLst/>
          </a:prstGeom>
        </p:spPr>
      </p:pic>
      <p:pic>
        <p:nvPicPr>
          <p:cNvPr id="1353" name="bg object 135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574351" y="6256820"/>
            <a:ext cx="25234" cy="19456"/>
          </a:xfrm>
          <a:prstGeom prst="rect">
            <a:avLst/>
          </a:prstGeom>
        </p:spPr>
      </p:pic>
      <p:pic>
        <p:nvPicPr>
          <p:cNvPr id="1354" name="bg object 135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573932" y="6188532"/>
            <a:ext cx="23914" cy="18389"/>
          </a:xfrm>
          <a:prstGeom prst="rect">
            <a:avLst/>
          </a:prstGeom>
        </p:spPr>
      </p:pic>
      <p:pic>
        <p:nvPicPr>
          <p:cNvPr id="1355" name="bg object 135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573513" y="6120231"/>
            <a:ext cx="22567" cy="17335"/>
          </a:xfrm>
          <a:prstGeom prst="rect">
            <a:avLst/>
          </a:prstGeom>
        </p:spPr>
      </p:pic>
      <p:pic>
        <p:nvPicPr>
          <p:cNvPr id="1356" name="bg object 135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573081" y="6051943"/>
            <a:ext cx="21234" cy="16294"/>
          </a:xfrm>
          <a:prstGeom prst="rect">
            <a:avLst/>
          </a:prstGeom>
        </p:spPr>
      </p:pic>
      <p:pic>
        <p:nvPicPr>
          <p:cNvPr id="1357" name="bg object 135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572662" y="5983605"/>
            <a:ext cx="19888" cy="15303"/>
          </a:xfrm>
          <a:prstGeom prst="rect">
            <a:avLst/>
          </a:prstGeom>
        </p:spPr>
      </p:pic>
      <p:pic>
        <p:nvPicPr>
          <p:cNvPr id="1358" name="bg object 135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572230" y="5915291"/>
            <a:ext cx="18567" cy="14287"/>
          </a:xfrm>
          <a:prstGeom prst="rect">
            <a:avLst/>
          </a:prstGeom>
        </p:spPr>
      </p:pic>
      <p:pic>
        <p:nvPicPr>
          <p:cNvPr id="1359" name="bg object 135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571824" y="5846978"/>
            <a:ext cx="17221" cy="13271"/>
          </a:xfrm>
          <a:prstGeom prst="rect">
            <a:avLst/>
          </a:prstGeom>
        </p:spPr>
      </p:pic>
      <p:pic>
        <p:nvPicPr>
          <p:cNvPr id="1360" name="bg object 136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71392" y="5778640"/>
            <a:ext cx="15900" cy="12280"/>
          </a:xfrm>
          <a:prstGeom prst="rect">
            <a:avLst/>
          </a:prstGeom>
        </p:spPr>
      </p:pic>
      <p:pic>
        <p:nvPicPr>
          <p:cNvPr id="1361" name="bg object 13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70960" y="5710352"/>
            <a:ext cx="14566" cy="11188"/>
          </a:xfrm>
          <a:prstGeom prst="rect">
            <a:avLst/>
          </a:prstGeom>
        </p:spPr>
      </p:pic>
      <p:pic>
        <p:nvPicPr>
          <p:cNvPr id="1362" name="bg object 136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570553" y="5642038"/>
            <a:ext cx="13220" cy="10172"/>
          </a:xfrm>
          <a:prstGeom prst="rect">
            <a:avLst/>
          </a:prstGeom>
        </p:spPr>
      </p:pic>
      <p:pic>
        <p:nvPicPr>
          <p:cNvPr id="1363" name="bg object 136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70135" y="5573725"/>
            <a:ext cx="11861" cy="9156"/>
          </a:xfrm>
          <a:prstGeom prst="rect">
            <a:avLst/>
          </a:prstGeom>
        </p:spPr>
      </p:pic>
      <p:pic>
        <p:nvPicPr>
          <p:cNvPr id="1364" name="bg object 136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569716" y="5505412"/>
            <a:ext cx="10528" cy="8115"/>
          </a:xfrm>
          <a:prstGeom prst="rect">
            <a:avLst/>
          </a:prstGeom>
        </p:spPr>
      </p:pic>
      <p:pic>
        <p:nvPicPr>
          <p:cNvPr id="1365" name="bg object 136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69271" y="5437124"/>
            <a:ext cx="9220" cy="7073"/>
          </a:xfrm>
          <a:prstGeom prst="rect">
            <a:avLst/>
          </a:prstGeom>
        </p:spPr>
      </p:pic>
      <p:pic>
        <p:nvPicPr>
          <p:cNvPr id="1366" name="bg object 136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568852" y="5368798"/>
            <a:ext cx="7886" cy="6070"/>
          </a:xfrm>
          <a:prstGeom prst="rect">
            <a:avLst/>
          </a:prstGeom>
        </p:spPr>
      </p:pic>
      <p:pic>
        <p:nvPicPr>
          <p:cNvPr id="1367" name="bg object 136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68433" y="5300484"/>
            <a:ext cx="6540" cy="5054"/>
          </a:xfrm>
          <a:prstGeom prst="rect">
            <a:avLst/>
          </a:prstGeom>
        </p:spPr>
      </p:pic>
      <p:pic>
        <p:nvPicPr>
          <p:cNvPr id="1368" name="bg object 136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568014" y="5232171"/>
            <a:ext cx="5194" cy="3987"/>
          </a:xfrm>
          <a:prstGeom prst="rect">
            <a:avLst/>
          </a:prstGeom>
        </p:spPr>
      </p:pic>
      <p:pic>
        <p:nvPicPr>
          <p:cNvPr id="1369" name="bg object 136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567582" y="5163858"/>
            <a:ext cx="3873" cy="2971"/>
          </a:xfrm>
          <a:prstGeom prst="rect">
            <a:avLst/>
          </a:prstGeom>
        </p:spPr>
      </p:pic>
      <p:pic>
        <p:nvPicPr>
          <p:cNvPr id="1370" name="bg object 137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567150" y="5095544"/>
            <a:ext cx="2552" cy="1930"/>
          </a:xfrm>
          <a:prstGeom prst="rect">
            <a:avLst/>
          </a:prstGeom>
        </p:spPr>
      </p:pic>
      <p:pic>
        <p:nvPicPr>
          <p:cNvPr id="1371" name="bg object 137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566731" y="5027231"/>
            <a:ext cx="1219" cy="914"/>
          </a:xfrm>
          <a:prstGeom prst="rect">
            <a:avLst/>
          </a:prstGeom>
        </p:spPr>
      </p:pic>
      <p:pic>
        <p:nvPicPr>
          <p:cNvPr id="1372" name="bg object 1372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3456317" y="7145207"/>
            <a:ext cx="38671" cy="29775"/>
          </a:xfrm>
          <a:prstGeom prst="rect">
            <a:avLst/>
          </a:prstGeom>
        </p:spPr>
      </p:pic>
      <p:pic>
        <p:nvPicPr>
          <p:cNvPr id="1373" name="bg object 1373"/>
          <p:cNvPicPr/>
          <p:nvPr/>
        </p:nvPicPr>
        <p:blipFill>
          <a:blip r:embed="rId157" cstate="print"/>
          <a:stretch>
            <a:fillRect/>
          </a:stretch>
        </p:blipFill>
        <p:spPr>
          <a:xfrm>
            <a:off x="3453942" y="7076870"/>
            <a:ext cx="41262" cy="28825"/>
          </a:xfrm>
          <a:prstGeom prst="rect">
            <a:avLst/>
          </a:prstGeom>
        </p:spPr>
      </p:pic>
      <p:pic>
        <p:nvPicPr>
          <p:cNvPr id="1374" name="bg object 1374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3453523" y="7008516"/>
            <a:ext cx="39928" cy="27884"/>
          </a:xfrm>
          <a:prstGeom prst="rect">
            <a:avLst/>
          </a:prstGeom>
        </p:spPr>
      </p:pic>
      <p:pic>
        <p:nvPicPr>
          <p:cNvPr id="1375" name="bg object 1375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3453091" y="6940146"/>
            <a:ext cx="38595" cy="26960"/>
          </a:xfrm>
          <a:prstGeom prst="rect">
            <a:avLst/>
          </a:prstGeom>
        </p:spPr>
      </p:pic>
      <p:pic>
        <p:nvPicPr>
          <p:cNvPr id="1376" name="bg object 137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452660" y="6871792"/>
            <a:ext cx="37261" cy="26028"/>
          </a:xfrm>
          <a:prstGeom prst="rect">
            <a:avLst/>
          </a:prstGeom>
        </p:spPr>
      </p:pic>
      <p:pic>
        <p:nvPicPr>
          <p:cNvPr id="1377" name="bg object 1377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3452253" y="6802158"/>
            <a:ext cx="35902" cy="27609"/>
          </a:xfrm>
          <a:prstGeom prst="rect">
            <a:avLst/>
          </a:prstGeom>
        </p:spPr>
      </p:pic>
      <p:pic>
        <p:nvPicPr>
          <p:cNvPr id="1378" name="bg object 1378"/>
          <p:cNvPicPr/>
          <p:nvPr/>
        </p:nvPicPr>
        <p:blipFill>
          <a:blip r:embed="rId126" cstate="print"/>
          <a:stretch>
            <a:fillRect/>
          </a:stretch>
        </p:blipFill>
        <p:spPr>
          <a:xfrm>
            <a:off x="3451834" y="6733870"/>
            <a:ext cx="34582" cy="26568"/>
          </a:xfrm>
          <a:prstGeom prst="rect">
            <a:avLst/>
          </a:prstGeom>
        </p:spPr>
      </p:pic>
      <p:pic>
        <p:nvPicPr>
          <p:cNvPr id="1379" name="bg object 1379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451402" y="6665531"/>
            <a:ext cx="33248" cy="25577"/>
          </a:xfrm>
          <a:prstGeom prst="rect">
            <a:avLst/>
          </a:prstGeom>
        </p:spPr>
      </p:pic>
      <p:pic>
        <p:nvPicPr>
          <p:cNvPr id="1380" name="bg object 1380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3450958" y="6597218"/>
            <a:ext cx="31940" cy="24561"/>
          </a:xfrm>
          <a:prstGeom prst="rect">
            <a:avLst/>
          </a:prstGeom>
        </p:spPr>
      </p:pic>
      <p:pic>
        <p:nvPicPr>
          <p:cNvPr id="1381" name="bg object 138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450552" y="6528905"/>
            <a:ext cx="30581" cy="23545"/>
          </a:xfrm>
          <a:prstGeom prst="rect">
            <a:avLst/>
          </a:prstGeom>
        </p:spPr>
      </p:pic>
      <p:pic>
        <p:nvPicPr>
          <p:cNvPr id="1382" name="bg object 1382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3450133" y="6460617"/>
            <a:ext cx="29235" cy="22479"/>
          </a:xfrm>
          <a:prstGeom prst="rect">
            <a:avLst/>
          </a:prstGeom>
        </p:spPr>
      </p:pic>
      <p:pic>
        <p:nvPicPr>
          <p:cNvPr id="1383" name="bg object 138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449713" y="6392278"/>
            <a:ext cx="27889" cy="21488"/>
          </a:xfrm>
          <a:prstGeom prst="rect">
            <a:avLst/>
          </a:prstGeom>
        </p:spPr>
      </p:pic>
      <p:pic>
        <p:nvPicPr>
          <p:cNvPr id="1384" name="bg object 138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449281" y="6323964"/>
            <a:ext cx="26568" cy="20447"/>
          </a:xfrm>
          <a:prstGeom prst="rect">
            <a:avLst/>
          </a:prstGeom>
        </p:spPr>
      </p:pic>
      <p:pic>
        <p:nvPicPr>
          <p:cNvPr id="1385" name="bg object 138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448850" y="6255690"/>
            <a:ext cx="25260" cy="19367"/>
          </a:xfrm>
          <a:prstGeom prst="rect">
            <a:avLst/>
          </a:prstGeom>
        </p:spPr>
      </p:pic>
      <p:pic>
        <p:nvPicPr>
          <p:cNvPr id="1386" name="bg object 138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448431" y="6187376"/>
            <a:ext cx="23914" cy="18351"/>
          </a:xfrm>
          <a:prstGeom prst="rect">
            <a:avLst/>
          </a:prstGeom>
        </p:spPr>
      </p:pic>
      <p:pic>
        <p:nvPicPr>
          <p:cNvPr id="1387" name="bg object 138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448024" y="6119063"/>
            <a:ext cx="22555" cy="17335"/>
          </a:xfrm>
          <a:prstGeom prst="rect">
            <a:avLst/>
          </a:prstGeom>
        </p:spPr>
      </p:pic>
      <p:pic>
        <p:nvPicPr>
          <p:cNvPr id="1388" name="bg object 138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47580" y="6050724"/>
            <a:ext cx="21234" cy="16344"/>
          </a:xfrm>
          <a:prstGeom prst="rect">
            <a:avLst/>
          </a:prstGeom>
        </p:spPr>
      </p:pic>
      <p:pic>
        <p:nvPicPr>
          <p:cNvPr id="1389" name="bg object 1389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3447161" y="5982436"/>
            <a:ext cx="19888" cy="15303"/>
          </a:xfrm>
          <a:prstGeom prst="rect">
            <a:avLst/>
          </a:prstGeom>
        </p:spPr>
      </p:pic>
      <p:pic>
        <p:nvPicPr>
          <p:cNvPr id="1390" name="bg object 139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46742" y="5914098"/>
            <a:ext cx="18567" cy="14312"/>
          </a:xfrm>
          <a:prstGeom prst="rect">
            <a:avLst/>
          </a:prstGeom>
        </p:spPr>
      </p:pic>
      <p:pic>
        <p:nvPicPr>
          <p:cNvPr id="1391" name="bg object 139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46322" y="5845810"/>
            <a:ext cx="17233" cy="13220"/>
          </a:xfrm>
          <a:prstGeom prst="rect">
            <a:avLst/>
          </a:prstGeom>
        </p:spPr>
      </p:pic>
      <p:pic>
        <p:nvPicPr>
          <p:cNvPr id="1392" name="bg object 139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45916" y="5777471"/>
            <a:ext cx="15875" cy="12230"/>
          </a:xfrm>
          <a:prstGeom prst="rect">
            <a:avLst/>
          </a:prstGeom>
        </p:spPr>
      </p:pic>
      <p:pic>
        <p:nvPicPr>
          <p:cNvPr id="1393" name="bg object 1393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445472" y="5709183"/>
            <a:ext cx="14554" cy="11188"/>
          </a:xfrm>
          <a:prstGeom prst="rect">
            <a:avLst/>
          </a:prstGeom>
        </p:spPr>
      </p:pic>
      <p:pic>
        <p:nvPicPr>
          <p:cNvPr id="1394" name="bg object 139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45052" y="5640870"/>
            <a:ext cx="13220" cy="10147"/>
          </a:xfrm>
          <a:prstGeom prst="rect">
            <a:avLst/>
          </a:prstGeom>
        </p:spPr>
      </p:pic>
      <p:pic>
        <p:nvPicPr>
          <p:cNvPr id="1395" name="bg object 139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44620" y="5572544"/>
            <a:ext cx="11899" cy="9143"/>
          </a:xfrm>
          <a:prstGeom prst="rect">
            <a:avLst/>
          </a:prstGeom>
        </p:spPr>
      </p:pic>
      <p:pic>
        <p:nvPicPr>
          <p:cNvPr id="1396" name="bg object 139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44214" y="5504230"/>
            <a:ext cx="10540" cy="8127"/>
          </a:xfrm>
          <a:prstGeom prst="rect">
            <a:avLst/>
          </a:prstGeom>
        </p:spPr>
      </p:pic>
      <p:pic>
        <p:nvPicPr>
          <p:cNvPr id="1397" name="bg object 13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443782" y="5435917"/>
            <a:ext cx="9220" cy="7111"/>
          </a:xfrm>
          <a:prstGeom prst="rect">
            <a:avLst/>
          </a:prstGeom>
        </p:spPr>
      </p:pic>
      <p:pic>
        <p:nvPicPr>
          <p:cNvPr id="1398" name="bg object 139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43351" y="5367629"/>
            <a:ext cx="7886" cy="6070"/>
          </a:xfrm>
          <a:prstGeom prst="rect">
            <a:avLst/>
          </a:prstGeom>
        </p:spPr>
      </p:pic>
      <p:pic>
        <p:nvPicPr>
          <p:cNvPr id="1399" name="bg object 139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442931" y="5299316"/>
            <a:ext cx="6540" cy="5003"/>
          </a:xfrm>
          <a:prstGeom prst="rect">
            <a:avLst/>
          </a:prstGeom>
        </p:spPr>
      </p:pic>
      <p:pic>
        <p:nvPicPr>
          <p:cNvPr id="1400" name="bg object 140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442525" y="5231003"/>
            <a:ext cx="5181" cy="3987"/>
          </a:xfrm>
          <a:prstGeom prst="rect">
            <a:avLst/>
          </a:prstGeom>
        </p:spPr>
      </p:pic>
      <p:pic>
        <p:nvPicPr>
          <p:cNvPr id="1401" name="bg object 140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442093" y="5162689"/>
            <a:ext cx="3873" cy="2971"/>
          </a:xfrm>
          <a:prstGeom prst="rect">
            <a:avLst/>
          </a:prstGeom>
        </p:spPr>
      </p:pic>
      <p:pic>
        <p:nvPicPr>
          <p:cNvPr id="1402" name="bg object 140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441687" y="5094402"/>
            <a:ext cx="2527" cy="1904"/>
          </a:xfrm>
          <a:prstGeom prst="rect">
            <a:avLst/>
          </a:prstGeom>
        </p:spPr>
      </p:pic>
      <p:pic>
        <p:nvPicPr>
          <p:cNvPr id="1403" name="bg object 140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441242" y="5026037"/>
            <a:ext cx="1206" cy="939"/>
          </a:xfrm>
          <a:prstGeom prst="rect">
            <a:avLst/>
          </a:prstGeom>
        </p:spPr>
      </p:pic>
      <p:pic>
        <p:nvPicPr>
          <p:cNvPr id="1404" name="bg object 1404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3330825" y="7144052"/>
            <a:ext cx="38673" cy="29749"/>
          </a:xfrm>
          <a:prstGeom prst="rect">
            <a:avLst/>
          </a:prstGeom>
        </p:spPr>
      </p:pic>
      <p:pic>
        <p:nvPicPr>
          <p:cNvPr id="1405" name="bg object 1405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3328441" y="7075684"/>
            <a:ext cx="41287" cy="28833"/>
          </a:xfrm>
          <a:prstGeom prst="rect">
            <a:avLst/>
          </a:prstGeom>
        </p:spPr>
      </p:pic>
      <p:pic>
        <p:nvPicPr>
          <p:cNvPr id="1406" name="bg object 1406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3328022" y="7007337"/>
            <a:ext cx="39928" cy="27887"/>
          </a:xfrm>
          <a:prstGeom prst="rect">
            <a:avLst/>
          </a:prstGeom>
        </p:spPr>
      </p:pic>
      <p:pic>
        <p:nvPicPr>
          <p:cNvPr id="1407" name="bg object 1407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3327590" y="6938966"/>
            <a:ext cx="38595" cy="26962"/>
          </a:xfrm>
          <a:prstGeom prst="rect">
            <a:avLst/>
          </a:prstGeom>
        </p:spPr>
      </p:pic>
      <p:pic>
        <p:nvPicPr>
          <p:cNvPr id="1408" name="bg object 140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327171" y="6870620"/>
            <a:ext cx="37261" cy="26014"/>
          </a:xfrm>
          <a:prstGeom prst="rect">
            <a:avLst/>
          </a:prstGeom>
        </p:spPr>
      </p:pic>
      <p:pic>
        <p:nvPicPr>
          <p:cNvPr id="1409" name="bg object 1409"/>
          <p:cNvPicPr/>
          <p:nvPr/>
        </p:nvPicPr>
        <p:blipFill>
          <a:blip r:embed="rId158" cstate="print"/>
          <a:stretch>
            <a:fillRect/>
          </a:stretch>
        </p:blipFill>
        <p:spPr>
          <a:xfrm>
            <a:off x="3326752" y="6800964"/>
            <a:ext cx="35902" cy="27660"/>
          </a:xfrm>
          <a:prstGeom prst="rect">
            <a:avLst/>
          </a:prstGeom>
        </p:spPr>
      </p:pic>
      <p:pic>
        <p:nvPicPr>
          <p:cNvPr id="1410" name="bg object 141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326333" y="6732676"/>
            <a:ext cx="34582" cy="26619"/>
          </a:xfrm>
          <a:prstGeom prst="rect">
            <a:avLst/>
          </a:prstGeom>
        </p:spPr>
      </p:pic>
      <p:pic>
        <p:nvPicPr>
          <p:cNvPr id="1411" name="bg object 1411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3325914" y="6664363"/>
            <a:ext cx="33248" cy="25603"/>
          </a:xfrm>
          <a:prstGeom prst="rect">
            <a:avLst/>
          </a:prstGeom>
        </p:spPr>
      </p:pic>
      <p:pic>
        <p:nvPicPr>
          <p:cNvPr id="1412" name="bg object 141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325482" y="6596049"/>
            <a:ext cx="31927" cy="24561"/>
          </a:xfrm>
          <a:prstGeom prst="rect">
            <a:avLst/>
          </a:prstGeom>
        </p:spPr>
      </p:pic>
      <p:pic>
        <p:nvPicPr>
          <p:cNvPr id="1413" name="bg object 141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325050" y="6527737"/>
            <a:ext cx="30594" cy="23545"/>
          </a:xfrm>
          <a:prstGeom prst="rect">
            <a:avLst/>
          </a:prstGeom>
        </p:spPr>
      </p:pic>
      <p:pic>
        <p:nvPicPr>
          <p:cNvPr id="1414" name="bg object 141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324631" y="6459410"/>
            <a:ext cx="29235" cy="22517"/>
          </a:xfrm>
          <a:prstGeom prst="rect">
            <a:avLst/>
          </a:prstGeom>
        </p:spPr>
      </p:pic>
      <p:pic>
        <p:nvPicPr>
          <p:cNvPr id="1415" name="bg object 141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324225" y="6391122"/>
            <a:ext cx="27901" cy="21450"/>
          </a:xfrm>
          <a:prstGeom prst="rect">
            <a:avLst/>
          </a:prstGeom>
        </p:spPr>
      </p:pic>
      <p:pic>
        <p:nvPicPr>
          <p:cNvPr id="1416" name="bg object 141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323780" y="6322784"/>
            <a:ext cx="26581" cy="20459"/>
          </a:xfrm>
          <a:prstGeom prst="rect">
            <a:avLst/>
          </a:prstGeom>
        </p:spPr>
      </p:pic>
      <p:pic>
        <p:nvPicPr>
          <p:cNvPr id="1417" name="bg object 1417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3323361" y="6254496"/>
            <a:ext cx="25247" cy="19418"/>
          </a:xfrm>
          <a:prstGeom prst="rect">
            <a:avLst/>
          </a:prstGeom>
        </p:spPr>
      </p:pic>
      <p:pic>
        <p:nvPicPr>
          <p:cNvPr id="1418" name="bg object 14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322942" y="6186183"/>
            <a:ext cx="23901" cy="18402"/>
          </a:xfrm>
          <a:prstGeom prst="rect">
            <a:avLst/>
          </a:prstGeom>
        </p:spPr>
      </p:pic>
      <p:pic>
        <p:nvPicPr>
          <p:cNvPr id="1419" name="bg object 14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22536" y="6117894"/>
            <a:ext cx="22555" cy="17360"/>
          </a:xfrm>
          <a:prstGeom prst="rect">
            <a:avLst/>
          </a:prstGeom>
        </p:spPr>
      </p:pic>
      <p:pic>
        <p:nvPicPr>
          <p:cNvPr id="1420" name="bg object 1420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3322104" y="6049556"/>
            <a:ext cx="21209" cy="16344"/>
          </a:xfrm>
          <a:prstGeom prst="rect">
            <a:avLst/>
          </a:prstGeom>
        </p:spPr>
      </p:pic>
      <p:pic>
        <p:nvPicPr>
          <p:cNvPr id="1421" name="bg object 142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321672" y="5981268"/>
            <a:ext cx="19900" cy="15303"/>
          </a:xfrm>
          <a:prstGeom prst="rect">
            <a:avLst/>
          </a:prstGeom>
        </p:spPr>
      </p:pic>
      <p:pic>
        <p:nvPicPr>
          <p:cNvPr id="1422" name="bg object 14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21253" y="5912929"/>
            <a:ext cx="18567" cy="14262"/>
          </a:xfrm>
          <a:prstGeom prst="rect">
            <a:avLst/>
          </a:prstGeom>
        </p:spPr>
      </p:pic>
      <p:pic>
        <p:nvPicPr>
          <p:cNvPr id="1423" name="bg object 14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20821" y="5844616"/>
            <a:ext cx="17233" cy="13246"/>
          </a:xfrm>
          <a:prstGeom prst="rect">
            <a:avLst/>
          </a:prstGeom>
        </p:spPr>
      </p:pic>
      <p:pic>
        <p:nvPicPr>
          <p:cNvPr id="1424" name="bg object 14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20414" y="5776303"/>
            <a:ext cx="15887" cy="12204"/>
          </a:xfrm>
          <a:prstGeom prst="rect">
            <a:avLst/>
          </a:prstGeom>
        </p:spPr>
      </p:pic>
      <p:pic>
        <p:nvPicPr>
          <p:cNvPr id="1425" name="bg object 14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19983" y="5708002"/>
            <a:ext cx="14554" cy="11176"/>
          </a:xfrm>
          <a:prstGeom prst="rect">
            <a:avLst/>
          </a:prstGeom>
        </p:spPr>
      </p:pic>
      <p:pic>
        <p:nvPicPr>
          <p:cNvPr id="1426" name="bg object 14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19538" y="5639689"/>
            <a:ext cx="13246" cy="10159"/>
          </a:xfrm>
          <a:prstGeom prst="rect">
            <a:avLst/>
          </a:prstGeom>
        </p:spPr>
      </p:pic>
      <p:pic>
        <p:nvPicPr>
          <p:cNvPr id="1427" name="bg object 14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19132" y="5571376"/>
            <a:ext cx="11887" cy="9143"/>
          </a:xfrm>
          <a:prstGeom prst="rect">
            <a:avLst/>
          </a:prstGeom>
        </p:spPr>
      </p:pic>
      <p:pic>
        <p:nvPicPr>
          <p:cNvPr id="1428" name="bg object 14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318713" y="5503087"/>
            <a:ext cx="10553" cy="8102"/>
          </a:xfrm>
          <a:prstGeom prst="rect">
            <a:avLst/>
          </a:prstGeom>
        </p:spPr>
      </p:pic>
      <p:pic>
        <p:nvPicPr>
          <p:cNvPr id="1429" name="bg object 14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18306" y="5434749"/>
            <a:ext cx="9207" cy="7073"/>
          </a:xfrm>
          <a:prstGeom prst="rect">
            <a:avLst/>
          </a:prstGeom>
        </p:spPr>
      </p:pic>
      <p:pic>
        <p:nvPicPr>
          <p:cNvPr id="1430" name="bg object 14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317874" y="5366461"/>
            <a:ext cx="7874" cy="6032"/>
          </a:xfrm>
          <a:prstGeom prst="rect">
            <a:avLst/>
          </a:prstGeom>
        </p:spPr>
      </p:pic>
      <p:pic>
        <p:nvPicPr>
          <p:cNvPr id="1431" name="bg object 14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317430" y="5298122"/>
            <a:ext cx="6540" cy="5041"/>
          </a:xfrm>
          <a:prstGeom prst="rect">
            <a:avLst/>
          </a:prstGeom>
        </p:spPr>
      </p:pic>
      <p:pic>
        <p:nvPicPr>
          <p:cNvPr id="1432" name="bg object 14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317011" y="5229834"/>
            <a:ext cx="5219" cy="3975"/>
          </a:xfrm>
          <a:prstGeom prst="rect">
            <a:avLst/>
          </a:prstGeom>
        </p:spPr>
      </p:pic>
      <p:pic>
        <p:nvPicPr>
          <p:cNvPr id="1433" name="bg object 14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316605" y="5161496"/>
            <a:ext cx="3873" cy="2984"/>
          </a:xfrm>
          <a:prstGeom prst="rect">
            <a:avLst/>
          </a:prstGeom>
        </p:spPr>
      </p:pic>
      <p:pic>
        <p:nvPicPr>
          <p:cNvPr id="1434" name="bg object 14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316173" y="5093182"/>
            <a:ext cx="2540" cy="1968"/>
          </a:xfrm>
          <a:prstGeom prst="rect">
            <a:avLst/>
          </a:prstGeom>
        </p:spPr>
      </p:pic>
      <p:pic>
        <p:nvPicPr>
          <p:cNvPr id="1435" name="bg object 14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315741" y="5024894"/>
            <a:ext cx="1206" cy="927"/>
          </a:xfrm>
          <a:prstGeom prst="rect">
            <a:avLst/>
          </a:prstGeom>
        </p:spPr>
      </p:pic>
      <p:pic>
        <p:nvPicPr>
          <p:cNvPr id="1436" name="bg object 1436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3205346" y="7142884"/>
            <a:ext cx="38657" cy="29741"/>
          </a:xfrm>
          <a:prstGeom prst="rect">
            <a:avLst/>
          </a:prstGeom>
        </p:spPr>
      </p:pic>
      <p:pic>
        <p:nvPicPr>
          <p:cNvPr id="1437" name="bg object 1437"/>
          <p:cNvPicPr/>
          <p:nvPr/>
        </p:nvPicPr>
        <p:blipFill>
          <a:blip r:embed="rId159" cstate="print"/>
          <a:stretch>
            <a:fillRect/>
          </a:stretch>
        </p:blipFill>
        <p:spPr>
          <a:xfrm>
            <a:off x="3202952" y="7074519"/>
            <a:ext cx="41262" cy="28808"/>
          </a:xfrm>
          <a:prstGeom prst="rect">
            <a:avLst/>
          </a:prstGeom>
        </p:spPr>
      </p:pic>
      <p:pic>
        <p:nvPicPr>
          <p:cNvPr id="1438" name="bg object 1438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3202533" y="7006153"/>
            <a:ext cx="39928" cy="27876"/>
          </a:xfrm>
          <a:prstGeom prst="rect">
            <a:avLst/>
          </a:prstGeom>
        </p:spPr>
      </p:pic>
      <p:pic>
        <p:nvPicPr>
          <p:cNvPr id="1439" name="bg object 1439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3202114" y="6937791"/>
            <a:ext cx="38582" cy="26955"/>
          </a:xfrm>
          <a:prstGeom prst="rect">
            <a:avLst/>
          </a:prstGeom>
        </p:spPr>
      </p:pic>
      <p:pic>
        <p:nvPicPr>
          <p:cNvPr id="1440" name="bg object 1440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3201682" y="6869431"/>
            <a:ext cx="37249" cy="26012"/>
          </a:xfrm>
          <a:prstGeom prst="rect">
            <a:avLst/>
          </a:prstGeom>
        </p:spPr>
      </p:pic>
      <p:pic>
        <p:nvPicPr>
          <p:cNvPr id="1441" name="bg object 1441"/>
          <p:cNvPicPr/>
          <p:nvPr/>
        </p:nvPicPr>
        <p:blipFill>
          <a:blip r:embed="rId160" cstate="print"/>
          <a:stretch>
            <a:fillRect/>
          </a:stretch>
        </p:blipFill>
        <p:spPr>
          <a:xfrm>
            <a:off x="3201250" y="6799821"/>
            <a:ext cx="35928" cy="27609"/>
          </a:xfrm>
          <a:prstGeom prst="rect">
            <a:avLst/>
          </a:prstGeom>
        </p:spPr>
      </p:pic>
      <p:pic>
        <p:nvPicPr>
          <p:cNvPr id="1442" name="bg object 1442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3200831" y="6731482"/>
            <a:ext cx="34582" cy="26619"/>
          </a:xfrm>
          <a:prstGeom prst="rect">
            <a:avLst/>
          </a:prstGeom>
        </p:spPr>
      </p:pic>
      <p:pic>
        <p:nvPicPr>
          <p:cNvPr id="1443" name="bg object 14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200412" y="6663169"/>
            <a:ext cx="33261" cy="25603"/>
          </a:xfrm>
          <a:prstGeom prst="rect">
            <a:avLst/>
          </a:prstGeom>
        </p:spPr>
      </p:pic>
      <p:pic>
        <p:nvPicPr>
          <p:cNvPr id="1444" name="bg object 14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199980" y="6594868"/>
            <a:ext cx="31915" cy="24549"/>
          </a:xfrm>
          <a:prstGeom prst="rect">
            <a:avLst/>
          </a:prstGeom>
        </p:spPr>
      </p:pic>
      <p:pic>
        <p:nvPicPr>
          <p:cNvPr id="1445" name="bg object 14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199574" y="6526581"/>
            <a:ext cx="30568" cy="23482"/>
          </a:xfrm>
          <a:prstGeom prst="rect">
            <a:avLst/>
          </a:prstGeom>
        </p:spPr>
      </p:pic>
      <p:pic>
        <p:nvPicPr>
          <p:cNvPr id="1446" name="bg object 144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199130" y="6458242"/>
            <a:ext cx="29248" cy="22491"/>
          </a:xfrm>
          <a:prstGeom prst="rect">
            <a:avLst/>
          </a:prstGeom>
        </p:spPr>
      </p:pic>
      <p:pic>
        <p:nvPicPr>
          <p:cNvPr id="1447" name="bg object 144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198723" y="6389954"/>
            <a:ext cx="27914" cy="21450"/>
          </a:xfrm>
          <a:prstGeom prst="rect">
            <a:avLst/>
          </a:prstGeom>
        </p:spPr>
      </p:pic>
      <p:pic>
        <p:nvPicPr>
          <p:cNvPr id="1448" name="bg object 144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198304" y="6321641"/>
            <a:ext cx="26581" cy="20434"/>
          </a:xfrm>
          <a:prstGeom prst="rect">
            <a:avLst/>
          </a:prstGeom>
        </p:spPr>
      </p:pic>
      <p:pic>
        <p:nvPicPr>
          <p:cNvPr id="1449" name="bg object 14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197860" y="6253302"/>
            <a:ext cx="25260" cy="19418"/>
          </a:xfrm>
          <a:prstGeom prst="rect">
            <a:avLst/>
          </a:prstGeom>
        </p:spPr>
      </p:pic>
      <p:pic>
        <p:nvPicPr>
          <p:cNvPr id="1450" name="bg object 145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197440" y="6184988"/>
            <a:ext cx="23914" cy="18402"/>
          </a:xfrm>
          <a:prstGeom prst="rect">
            <a:avLst/>
          </a:prstGeom>
        </p:spPr>
      </p:pic>
      <p:pic>
        <p:nvPicPr>
          <p:cNvPr id="1451" name="bg object 145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197021" y="6116675"/>
            <a:ext cx="22555" cy="17386"/>
          </a:xfrm>
          <a:prstGeom prst="rect">
            <a:avLst/>
          </a:prstGeom>
        </p:spPr>
      </p:pic>
      <p:pic>
        <p:nvPicPr>
          <p:cNvPr id="1452" name="bg object 145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196615" y="6048362"/>
            <a:ext cx="21221" cy="16344"/>
          </a:xfrm>
          <a:prstGeom prst="rect">
            <a:avLst/>
          </a:prstGeom>
        </p:spPr>
      </p:pic>
      <p:pic>
        <p:nvPicPr>
          <p:cNvPr id="1453" name="bg object 145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96170" y="5980049"/>
            <a:ext cx="19900" cy="15303"/>
          </a:xfrm>
          <a:prstGeom prst="rect">
            <a:avLst/>
          </a:prstGeom>
        </p:spPr>
      </p:pic>
      <p:pic>
        <p:nvPicPr>
          <p:cNvPr id="1454" name="bg object 145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195739" y="5911761"/>
            <a:ext cx="18592" cy="14262"/>
          </a:xfrm>
          <a:prstGeom prst="rect">
            <a:avLst/>
          </a:prstGeom>
        </p:spPr>
      </p:pic>
      <p:pic>
        <p:nvPicPr>
          <p:cNvPr id="1455" name="bg object 145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95332" y="5843460"/>
            <a:ext cx="17233" cy="13246"/>
          </a:xfrm>
          <a:prstGeom prst="rect">
            <a:avLst/>
          </a:prstGeom>
        </p:spPr>
      </p:pic>
      <p:pic>
        <p:nvPicPr>
          <p:cNvPr id="1456" name="bg object 145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94913" y="5775147"/>
            <a:ext cx="15887" cy="12230"/>
          </a:xfrm>
          <a:prstGeom prst="rect">
            <a:avLst/>
          </a:prstGeom>
        </p:spPr>
      </p:pic>
      <p:pic>
        <p:nvPicPr>
          <p:cNvPr id="1457" name="bg object 14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4507" y="5706834"/>
            <a:ext cx="14528" cy="11214"/>
          </a:xfrm>
          <a:prstGeom prst="rect">
            <a:avLst/>
          </a:prstGeom>
        </p:spPr>
      </p:pic>
      <p:pic>
        <p:nvPicPr>
          <p:cNvPr id="1458" name="bg object 145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94075" y="5638520"/>
            <a:ext cx="13208" cy="10172"/>
          </a:xfrm>
          <a:prstGeom prst="rect">
            <a:avLst/>
          </a:prstGeom>
        </p:spPr>
      </p:pic>
      <p:pic>
        <p:nvPicPr>
          <p:cNvPr id="1459" name="bg object 145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93630" y="5570181"/>
            <a:ext cx="11887" cy="9156"/>
          </a:xfrm>
          <a:prstGeom prst="rect">
            <a:avLst/>
          </a:prstGeom>
        </p:spPr>
      </p:pic>
      <p:pic>
        <p:nvPicPr>
          <p:cNvPr id="1460" name="bg object 146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93224" y="5501894"/>
            <a:ext cx="10553" cy="8115"/>
          </a:xfrm>
          <a:prstGeom prst="rect">
            <a:avLst/>
          </a:prstGeom>
        </p:spPr>
      </p:pic>
      <p:pic>
        <p:nvPicPr>
          <p:cNvPr id="1461" name="bg object 146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92805" y="5433580"/>
            <a:ext cx="9207" cy="7073"/>
          </a:xfrm>
          <a:prstGeom prst="rect">
            <a:avLst/>
          </a:prstGeom>
        </p:spPr>
      </p:pic>
      <p:pic>
        <p:nvPicPr>
          <p:cNvPr id="1462" name="bg object 146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92373" y="5365267"/>
            <a:ext cx="7861" cy="6057"/>
          </a:xfrm>
          <a:prstGeom prst="rect">
            <a:avLst/>
          </a:prstGeom>
        </p:spPr>
      </p:pic>
      <p:pic>
        <p:nvPicPr>
          <p:cNvPr id="1463" name="bg object 146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91942" y="5296954"/>
            <a:ext cx="6540" cy="5041"/>
          </a:xfrm>
          <a:prstGeom prst="rect">
            <a:avLst/>
          </a:prstGeom>
        </p:spPr>
      </p:pic>
      <p:pic>
        <p:nvPicPr>
          <p:cNvPr id="1464" name="bg object 146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91535" y="5228640"/>
            <a:ext cx="5194" cy="4025"/>
          </a:xfrm>
          <a:prstGeom prst="rect">
            <a:avLst/>
          </a:prstGeom>
        </p:spPr>
      </p:pic>
      <p:pic>
        <p:nvPicPr>
          <p:cNvPr id="1465" name="bg object 146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91116" y="5160353"/>
            <a:ext cx="3860" cy="2984"/>
          </a:xfrm>
          <a:prstGeom prst="rect">
            <a:avLst/>
          </a:prstGeom>
        </p:spPr>
      </p:pic>
      <p:pic>
        <p:nvPicPr>
          <p:cNvPr id="1466" name="bg object 146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90697" y="5092001"/>
            <a:ext cx="2527" cy="1981"/>
          </a:xfrm>
          <a:prstGeom prst="rect">
            <a:avLst/>
          </a:prstGeom>
        </p:spPr>
      </p:pic>
      <p:pic>
        <p:nvPicPr>
          <p:cNvPr id="1467" name="bg object 146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90265" y="5023713"/>
            <a:ext cx="1193" cy="914"/>
          </a:xfrm>
          <a:prstGeom prst="rect">
            <a:avLst/>
          </a:prstGeom>
        </p:spPr>
      </p:pic>
      <p:pic>
        <p:nvPicPr>
          <p:cNvPr id="1468" name="bg object 1468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3079845" y="7141698"/>
            <a:ext cx="38669" cy="29737"/>
          </a:xfrm>
          <a:prstGeom prst="rect">
            <a:avLst/>
          </a:prstGeom>
        </p:spPr>
      </p:pic>
      <p:pic>
        <p:nvPicPr>
          <p:cNvPr id="1469" name="bg object 1469"/>
          <p:cNvPicPr/>
          <p:nvPr/>
        </p:nvPicPr>
        <p:blipFill>
          <a:blip r:embed="rId144" cstate="print"/>
          <a:stretch>
            <a:fillRect/>
          </a:stretch>
        </p:blipFill>
        <p:spPr>
          <a:xfrm>
            <a:off x="3077451" y="7073330"/>
            <a:ext cx="41275" cy="28805"/>
          </a:xfrm>
          <a:prstGeom prst="rect">
            <a:avLst/>
          </a:prstGeom>
        </p:spPr>
      </p:pic>
      <p:pic>
        <p:nvPicPr>
          <p:cNvPr id="1470" name="bg object 147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077032" y="7004967"/>
            <a:ext cx="39941" cy="27874"/>
          </a:xfrm>
          <a:prstGeom prst="rect">
            <a:avLst/>
          </a:prstGeom>
        </p:spPr>
      </p:pic>
      <p:pic>
        <p:nvPicPr>
          <p:cNvPr id="1471" name="bg object 1471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3076613" y="6936632"/>
            <a:ext cx="38582" cy="26927"/>
          </a:xfrm>
          <a:prstGeom prst="rect">
            <a:avLst/>
          </a:prstGeom>
        </p:spPr>
      </p:pic>
      <p:pic>
        <p:nvPicPr>
          <p:cNvPr id="1472" name="bg object 1472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076181" y="6868261"/>
            <a:ext cx="37261" cy="26012"/>
          </a:xfrm>
          <a:prstGeom prst="rect">
            <a:avLst/>
          </a:prstGeom>
        </p:spPr>
      </p:pic>
      <p:pic>
        <p:nvPicPr>
          <p:cNvPr id="1473" name="bg object 1473"/>
          <p:cNvPicPr/>
          <p:nvPr/>
        </p:nvPicPr>
        <p:blipFill>
          <a:blip r:embed="rId161" cstate="print"/>
          <a:stretch>
            <a:fillRect/>
          </a:stretch>
        </p:blipFill>
        <p:spPr>
          <a:xfrm>
            <a:off x="3075774" y="6798627"/>
            <a:ext cx="35915" cy="27635"/>
          </a:xfrm>
          <a:prstGeom prst="rect">
            <a:avLst/>
          </a:prstGeom>
        </p:spPr>
      </p:pic>
      <p:pic>
        <p:nvPicPr>
          <p:cNvPr id="1474" name="bg object 147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075330" y="6730326"/>
            <a:ext cx="34607" cy="26581"/>
          </a:xfrm>
          <a:prstGeom prst="rect">
            <a:avLst/>
          </a:prstGeom>
        </p:spPr>
      </p:pic>
      <p:pic>
        <p:nvPicPr>
          <p:cNvPr id="1475" name="bg object 1475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3074923" y="6662038"/>
            <a:ext cx="33248" cy="25539"/>
          </a:xfrm>
          <a:prstGeom prst="rect">
            <a:avLst/>
          </a:prstGeom>
        </p:spPr>
      </p:pic>
      <p:pic>
        <p:nvPicPr>
          <p:cNvPr id="1476" name="bg object 147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074504" y="6593700"/>
            <a:ext cx="31902" cy="24523"/>
          </a:xfrm>
          <a:prstGeom prst="rect">
            <a:avLst/>
          </a:prstGeom>
        </p:spPr>
      </p:pic>
      <p:pic>
        <p:nvPicPr>
          <p:cNvPr id="1477" name="bg object 147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074072" y="6525361"/>
            <a:ext cx="30568" cy="23507"/>
          </a:xfrm>
          <a:prstGeom prst="rect">
            <a:avLst/>
          </a:prstGeom>
        </p:spPr>
      </p:pic>
      <p:pic>
        <p:nvPicPr>
          <p:cNvPr id="1478" name="bg object 147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073641" y="6457073"/>
            <a:ext cx="29260" cy="22466"/>
          </a:xfrm>
          <a:prstGeom prst="rect">
            <a:avLst/>
          </a:prstGeom>
        </p:spPr>
      </p:pic>
      <p:pic>
        <p:nvPicPr>
          <p:cNvPr id="1479" name="bg object 147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073222" y="6388760"/>
            <a:ext cx="27927" cy="21450"/>
          </a:xfrm>
          <a:prstGeom prst="rect">
            <a:avLst/>
          </a:prstGeom>
        </p:spPr>
      </p:pic>
      <p:pic>
        <p:nvPicPr>
          <p:cNvPr id="1480" name="bg object 148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072815" y="6320447"/>
            <a:ext cx="26568" cy="20447"/>
          </a:xfrm>
          <a:prstGeom prst="rect">
            <a:avLst/>
          </a:prstGeom>
        </p:spPr>
      </p:pic>
      <p:pic>
        <p:nvPicPr>
          <p:cNvPr id="1481" name="bg object 148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072371" y="6252134"/>
            <a:ext cx="25247" cy="19431"/>
          </a:xfrm>
          <a:prstGeom prst="rect">
            <a:avLst/>
          </a:prstGeom>
        </p:spPr>
      </p:pic>
      <p:pic>
        <p:nvPicPr>
          <p:cNvPr id="1482" name="bg object 148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071939" y="6183846"/>
            <a:ext cx="23914" cy="18389"/>
          </a:xfrm>
          <a:prstGeom prst="rect">
            <a:avLst/>
          </a:prstGeom>
        </p:spPr>
      </p:pic>
      <p:pic>
        <p:nvPicPr>
          <p:cNvPr id="1483" name="bg object 148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071533" y="6115507"/>
            <a:ext cx="22555" cy="17348"/>
          </a:xfrm>
          <a:prstGeom prst="rect">
            <a:avLst/>
          </a:prstGeom>
        </p:spPr>
      </p:pic>
      <p:pic>
        <p:nvPicPr>
          <p:cNvPr id="1484" name="bg object 148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071113" y="6047219"/>
            <a:ext cx="21234" cy="16306"/>
          </a:xfrm>
          <a:prstGeom prst="rect">
            <a:avLst/>
          </a:prstGeom>
        </p:spPr>
      </p:pic>
      <p:pic>
        <p:nvPicPr>
          <p:cNvPr id="1485" name="bg object 148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070707" y="5978893"/>
            <a:ext cx="19888" cy="15303"/>
          </a:xfrm>
          <a:prstGeom prst="rect">
            <a:avLst/>
          </a:prstGeom>
        </p:spPr>
      </p:pic>
      <p:pic>
        <p:nvPicPr>
          <p:cNvPr id="1486" name="bg object 148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070263" y="5910605"/>
            <a:ext cx="18567" cy="14236"/>
          </a:xfrm>
          <a:prstGeom prst="rect">
            <a:avLst/>
          </a:prstGeom>
        </p:spPr>
      </p:pic>
      <p:pic>
        <p:nvPicPr>
          <p:cNvPr id="1487" name="bg object 14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9831" y="5842266"/>
            <a:ext cx="17233" cy="13246"/>
          </a:xfrm>
          <a:prstGeom prst="rect">
            <a:avLst/>
          </a:prstGeom>
        </p:spPr>
      </p:pic>
      <p:pic>
        <p:nvPicPr>
          <p:cNvPr id="1488" name="bg object 1488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069424" y="5773953"/>
            <a:ext cx="15875" cy="12230"/>
          </a:xfrm>
          <a:prstGeom prst="rect">
            <a:avLst/>
          </a:prstGeom>
        </p:spPr>
      </p:pic>
      <p:pic>
        <p:nvPicPr>
          <p:cNvPr id="1489" name="bg object 148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8993" y="5705640"/>
            <a:ext cx="14554" cy="11214"/>
          </a:xfrm>
          <a:prstGeom prst="rect">
            <a:avLst/>
          </a:prstGeom>
        </p:spPr>
      </p:pic>
      <p:pic>
        <p:nvPicPr>
          <p:cNvPr id="1490" name="bg object 149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68573" y="5637327"/>
            <a:ext cx="13208" cy="10172"/>
          </a:xfrm>
          <a:prstGeom prst="rect">
            <a:avLst/>
          </a:prstGeom>
        </p:spPr>
      </p:pic>
      <p:pic>
        <p:nvPicPr>
          <p:cNvPr id="1491" name="bg object 1491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3068142" y="5569038"/>
            <a:ext cx="11899" cy="9105"/>
          </a:xfrm>
          <a:prstGeom prst="rect">
            <a:avLst/>
          </a:prstGeom>
        </p:spPr>
      </p:pic>
      <p:pic>
        <p:nvPicPr>
          <p:cNvPr id="1492" name="bg object 149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67723" y="5500700"/>
            <a:ext cx="10553" cy="8115"/>
          </a:xfrm>
          <a:prstGeom prst="rect">
            <a:avLst/>
          </a:prstGeom>
        </p:spPr>
      </p:pic>
      <p:pic>
        <p:nvPicPr>
          <p:cNvPr id="1493" name="bg object 149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67316" y="5432387"/>
            <a:ext cx="9194" cy="7099"/>
          </a:xfrm>
          <a:prstGeom prst="rect">
            <a:avLst/>
          </a:prstGeom>
        </p:spPr>
      </p:pic>
      <p:pic>
        <p:nvPicPr>
          <p:cNvPr id="1494" name="bg object 149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66884" y="5364073"/>
            <a:ext cx="7861" cy="6083"/>
          </a:xfrm>
          <a:prstGeom prst="rect">
            <a:avLst/>
          </a:prstGeom>
        </p:spPr>
      </p:pic>
      <p:pic>
        <p:nvPicPr>
          <p:cNvPr id="1495" name="bg object 149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066465" y="5295798"/>
            <a:ext cx="6540" cy="5003"/>
          </a:xfrm>
          <a:prstGeom prst="rect">
            <a:avLst/>
          </a:prstGeom>
        </p:spPr>
      </p:pic>
      <p:pic>
        <p:nvPicPr>
          <p:cNvPr id="1496" name="bg object 149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66034" y="5227459"/>
            <a:ext cx="5219" cy="4013"/>
          </a:xfrm>
          <a:prstGeom prst="rect">
            <a:avLst/>
          </a:prstGeom>
        </p:spPr>
      </p:pic>
      <p:pic>
        <p:nvPicPr>
          <p:cNvPr id="1497" name="bg object 14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65614" y="5159172"/>
            <a:ext cx="3873" cy="2946"/>
          </a:xfrm>
          <a:prstGeom prst="rect">
            <a:avLst/>
          </a:prstGeom>
        </p:spPr>
      </p:pic>
      <p:pic>
        <p:nvPicPr>
          <p:cNvPr id="1498" name="bg object 149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065208" y="5090833"/>
            <a:ext cx="2514" cy="1955"/>
          </a:xfrm>
          <a:prstGeom prst="rect">
            <a:avLst/>
          </a:prstGeom>
        </p:spPr>
      </p:pic>
      <p:pic>
        <p:nvPicPr>
          <p:cNvPr id="1499" name="bg object 149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064763" y="5022545"/>
            <a:ext cx="1193" cy="914"/>
          </a:xfrm>
          <a:prstGeom prst="rect">
            <a:avLst/>
          </a:prstGeom>
        </p:spPr>
      </p:pic>
      <p:pic>
        <p:nvPicPr>
          <p:cNvPr id="1500" name="bg object 150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954356" y="7140505"/>
            <a:ext cx="38663" cy="29756"/>
          </a:xfrm>
          <a:prstGeom prst="rect">
            <a:avLst/>
          </a:prstGeom>
        </p:spPr>
      </p:pic>
      <p:pic>
        <p:nvPicPr>
          <p:cNvPr id="1501" name="bg object 1501"/>
          <p:cNvPicPr/>
          <p:nvPr/>
        </p:nvPicPr>
        <p:blipFill>
          <a:blip r:embed="rId162" cstate="print"/>
          <a:stretch>
            <a:fillRect/>
          </a:stretch>
        </p:blipFill>
        <p:spPr>
          <a:xfrm>
            <a:off x="2951950" y="7072168"/>
            <a:ext cx="41274" cy="28803"/>
          </a:xfrm>
          <a:prstGeom prst="rect">
            <a:avLst/>
          </a:prstGeom>
        </p:spPr>
      </p:pic>
      <p:pic>
        <p:nvPicPr>
          <p:cNvPr id="1502" name="bg object 1502"/>
          <p:cNvPicPr/>
          <p:nvPr/>
        </p:nvPicPr>
        <p:blipFill>
          <a:blip r:embed="rId163" cstate="print"/>
          <a:stretch>
            <a:fillRect/>
          </a:stretch>
        </p:blipFill>
        <p:spPr>
          <a:xfrm>
            <a:off x="2951530" y="7003787"/>
            <a:ext cx="39928" cy="27900"/>
          </a:xfrm>
          <a:prstGeom prst="rect">
            <a:avLst/>
          </a:prstGeom>
        </p:spPr>
      </p:pic>
      <p:pic>
        <p:nvPicPr>
          <p:cNvPr id="1503" name="bg object 1503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951124" y="6935435"/>
            <a:ext cx="38569" cy="26958"/>
          </a:xfrm>
          <a:prstGeom prst="rect">
            <a:avLst/>
          </a:prstGeom>
        </p:spPr>
      </p:pic>
      <p:pic>
        <p:nvPicPr>
          <p:cNvPr id="1504" name="bg object 1504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2950705" y="6867085"/>
            <a:ext cx="37236" cy="26022"/>
          </a:xfrm>
          <a:prstGeom prst="rect">
            <a:avLst/>
          </a:prstGeom>
        </p:spPr>
      </p:pic>
      <p:pic>
        <p:nvPicPr>
          <p:cNvPr id="1505" name="bg object 1505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2950273" y="6797446"/>
            <a:ext cx="35928" cy="27647"/>
          </a:xfrm>
          <a:prstGeom prst="rect">
            <a:avLst/>
          </a:prstGeom>
        </p:spPr>
      </p:pic>
      <p:pic>
        <p:nvPicPr>
          <p:cNvPr id="1506" name="bg object 1506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2949841" y="6729133"/>
            <a:ext cx="34607" cy="26619"/>
          </a:xfrm>
          <a:prstGeom prst="rect">
            <a:avLst/>
          </a:prstGeom>
        </p:spPr>
      </p:pic>
      <p:pic>
        <p:nvPicPr>
          <p:cNvPr id="1507" name="bg object 1507"/>
          <p:cNvPicPr/>
          <p:nvPr/>
        </p:nvPicPr>
        <p:blipFill>
          <a:blip r:embed="rId164" cstate="print"/>
          <a:stretch>
            <a:fillRect/>
          </a:stretch>
        </p:blipFill>
        <p:spPr>
          <a:xfrm>
            <a:off x="2949435" y="6660820"/>
            <a:ext cx="33235" cy="25577"/>
          </a:xfrm>
          <a:prstGeom prst="rect">
            <a:avLst/>
          </a:prstGeom>
        </p:spPr>
      </p:pic>
      <p:pic>
        <p:nvPicPr>
          <p:cNvPr id="1508" name="bg object 1508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2949003" y="6592532"/>
            <a:ext cx="31902" cy="24536"/>
          </a:xfrm>
          <a:prstGeom prst="rect">
            <a:avLst/>
          </a:prstGeom>
        </p:spPr>
      </p:pic>
      <p:pic>
        <p:nvPicPr>
          <p:cNvPr id="1509" name="bg object 150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948584" y="6524193"/>
            <a:ext cx="30581" cy="23545"/>
          </a:xfrm>
          <a:prstGeom prst="rect">
            <a:avLst/>
          </a:prstGeom>
        </p:spPr>
      </p:pic>
      <p:pic>
        <p:nvPicPr>
          <p:cNvPr id="1510" name="bg object 151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948140" y="6455905"/>
            <a:ext cx="29260" cy="22504"/>
          </a:xfrm>
          <a:prstGeom prst="rect">
            <a:avLst/>
          </a:prstGeom>
        </p:spPr>
      </p:pic>
      <p:pic>
        <p:nvPicPr>
          <p:cNvPr id="1511" name="bg object 151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947720" y="6387592"/>
            <a:ext cx="27927" cy="21488"/>
          </a:xfrm>
          <a:prstGeom prst="rect">
            <a:avLst/>
          </a:prstGeom>
        </p:spPr>
      </p:pic>
      <p:pic>
        <p:nvPicPr>
          <p:cNvPr id="1512" name="bg object 151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947314" y="6319304"/>
            <a:ext cx="26568" cy="20421"/>
          </a:xfrm>
          <a:prstGeom prst="rect">
            <a:avLst/>
          </a:prstGeom>
        </p:spPr>
      </p:pic>
      <p:pic>
        <p:nvPicPr>
          <p:cNvPr id="1513" name="bg object 151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946907" y="6250940"/>
            <a:ext cx="25209" cy="19431"/>
          </a:xfrm>
          <a:prstGeom prst="rect">
            <a:avLst/>
          </a:prstGeom>
        </p:spPr>
      </p:pic>
      <p:pic>
        <p:nvPicPr>
          <p:cNvPr id="1514" name="bg object 151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946463" y="6182665"/>
            <a:ext cx="23888" cy="18376"/>
          </a:xfrm>
          <a:prstGeom prst="rect">
            <a:avLst/>
          </a:prstGeom>
        </p:spPr>
      </p:pic>
      <p:pic>
        <p:nvPicPr>
          <p:cNvPr id="1515" name="bg object 1515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2946031" y="6114326"/>
            <a:ext cx="22580" cy="17360"/>
          </a:xfrm>
          <a:prstGeom prst="rect">
            <a:avLst/>
          </a:prstGeom>
        </p:spPr>
      </p:pic>
      <p:pic>
        <p:nvPicPr>
          <p:cNvPr id="1516" name="bg object 15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45612" y="6046038"/>
            <a:ext cx="21234" cy="16319"/>
          </a:xfrm>
          <a:prstGeom prst="rect">
            <a:avLst/>
          </a:prstGeom>
        </p:spPr>
      </p:pic>
      <p:pic>
        <p:nvPicPr>
          <p:cNvPr id="1517" name="bg object 151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945193" y="5977724"/>
            <a:ext cx="19913" cy="15303"/>
          </a:xfrm>
          <a:prstGeom prst="rect">
            <a:avLst/>
          </a:prstGeom>
        </p:spPr>
      </p:pic>
      <p:pic>
        <p:nvPicPr>
          <p:cNvPr id="1518" name="bg object 15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44774" y="5909411"/>
            <a:ext cx="18567" cy="14287"/>
          </a:xfrm>
          <a:prstGeom prst="rect">
            <a:avLst/>
          </a:prstGeom>
        </p:spPr>
      </p:pic>
      <p:pic>
        <p:nvPicPr>
          <p:cNvPr id="1519" name="bg object 151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944342" y="5841098"/>
            <a:ext cx="17221" cy="13271"/>
          </a:xfrm>
          <a:prstGeom prst="rect">
            <a:avLst/>
          </a:prstGeom>
        </p:spPr>
      </p:pic>
      <p:pic>
        <p:nvPicPr>
          <p:cNvPr id="1520" name="bg object 15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43923" y="5772759"/>
            <a:ext cx="15887" cy="12255"/>
          </a:xfrm>
          <a:prstGeom prst="rect">
            <a:avLst/>
          </a:prstGeom>
        </p:spPr>
      </p:pic>
      <p:pic>
        <p:nvPicPr>
          <p:cNvPr id="1521" name="bg object 15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43504" y="5704471"/>
            <a:ext cx="14554" cy="11188"/>
          </a:xfrm>
          <a:prstGeom prst="rect">
            <a:avLst/>
          </a:prstGeom>
        </p:spPr>
      </p:pic>
      <p:pic>
        <p:nvPicPr>
          <p:cNvPr id="1522" name="bg object 15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43085" y="5636133"/>
            <a:ext cx="13220" cy="10198"/>
          </a:xfrm>
          <a:prstGeom prst="rect">
            <a:avLst/>
          </a:prstGeom>
        </p:spPr>
      </p:pic>
      <p:pic>
        <p:nvPicPr>
          <p:cNvPr id="1523" name="bg object 15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42666" y="5567845"/>
            <a:ext cx="11874" cy="9156"/>
          </a:xfrm>
          <a:prstGeom prst="rect">
            <a:avLst/>
          </a:prstGeom>
        </p:spPr>
      </p:pic>
      <p:pic>
        <p:nvPicPr>
          <p:cNvPr id="1524" name="bg object 15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42221" y="5499531"/>
            <a:ext cx="10553" cy="8115"/>
          </a:xfrm>
          <a:prstGeom prst="rect">
            <a:avLst/>
          </a:prstGeom>
        </p:spPr>
      </p:pic>
      <p:pic>
        <p:nvPicPr>
          <p:cNvPr id="1525" name="bg object 15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41815" y="5431256"/>
            <a:ext cx="9194" cy="7061"/>
          </a:xfrm>
          <a:prstGeom prst="rect">
            <a:avLst/>
          </a:prstGeom>
        </p:spPr>
      </p:pic>
      <p:pic>
        <p:nvPicPr>
          <p:cNvPr id="1526" name="bg object 1526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2941396" y="5362918"/>
            <a:ext cx="7861" cy="6070"/>
          </a:xfrm>
          <a:prstGeom prst="rect">
            <a:avLst/>
          </a:prstGeom>
        </p:spPr>
      </p:pic>
      <p:pic>
        <p:nvPicPr>
          <p:cNvPr id="1527" name="bg object 15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40964" y="5294604"/>
            <a:ext cx="6540" cy="5054"/>
          </a:xfrm>
          <a:prstGeom prst="rect">
            <a:avLst/>
          </a:prstGeom>
        </p:spPr>
      </p:pic>
      <p:pic>
        <p:nvPicPr>
          <p:cNvPr id="1528" name="bg object 15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40532" y="5226291"/>
            <a:ext cx="5219" cy="3987"/>
          </a:xfrm>
          <a:prstGeom prst="rect">
            <a:avLst/>
          </a:prstGeom>
        </p:spPr>
      </p:pic>
      <p:pic>
        <p:nvPicPr>
          <p:cNvPr id="1529" name="bg object 15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40113" y="5157952"/>
            <a:ext cx="3886" cy="2971"/>
          </a:xfrm>
          <a:prstGeom prst="rect">
            <a:avLst/>
          </a:prstGeom>
        </p:spPr>
      </p:pic>
      <p:pic>
        <p:nvPicPr>
          <p:cNvPr id="1530" name="bg object 15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39707" y="5089665"/>
            <a:ext cx="2514" cy="1930"/>
          </a:xfrm>
          <a:prstGeom prst="rect">
            <a:avLst/>
          </a:prstGeom>
        </p:spPr>
      </p:pic>
      <p:pic>
        <p:nvPicPr>
          <p:cNvPr id="1531" name="bg object 15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39326" y="5021389"/>
            <a:ext cx="1143" cy="876"/>
          </a:xfrm>
          <a:prstGeom prst="rect">
            <a:avLst/>
          </a:prstGeom>
        </p:spPr>
      </p:pic>
      <p:pic>
        <p:nvPicPr>
          <p:cNvPr id="1532" name="bg object 1532"/>
          <p:cNvPicPr/>
          <p:nvPr/>
        </p:nvPicPr>
        <p:blipFill>
          <a:blip r:embed="rId165" cstate="print"/>
          <a:stretch>
            <a:fillRect/>
          </a:stretch>
        </p:blipFill>
        <p:spPr>
          <a:xfrm>
            <a:off x="2818683" y="7171110"/>
            <a:ext cx="38671" cy="28887"/>
          </a:xfrm>
          <a:prstGeom prst="rect">
            <a:avLst/>
          </a:prstGeom>
        </p:spPr>
      </p:pic>
      <p:pic>
        <p:nvPicPr>
          <p:cNvPr id="1533" name="bg object 1533"/>
          <p:cNvPicPr/>
          <p:nvPr/>
        </p:nvPicPr>
        <p:blipFill>
          <a:blip r:embed="rId127" cstate="print"/>
          <a:stretch>
            <a:fillRect/>
          </a:stretch>
        </p:blipFill>
        <p:spPr>
          <a:xfrm>
            <a:off x="2816275" y="7102749"/>
            <a:ext cx="41287" cy="28846"/>
          </a:xfrm>
          <a:prstGeom prst="rect">
            <a:avLst/>
          </a:prstGeom>
        </p:spPr>
      </p:pic>
      <p:pic>
        <p:nvPicPr>
          <p:cNvPr id="1534" name="bg object 1534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2815856" y="7034410"/>
            <a:ext cx="39941" cy="27890"/>
          </a:xfrm>
          <a:prstGeom prst="rect">
            <a:avLst/>
          </a:prstGeom>
        </p:spPr>
      </p:pic>
      <p:pic>
        <p:nvPicPr>
          <p:cNvPr id="1535" name="bg object 1535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815450" y="6966043"/>
            <a:ext cx="38582" cy="26949"/>
          </a:xfrm>
          <a:prstGeom prst="rect">
            <a:avLst/>
          </a:prstGeom>
        </p:spPr>
      </p:pic>
      <p:pic>
        <p:nvPicPr>
          <p:cNvPr id="1536" name="bg object 153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815031" y="6897684"/>
            <a:ext cx="37249" cy="26017"/>
          </a:xfrm>
          <a:prstGeom prst="rect">
            <a:avLst/>
          </a:prstGeom>
        </p:spPr>
      </p:pic>
      <p:pic>
        <p:nvPicPr>
          <p:cNvPr id="1537" name="bg object 1537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814599" y="6828053"/>
            <a:ext cx="35915" cy="27609"/>
          </a:xfrm>
          <a:prstGeom prst="rect">
            <a:avLst/>
          </a:prstGeom>
        </p:spPr>
      </p:pic>
      <p:pic>
        <p:nvPicPr>
          <p:cNvPr id="1538" name="bg object 1538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2814167" y="6759739"/>
            <a:ext cx="34594" cy="26593"/>
          </a:xfrm>
          <a:prstGeom prst="rect">
            <a:avLst/>
          </a:prstGeom>
        </p:spPr>
      </p:pic>
      <p:pic>
        <p:nvPicPr>
          <p:cNvPr id="1539" name="bg object 1539"/>
          <p:cNvPicPr/>
          <p:nvPr/>
        </p:nvPicPr>
        <p:blipFill>
          <a:blip r:embed="rId166" cstate="print"/>
          <a:stretch>
            <a:fillRect/>
          </a:stretch>
        </p:blipFill>
        <p:spPr>
          <a:xfrm>
            <a:off x="2813748" y="6691427"/>
            <a:ext cx="33248" cy="25577"/>
          </a:xfrm>
          <a:prstGeom prst="rect">
            <a:avLst/>
          </a:prstGeom>
        </p:spPr>
      </p:pic>
      <p:pic>
        <p:nvPicPr>
          <p:cNvPr id="1540" name="bg object 15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813329" y="6623113"/>
            <a:ext cx="31902" cy="24561"/>
          </a:xfrm>
          <a:prstGeom prst="rect">
            <a:avLst/>
          </a:prstGeom>
        </p:spPr>
      </p:pic>
      <p:pic>
        <p:nvPicPr>
          <p:cNvPr id="1541" name="bg object 154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812910" y="6554800"/>
            <a:ext cx="30581" cy="23520"/>
          </a:xfrm>
          <a:prstGeom prst="rect">
            <a:avLst/>
          </a:prstGeom>
        </p:spPr>
      </p:pic>
      <p:pic>
        <p:nvPicPr>
          <p:cNvPr id="1542" name="bg object 154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812491" y="6486487"/>
            <a:ext cx="29235" cy="22479"/>
          </a:xfrm>
          <a:prstGeom prst="rect">
            <a:avLst/>
          </a:prstGeom>
        </p:spPr>
      </p:pic>
      <p:pic>
        <p:nvPicPr>
          <p:cNvPr id="1543" name="bg object 154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812059" y="6418173"/>
            <a:ext cx="27927" cy="21462"/>
          </a:xfrm>
          <a:prstGeom prst="rect">
            <a:avLst/>
          </a:prstGeom>
        </p:spPr>
      </p:pic>
      <p:pic>
        <p:nvPicPr>
          <p:cNvPr id="1544" name="bg object 154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811640" y="6349873"/>
            <a:ext cx="26581" cy="20408"/>
          </a:xfrm>
          <a:prstGeom prst="rect">
            <a:avLst/>
          </a:prstGeom>
        </p:spPr>
      </p:pic>
      <p:pic>
        <p:nvPicPr>
          <p:cNvPr id="1545" name="bg object 154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811221" y="6281585"/>
            <a:ext cx="25234" cy="19367"/>
          </a:xfrm>
          <a:prstGeom prst="rect">
            <a:avLst/>
          </a:prstGeom>
        </p:spPr>
      </p:pic>
      <p:pic>
        <p:nvPicPr>
          <p:cNvPr id="1546" name="bg object 154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810802" y="6213246"/>
            <a:ext cx="23888" cy="18376"/>
          </a:xfrm>
          <a:prstGeom prst="rect">
            <a:avLst/>
          </a:prstGeom>
        </p:spPr>
      </p:pic>
      <p:pic>
        <p:nvPicPr>
          <p:cNvPr id="1547" name="bg object 15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810370" y="6144933"/>
            <a:ext cx="22567" cy="17360"/>
          </a:xfrm>
          <a:prstGeom prst="rect">
            <a:avLst/>
          </a:prstGeom>
        </p:spPr>
      </p:pic>
      <p:pic>
        <p:nvPicPr>
          <p:cNvPr id="1548" name="bg object 1548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2809951" y="6076619"/>
            <a:ext cx="21221" cy="16344"/>
          </a:xfrm>
          <a:prstGeom prst="rect">
            <a:avLst/>
          </a:prstGeom>
        </p:spPr>
      </p:pic>
      <p:pic>
        <p:nvPicPr>
          <p:cNvPr id="1549" name="bg object 154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09532" y="6008306"/>
            <a:ext cx="19900" cy="15303"/>
          </a:xfrm>
          <a:prstGeom prst="rect">
            <a:avLst/>
          </a:prstGeom>
        </p:spPr>
      </p:pic>
      <p:pic>
        <p:nvPicPr>
          <p:cNvPr id="1550" name="bg object 155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09100" y="5939993"/>
            <a:ext cx="18554" cy="14262"/>
          </a:xfrm>
          <a:prstGeom prst="rect">
            <a:avLst/>
          </a:prstGeom>
        </p:spPr>
      </p:pic>
      <p:pic>
        <p:nvPicPr>
          <p:cNvPr id="1551" name="bg object 15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08668" y="5871680"/>
            <a:ext cx="17221" cy="13246"/>
          </a:xfrm>
          <a:prstGeom prst="rect">
            <a:avLst/>
          </a:prstGeom>
        </p:spPr>
      </p:pic>
      <p:pic>
        <p:nvPicPr>
          <p:cNvPr id="1552" name="bg object 155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08262" y="5803366"/>
            <a:ext cx="15875" cy="12230"/>
          </a:xfrm>
          <a:prstGeom prst="rect">
            <a:avLst/>
          </a:prstGeom>
        </p:spPr>
      </p:pic>
      <p:pic>
        <p:nvPicPr>
          <p:cNvPr id="1553" name="bg object 155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07843" y="5735053"/>
            <a:ext cx="14541" cy="11188"/>
          </a:xfrm>
          <a:prstGeom prst="rect">
            <a:avLst/>
          </a:prstGeom>
        </p:spPr>
      </p:pic>
      <p:pic>
        <p:nvPicPr>
          <p:cNvPr id="1554" name="bg object 155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07411" y="5666765"/>
            <a:ext cx="13233" cy="10147"/>
          </a:xfrm>
          <a:prstGeom prst="rect">
            <a:avLst/>
          </a:prstGeom>
        </p:spPr>
      </p:pic>
      <p:pic>
        <p:nvPicPr>
          <p:cNvPr id="1555" name="bg object 155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06979" y="5598465"/>
            <a:ext cx="11899" cy="9118"/>
          </a:xfrm>
          <a:prstGeom prst="rect">
            <a:avLst/>
          </a:prstGeom>
        </p:spPr>
      </p:pic>
      <p:pic>
        <p:nvPicPr>
          <p:cNvPr id="1556" name="bg object 155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06560" y="5530151"/>
            <a:ext cx="10540" cy="8102"/>
          </a:xfrm>
          <a:prstGeom prst="rect">
            <a:avLst/>
          </a:prstGeom>
        </p:spPr>
      </p:pic>
      <p:pic>
        <p:nvPicPr>
          <p:cNvPr id="1557" name="bg object 155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806141" y="5461812"/>
            <a:ext cx="9207" cy="7086"/>
          </a:xfrm>
          <a:prstGeom prst="rect">
            <a:avLst/>
          </a:prstGeom>
        </p:spPr>
      </p:pic>
      <p:pic>
        <p:nvPicPr>
          <p:cNvPr id="1558" name="bg object 155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05722" y="5393525"/>
            <a:ext cx="7874" cy="6019"/>
          </a:xfrm>
          <a:prstGeom prst="rect">
            <a:avLst/>
          </a:prstGeom>
        </p:spPr>
      </p:pic>
      <p:pic>
        <p:nvPicPr>
          <p:cNvPr id="1559" name="bg object 155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805290" y="5325186"/>
            <a:ext cx="6540" cy="5029"/>
          </a:xfrm>
          <a:prstGeom prst="rect">
            <a:avLst/>
          </a:prstGeom>
        </p:spPr>
      </p:pic>
      <p:pic>
        <p:nvPicPr>
          <p:cNvPr id="1560" name="bg object 156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04858" y="5256873"/>
            <a:ext cx="5232" cy="4013"/>
          </a:xfrm>
          <a:prstGeom prst="rect">
            <a:avLst/>
          </a:prstGeom>
        </p:spPr>
      </p:pic>
      <p:pic>
        <p:nvPicPr>
          <p:cNvPr id="1561" name="bg object 156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04439" y="5188559"/>
            <a:ext cx="3873" cy="2984"/>
          </a:xfrm>
          <a:prstGeom prst="rect">
            <a:avLst/>
          </a:prstGeom>
        </p:spPr>
      </p:pic>
      <p:pic>
        <p:nvPicPr>
          <p:cNvPr id="1562" name="bg object 156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04033" y="5120271"/>
            <a:ext cx="2527" cy="1943"/>
          </a:xfrm>
          <a:prstGeom prst="rect">
            <a:avLst/>
          </a:prstGeom>
        </p:spPr>
      </p:pic>
      <p:pic>
        <p:nvPicPr>
          <p:cNvPr id="1563" name="bg object 156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803601" y="5051958"/>
            <a:ext cx="1193" cy="927"/>
          </a:xfrm>
          <a:prstGeom prst="rect">
            <a:avLst/>
          </a:prstGeom>
        </p:spPr>
      </p:pic>
      <p:pic>
        <p:nvPicPr>
          <p:cNvPr id="1564" name="bg object 1564"/>
          <p:cNvPicPr/>
          <p:nvPr/>
        </p:nvPicPr>
        <p:blipFill>
          <a:blip r:embed="rId167" cstate="print"/>
          <a:stretch>
            <a:fillRect/>
          </a:stretch>
        </p:blipFill>
        <p:spPr>
          <a:xfrm>
            <a:off x="2693187" y="7169956"/>
            <a:ext cx="38673" cy="29730"/>
          </a:xfrm>
          <a:prstGeom prst="rect">
            <a:avLst/>
          </a:prstGeom>
        </p:spPr>
      </p:pic>
      <p:pic>
        <p:nvPicPr>
          <p:cNvPr id="1565" name="bg object 1565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2690799" y="7101570"/>
            <a:ext cx="41262" cy="28814"/>
          </a:xfrm>
          <a:prstGeom prst="rect">
            <a:avLst/>
          </a:prstGeom>
        </p:spPr>
      </p:pic>
      <p:pic>
        <p:nvPicPr>
          <p:cNvPr id="1566" name="bg object 156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90368" y="7033207"/>
            <a:ext cx="39928" cy="27887"/>
          </a:xfrm>
          <a:prstGeom prst="rect">
            <a:avLst/>
          </a:prstGeom>
        </p:spPr>
      </p:pic>
      <p:pic>
        <p:nvPicPr>
          <p:cNvPr id="1567" name="bg object 1567"/>
          <p:cNvPicPr/>
          <p:nvPr/>
        </p:nvPicPr>
        <p:blipFill>
          <a:blip r:embed="rId168" cstate="print"/>
          <a:stretch>
            <a:fillRect/>
          </a:stretch>
        </p:blipFill>
        <p:spPr>
          <a:xfrm>
            <a:off x="2689949" y="6964870"/>
            <a:ext cx="38607" cy="26930"/>
          </a:xfrm>
          <a:prstGeom prst="rect">
            <a:avLst/>
          </a:prstGeom>
        </p:spPr>
      </p:pic>
      <p:pic>
        <p:nvPicPr>
          <p:cNvPr id="1568" name="bg object 1568"/>
          <p:cNvPicPr/>
          <p:nvPr/>
        </p:nvPicPr>
        <p:blipFill>
          <a:blip r:embed="rId169" cstate="print"/>
          <a:stretch>
            <a:fillRect/>
          </a:stretch>
        </p:blipFill>
        <p:spPr>
          <a:xfrm>
            <a:off x="2689542" y="6896495"/>
            <a:ext cx="37249" cy="26019"/>
          </a:xfrm>
          <a:prstGeom prst="rect">
            <a:avLst/>
          </a:prstGeom>
        </p:spPr>
      </p:pic>
      <p:pic>
        <p:nvPicPr>
          <p:cNvPr id="1569" name="bg object 1569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2689110" y="6826859"/>
            <a:ext cx="35928" cy="27660"/>
          </a:xfrm>
          <a:prstGeom prst="rect">
            <a:avLst/>
          </a:prstGeom>
        </p:spPr>
      </p:pic>
      <p:pic>
        <p:nvPicPr>
          <p:cNvPr id="1570" name="bg object 1570"/>
          <p:cNvPicPr/>
          <p:nvPr/>
        </p:nvPicPr>
        <p:blipFill>
          <a:blip r:embed="rId170" cstate="print"/>
          <a:stretch>
            <a:fillRect/>
          </a:stretch>
        </p:blipFill>
        <p:spPr>
          <a:xfrm>
            <a:off x="2688678" y="6758546"/>
            <a:ext cx="34594" cy="26644"/>
          </a:xfrm>
          <a:prstGeom prst="rect">
            <a:avLst/>
          </a:prstGeom>
        </p:spPr>
      </p:pic>
      <p:pic>
        <p:nvPicPr>
          <p:cNvPr id="1571" name="bg object 1571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2688259" y="6690258"/>
            <a:ext cx="33248" cy="25577"/>
          </a:xfrm>
          <a:prstGeom prst="rect">
            <a:avLst/>
          </a:prstGeom>
        </p:spPr>
      </p:pic>
      <p:pic>
        <p:nvPicPr>
          <p:cNvPr id="1572" name="bg object 157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687840" y="6621919"/>
            <a:ext cx="31902" cy="24587"/>
          </a:xfrm>
          <a:prstGeom prst="rect">
            <a:avLst/>
          </a:prstGeom>
        </p:spPr>
      </p:pic>
      <p:pic>
        <p:nvPicPr>
          <p:cNvPr id="1573" name="bg object 157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687421" y="6553632"/>
            <a:ext cx="30568" cy="23520"/>
          </a:xfrm>
          <a:prstGeom prst="rect">
            <a:avLst/>
          </a:prstGeom>
        </p:spPr>
      </p:pic>
      <p:pic>
        <p:nvPicPr>
          <p:cNvPr id="1574" name="bg object 157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686989" y="6485331"/>
            <a:ext cx="29248" cy="22466"/>
          </a:xfrm>
          <a:prstGeom prst="rect">
            <a:avLst/>
          </a:prstGeom>
        </p:spPr>
      </p:pic>
      <p:pic>
        <p:nvPicPr>
          <p:cNvPr id="1575" name="bg object 157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686570" y="6417018"/>
            <a:ext cx="27914" cy="21450"/>
          </a:xfrm>
          <a:prstGeom prst="rect">
            <a:avLst/>
          </a:prstGeom>
        </p:spPr>
      </p:pic>
      <p:pic>
        <p:nvPicPr>
          <p:cNvPr id="1576" name="bg object 157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686151" y="6348679"/>
            <a:ext cx="26568" cy="20459"/>
          </a:xfrm>
          <a:prstGeom prst="rect">
            <a:avLst/>
          </a:prstGeom>
        </p:spPr>
      </p:pic>
      <p:pic>
        <p:nvPicPr>
          <p:cNvPr id="1577" name="bg object 157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685732" y="6280366"/>
            <a:ext cx="25222" cy="19443"/>
          </a:xfrm>
          <a:prstGeom prst="rect">
            <a:avLst/>
          </a:prstGeom>
        </p:spPr>
      </p:pic>
      <p:pic>
        <p:nvPicPr>
          <p:cNvPr id="1578" name="bg object 157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685288" y="6212052"/>
            <a:ext cx="23901" cy="18427"/>
          </a:xfrm>
          <a:prstGeom prst="rect">
            <a:avLst/>
          </a:prstGeom>
        </p:spPr>
      </p:pic>
      <p:pic>
        <p:nvPicPr>
          <p:cNvPr id="1579" name="bg object 1579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2684868" y="6143764"/>
            <a:ext cx="22567" cy="17360"/>
          </a:xfrm>
          <a:prstGeom prst="rect">
            <a:avLst/>
          </a:prstGeom>
        </p:spPr>
      </p:pic>
      <p:pic>
        <p:nvPicPr>
          <p:cNvPr id="1580" name="bg object 158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684449" y="6075451"/>
            <a:ext cx="21247" cy="16319"/>
          </a:xfrm>
          <a:prstGeom prst="rect">
            <a:avLst/>
          </a:prstGeom>
        </p:spPr>
      </p:pic>
      <p:pic>
        <p:nvPicPr>
          <p:cNvPr id="1581" name="bg object 158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684043" y="6007138"/>
            <a:ext cx="19888" cy="15303"/>
          </a:xfrm>
          <a:prstGeom prst="rect">
            <a:avLst/>
          </a:prstGeom>
        </p:spPr>
      </p:pic>
      <p:pic>
        <p:nvPicPr>
          <p:cNvPr id="1582" name="bg object 158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683624" y="5938824"/>
            <a:ext cx="18542" cy="14262"/>
          </a:xfrm>
          <a:prstGeom prst="rect">
            <a:avLst/>
          </a:prstGeom>
        </p:spPr>
      </p:pic>
      <p:pic>
        <p:nvPicPr>
          <p:cNvPr id="1583" name="bg object 158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683179" y="5870511"/>
            <a:ext cx="17221" cy="13246"/>
          </a:xfrm>
          <a:prstGeom prst="rect">
            <a:avLst/>
          </a:prstGeom>
        </p:spPr>
      </p:pic>
      <p:pic>
        <p:nvPicPr>
          <p:cNvPr id="1584" name="bg object 158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682760" y="5802223"/>
            <a:ext cx="15887" cy="12204"/>
          </a:xfrm>
          <a:prstGeom prst="rect">
            <a:avLst/>
          </a:prstGeom>
        </p:spPr>
      </p:pic>
      <p:pic>
        <p:nvPicPr>
          <p:cNvPr id="1585" name="bg object 15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82341" y="5733872"/>
            <a:ext cx="14554" cy="11226"/>
          </a:xfrm>
          <a:prstGeom prst="rect">
            <a:avLst/>
          </a:prstGeom>
        </p:spPr>
      </p:pic>
      <p:pic>
        <p:nvPicPr>
          <p:cNvPr id="1586" name="bg object 158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81922" y="5665584"/>
            <a:ext cx="13220" cy="10185"/>
          </a:xfrm>
          <a:prstGeom prst="rect">
            <a:avLst/>
          </a:prstGeom>
        </p:spPr>
      </p:pic>
      <p:pic>
        <p:nvPicPr>
          <p:cNvPr id="1587" name="bg object 158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81490" y="5597271"/>
            <a:ext cx="11874" cy="9144"/>
          </a:xfrm>
          <a:prstGeom prst="rect">
            <a:avLst/>
          </a:prstGeom>
        </p:spPr>
      </p:pic>
      <p:pic>
        <p:nvPicPr>
          <p:cNvPr id="1588" name="bg object 158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681058" y="5528957"/>
            <a:ext cx="10553" cy="8115"/>
          </a:xfrm>
          <a:prstGeom prst="rect">
            <a:avLst/>
          </a:prstGeom>
        </p:spPr>
      </p:pic>
      <p:pic>
        <p:nvPicPr>
          <p:cNvPr id="1589" name="bg object 158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680639" y="5460644"/>
            <a:ext cx="9220" cy="7099"/>
          </a:xfrm>
          <a:prstGeom prst="rect">
            <a:avLst/>
          </a:prstGeom>
        </p:spPr>
      </p:pic>
      <p:pic>
        <p:nvPicPr>
          <p:cNvPr id="1590" name="bg object 1590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2680233" y="5392331"/>
            <a:ext cx="7874" cy="6083"/>
          </a:xfrm>
          <a:prstGeom prst="rect">
            <a:avLst/>
          </a:prstGeom>
        </p:spPr>
      </p:pic>
      <p:pic>
        <p:nvPicPr>
          <p:cNvPr id="1591" name="bg object 159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79801" y="5324043"/>
            <a:ext cx="6553" cy="5016"/>
          </a:xfrm>
          <a:prstGeom prst="rect">
            <a:avLst/>
          </a:prstGeom>
        </p:spPr>
      </p:pic>
      <p:pic>
        <p:nvPicPr>
          <p:cNvPr id="1592" name="bg object 15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679395" y="5255679"/>
            <a:ext cx="5194" cy="4051"/>
          </a:xfrm>
          <a:prstGeom prst="rect">
            <a:avLst/>
          </a:prstGeom>
        </p:spPr>
      </p:pic>
      <p:pic>
        <p:nvPicPr>
          <p:cNvPr id="1593" name="bg object 15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78950" y="5187391"/>
            <a:ext cx="3873" cy="3009"/>
          </a:xfrm>
          <a:prstGeom prst="rect">
            <a:avLst/>
          </a:prstGeom>
        </p:spPr>
      </p:pic>
      <p:pic>
        <p:nvPicPr>
          <p:cNvPr id="1594" name="bg object 159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78531" y="5119078"/>
            <a:ext cx="2527" cy="1943"/>
          </a:xfrm>
          <a:prstGeom prst="rect">
            <a:avLst/>
          </a:prstGeom>
        </p:spPr>
      </p:pic>
      <p:pic>
        <p:nvPicPr>
          <p:cNvPr id="1595" name="bg object 159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78112" y="5050790"/>
            <a:ext cx="1193" cy="901"/>
          </a:xfrm>
          <a:prstGeom prst="rect">
            <a:avLst/>
          </a:prstGeom>
        </p:spPr>
      </p:pic>
      <p:pic>
        <p:nvPicPr>
          <p:cNvPr id="1596" name="bg object 1596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2567687" y="7168772"/>
            <a:ext cx="38679" cy="29727"/>
          </a:xfrm>
          <a:prstGeom prst="rect">
            <a:avLst/>
          </a:prstGeom>
        </p:spPr>
      </p:pic>
      <p:pic>
        <p:nvPicPr>
          <p:cNvPr id="1597" name="bg object 1597"/>
          <p:cNvPicPr/>
          <p:nvPr/>
        </p:nvPicPr>
        <p:blipFill>
          <a:blip r:embed="rId159" cstate="print"/>
          <a:stretch>
            <a:fillRect/>
          </a:stretch>
        </p:blipFill>
        <p:spPr>
          <a:xfrm>
            <a:off x="2565298" y="7100414"/>
            <a:ext cx="41262" cy="28800"/>
          </a:xfrm>
          <a:prstGeom prst="rect">
            <a:avLst/>
          </a:prstGeom>
        </p:spPr>
      </p:pic>
      <p:pic>
        <p:nvPicPr>
          <p:cNvPr id="1598" name="bg object 159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564891" y="7032042"/>
            <a:ext cx="39916" cy="27889"/>
          </a:xfrm>
          <a:prstGeom prst="rect">
            <a:avLst/>
          </a:prstGeom>
        </p:spPr>
      </p:pic>
      <p:pic>
        <p:nvPicPr>
          <p:cNvPr id="1599" name="bg object 1599"/>
          <p:cNvPicPr/>
          <p:nvPr/>
        </p:nvPicPr>
        <p:blipFill>
          <a:blip r:embed="rId171" cstate="print"/>
          <a:stretch>
            <a:fillRect/>
          </a:stretch>
        </p:blipFill>
        <p:spPr>
          <a:xfrm>
            <a:off x="2564460" y="6963695"/>
            <a:ext cx="38595" cy="26949"/>
          </a:xfrm>
          <a:prstGeom prst="rect">
            <a:avLst/>
          </a:prstGeom>
        </p:spPr>
      </p:pic>
      <p:pic>
        <p:nvPicPr>
          <p:cNvPr id="1600" name="bg object 160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564041" y="6895326"/>
            <a:ext cx="37261" cy="26011"/>
          </a:xfrm>
          <a:prstGeom prst="rect">
            <a:avLst/>
          </a:prstGeom>
        </p:spPr>
      </p:pic>
      <p:pic>
        <p:nvPicPr>
          <p:cNvPr id="1601" name="bg object 1601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2563621" y="6825716"/>
            <a:ext cx="35915" cy="27609"/>
          </a:xfrm>
          <a:prstGeom prst="rect">
            <a:avLst/>
          </a:prstGeom>
        </p:spPr>
      </p:pic>
      <p:pic>
        <p:nvPicPr>
          <p:cNvPr id="1602" name="bg object 1602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563190" y="6757378"/>
            <a:ext cx="34582" cy="26619"/>
          </a:xfrm>
          <a:prstGeom prst="rect">
            <a:avLst/>
          </a:prstGeom>
        </p:spPr>
      </p:pic>
      <p:pic>
        <p:nvPicPr>
          <p:cNvPr id="1603" name="bg object 1603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2562758" y="6689051"/>
            <a:ext cx="33261" cy="25590"/>
          </a:xfrm>
          <a:prstGeom prst="rect">
            <a:avLst/>
          </a:prstGeom>
        </p:spPr>
      </p:pic>
      <p:pic>
        <p:nvPicPr>
          <p:cNvPr id="1604" name="bg object 1604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2562351" y="6620763"/>
            <a:ext cx="31902" cy="24523"/>
          </a:xfrm>
          <a:prstGeom prst="rect">
            <a:avLst/>
          </a:prstGeom>
        </p:spPr>
      </p:pic>
      <p:pic>
        <p:nvPicPr>
          <p:cNvPr id="1605" name="bg object 160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561933" y="6552451"/>
            <a:ext cx="30568" cy="23507"/>
          </a:xfrm>
          <a:prstGeom prst="rect">
            <a:avLst/>
          </a:prstGeom>
        </p:spPr>
      </p:pic>
      <p:pic>
        <p:nvPicPr>
          <p:cNvPr id="1606" name="bg object 160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561488" y="6484137"/>
            <a:ext cx="29273" cy="22491"/>
          </a:xfrm>
          <a:prstGeom prst="rect">
            <a:avLst/>
          </a:prstGeom>
        </p:spPr>
      </p:pic>
      <p:pic>
        <p:nvPicPr>
          <p:cNvPr id="1607" name="bg object 16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561069" y="6415824"/>
            <a:ext cx="27914" cy="21475"/>
          </a:xfrm>
          <a:prstGeom prst="rect">
            <a:avLst/>
          </a:prstGeom>
        </p:spPr>
      </p:pic>
      <p:pic>
        <p:nvPicPr>
          <p:cNvPr id="1608" name="bg object 160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560650" y="6347510"/>
            <a:ext cx="26568" cy="20459"/>
          </a:xfrm>
          <a:prstGeom prst="rect">
            <a:avLst/>
          </a:prstGeom>
        </p:spPr>
      </p:pic>
      <p:pic>
        <p:nvPicPr>
          <p:cNvPr id="1609" name="bg object 160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560243" y="6279197"/>
            <a:ext cx="25222" cy="19418"/>
          </a:xfrm>
          <a:prstGeom prst="rect">
            <a:avLst/>
          </a:prstGeom>
        </p:spPr>
      </p:pic>
      <p:pic>
        <p:nvPicPr>
          <p:cNvPr id="1610" name="bg object 161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559824" y="6210909"/>
            <a:ext cx="23875" cy="18351"/>
          </a:xfrm>
          <a:prstGeom prst="rect">
            <a:avLst/>
          </a:prstGeom>
        </p:spPr>
      </p:pic>
      <p:pic>
        <p:nvPicPr>
          <p:cNvPr id="1611" name="bg object 161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559380" y="6142571"/>
            <a:ext cx="22580" cy="17360"/>
          </a:xfrm>
          <a:prstGeom prst="rect">
            <a:avLst/>
          </a:prstGeom>
        </p:spPr>
      </p:pic>
      <p:pic>
        <p:nvPicPr>
          <p:cNvPr id="1612" name="bg object 161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558961" y="6074257"/>
            <a:ext cx="21234" cy="16332"/>
          </a:xfrm>
          <a:prstGeom prst="rect">
            <a:avLst/>
          </a:prstGeom>
        </p:spPr>
      </p:pic>
      <p:pic>
        <p:nvPicPr>
          <p:cNvPr id="1613" name="bg object 16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558541" y="6005944"/>
            <a:ext cx="19888" cy="15316"/>
          </a:xfrm>
          <a:prstGeom prst="rect">
            <a:avLst/>
          </a:prstGeom>
        </p:spPr>
      </p:pic>
      <p:pic>
        <p:nvPicPr>
          <p:cNvPr id="1614" name="bg object 16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558122" y="5937643"/>
            <a:ext cx="18542" cy="14287"/>
          </a:xfrm>
          <a:prstGeom prst="rect">
            <a:avLst/>
          </a:prstGeom>
        </p:spPr>
      </p:pic>
      <p:pic>
        <p:nvPicPr>
          <p:cNvPr id="1615" name="bg object 161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557691" y="5869330"/>
            <a:ext cx="17221" cy="13271"/>
          </a:xfrm>
          <a:prstGeom prst="rect">
            <a:avLst/>
          </a:prstGeom>
        </p:spPr>
      </p:pic>
      <p:pic>
        <p:nvPicPr>
          <p:cNvPr id="1616" name="bg object 16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57246" y="5801017"/>
            <a:ext cx="15913" cy="12255"/>
          </a:xfrm>
          <a:prstGeom prst="rect">
            <a:avLst/>
          </a:prstGeom>
        </p:spPr>
      </p:pic>
      <p:pic>
        <p:nvPicPr>
          <p:cNvPr id="1617" name="bg object 16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56840" y="5732729"/>
            <a:ext cx="14566" cy="11188"/>
          </a:xfrm>
          <a:prstGeom prst="rect">
            <a:avLst/>
          </a:prstGeom>
        </p:spPr>
      </p:pic>
      <p:pic>
        <p:nvPicPr>
          <p:cNvPr id="1618" name="bg object 16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56420" y="5664416"/>
            <a:ext cx="13220" cy="10147"/>
          </a:xfrm>
          <a:prstGeom prst="rect">
            <a:avLst/>
          </a:prstGeom>
        </p:spPr>
      </p:pic>
      <p:pic>
        <p:nvPicPr>
          <p:cNvPr id="1619" name="bg object 16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556014" y="5596102"/>
            <a:ext cx="11861" cy="9131"/>
          </a:xfrm>
          <a:prstGeom prst="rect">
            <a:avLst/>
          </a:prstGeom>
        </p:spPr>
      </p:pic>
      <p:pic>
        <p:nvPicPr>
          <p:cNvPr id="1620" name="bg object 16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555583" y="5527764"/>
            <a:ext cx="10540" cy="8115"/>
          </a:xfrm>
          <a:prstGeom prst="rect">
            <a:avLst/>
          </a:prstGeom>
        </p:spPr>
      </p:pic>
      <p:pic>
        <p:nvPicPr>
          <p:cNvPr id="1621" name="bg object 16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555138" y="5459476"/>
            <a:ext cx="9220" cy="7073"/>
          </a:xfrm>
          <a:prstGeom prst="rect">
            <a:avLst/>
          </a:prstGeom>
        </p:spPr>
      </p:pic>
      <p:pic>
        <p:nvPicPr>
          <p:cNvPr id="1622" name="bg object 16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54732" y="5391137"/>
            <a:ext cx="7861" cy="6083"/>
          </a:xfrm>
          <a:prstGeom prst="rect">
            <a:avLst/>
          </a:prstGeom>
        </p:spPr>
      </p:pic>
      <p:pic>
        <p:nvPicPr>
          <p:cNvPr id="1623" name="bg object 16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54312" y="5322849"/>
            <a:ext cx="6553" cy="5041"/>
          </a:xfrm>
          <a:prstGeom prst="rect">
            <a:avLst/>
          </a:prstGeom>
        </p:spPr>
      </p:pic>
      <p:pic>
        <p:nvPicPr>
          <p:cNvPr id="1624" name="bg object 16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553881" y="5254536"/>
            <a:ext cx="5207" cy="4000"/>
          </a:xfrm>
          <a:prstGeom prst="rect">
            <a:avLst/>
          </a:prstGeom>
        </p:spPr>
      </p:pic>
      <p:pic>
        <p:nvPicPr>
          <p:cNvPr id="1625" name="bg object 16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553462" y="5186235"/>
            <a:ext cx="3873" cy="2971"/>
          </a:xfrm>
          <a:prstGeom prst="rect">
            <a:avLst/>
          </a:prstGeom>
        </p:spPr>
      </p:pic>
      <p:pic>
        <p:nvPicPr>
          <p:cNvPr id="1626" name="bg object 16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53030" y="5117922"/>
            <a:ext cx="2540" cy="1930"/>
          </a:xfrm>
          <a:prstGeom prst="rect">
            <a:avLst/>
          </a:prstGeom>
        </p:spPr>
      </p:pic>
      <p:pic>
        <p:nvPicPr>
          <p:cNvPr id="1627" name="bg object 16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552623" y="5049583"/>
            <a:ext cx="1193" cy="939"/>
          </a:xfrm>
          <a:prstGeom prst="rect">
            <a:avLst/>
          </a:prstGeom>
        </p:spPr>
      </p:pic>
      <p:pic>
        <p:nvPicPr>
          <p:cNvPr id="1628" name="bg object 162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442189" y="7167578"/>
            <a:ext cx="38688" cy="29757"/>
          </a:xfrm>
          <a:prstGeom prst="rect">
            <a:avLst/>
          </a:prstGeom>
        </p:spPr>
      </p:pic>
      <p:pic>
        <p:nvPicPr>
          <p:cNvPr id="1629" name="bg object 162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439822" y="7099219"/>
            <a:ext cx="41249" cy="28811"/>
          </a:xfrm>
          <a:prstGeom prst="rect">
            <a:avLst/>
          </a:prstGeom>
        </p:spPr>
      </p:pic>
      <p:pic>
        <p:nvPicPr>
          <p:cNvPr id="1630" name="bg object 1630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2439390" y="7030872"/>
            <a:ext cx="39928" cy="27874"/>
          </a:xfrm>
          <a:prstGeom prst="rect">
            <a:avLst/>
          </a:prstGeom>
        </p:spPr>
      </p:pic>
      <p:pic>
        <p:nvPicPr>
          <p:cNvPr id="1631" name="bg object 1631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2438958" y="6962503"/>
            <a:ext cx="38608" cy="26958"/>
          </a:xfrm>
          <a:prstGeom prst="rect">
            <a:avLst/>
          </a:prstGeom>
        </p:spPr>
      </p:pic>
      <p:pic>
        <p:nvPicPr>
          <p:cNvPr id="1632" name="bg object 163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438539" y="6894149"/>
            <a:ext cx="37274" cy="26035"/>
          </a:xfrm>
          <a:prstGeom prst="rect">
            <a:avLst/>
          </a:prstGeom>
        </p:spPr>
      </p:pic>
      <p:pic>
        <p:nvPicPr>
          <p:cNvPr id="1633" name="bg object 1633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2438120" y="6824510"/>
            <a:ext cx="35915" cy="27622"/>
          </a:xfrm>
          <a:prstGeom prst="rect">
            <a:avLst/>
          </a:prstGeom>
        </p:spPr>
      </p:pic>
      <p:pic>
        <p:nvPicPr>
          <p:cNvPr id="1634" name="bg object 1634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2437688" y="6756222"/>
            <a:ext cx="34594" cy="26581"/>
          </a:xfrm>
          <a:prstGeom prst="rect">
            <a:avLst/>
          </a:prstGeom>
        </p:spPr>
      </p:pic>
      <p:pic>
        <p:nvPicPr>
          <p:cNvPr id="1635" name="bg object 163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437257" y="6687909"/>
            <a:ext cx="33261" cy="25565"/>
          </a:xfrm>
          <a:prstGeom prst="rect">
            <a:avLst/>
          </a:prstGeom>
        </p:spPr>
      </p:pic>
      <p:pic>
        <p:nvPicPr>
          <p:cNvPr id="1636" name="bg object 163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436837" y="6619595"/>
            <a:ext cx="31927" cy="24549"/>
          </a:xfrm>
          <a:prstGeom prst="rect">
            <a:avLst/>
          </a:prstGeom>
        </p:spPr>
      </p:pic>
      <p:pic>
        <p:nvPicPr>
          <p:cNvPr id="1637" name="bg object 163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436431" y="6551282"/>
            <a:ext cx="30594" cy="23507"/>
          </a:xfrm>
          <a:prstGeom prst="rect">
            <a:avLst/>
          </a:prstGeom>
        </p:spPr>
      </p:pic>
      <p:pic>
        <p:nvPicPr>
          <p:cNvPr id="1638" name="bg object 16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436012" y="6482994"/>
            <a:ext cx="29248" cy="22466"/>
          </a:xfrm>
          <a:prstGeom prst="rect">
            <a:avLst/>
          </a:prstGeom>
        </p:spPr>
      </p:pic>
      <p:pic>
        <p:nvPicPr>
          <p:cNvPr id="1639" name="bg object 163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435161" y="6346342"/>
            <a:ext cx="26568" cy="20472"/>
          </a:xfrm>
          <a:prstGeom prst="rect">
            <a:avLst/>
          </a:prstGeom>
        </p:spPr>
      </p:pic>
      <p:pic>
        <p:nvPicPr>
          <p:cNvPr id="1640" name="bg object 16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435593" y="6414630"/>
            <a:ext cx="27901" cy="21513"/>
          </a:xfrm>
          <a:prstGeom prst="rect">
            <a:avLst/>
          </a:prstGeom>
        </p:spPr>
      </p:pic>
      <p:pic>
        <p:nvPicPr>
          <p:cNvPr id="1641" name="bg object 164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434742" y="6278029"/>
            <a:ext cx="25234" cy="19405"/>
          </a:xfrm>
          <a:prstGeom prst="rect">
            <a:avLst/>
          </a:prstGeom>
        </p:spPr>
      </p:pic>
      <p:pic>
        <p:nvPicPr>
          <p:cNvPr id="1642" name="bg object 16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434323" y="6209716"/>
            <a:ext cx="23901" cy="18389"/>
          </a:xfrm>
          <a:prstGeom prst="rect">
            <a:avLst/>
          </a:prstGeom>
        </p:spPr>
      </p:pic>
      <p:pic>
        <p:nvPicPr>
          <p:cNvPr id="1643" name="bg object 16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433891" y="6141402"/>
            <a:ext cx="22567" cy="17373"/>
          </a:xfrm>
          <a:prstGeom prst="rect">
            <a:avLst/>
          </a:prstGeom>
        </p:spPr>
      </p:pic>
      <p:pic>
        <p:nvPicPr>
          <p:cNvPr id="1644" name="bg object 1644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2433459" y="6073101"/>
            <a:ext cx="21234" cy="16344"/>
          </a:xfrm>
          <a:prstGeom prst="rect">
            <a:avLst/>
          </a:prstGeom>
        </p:spPr>
      </p:pic>
      <p:pic>
        <p:nvPicPr>
          <p:cNvPr id="1645" name="bg object 164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33040" y="6004788"/>
            <a:ext cx="19900" cy="15328"/>
          </a:xfrm>
          <a:prstGeom prst="rect">
            <a:avLst/>
          </a:prstGeom>
        </p:spPr>
      </p:pic>
      <p:pic>
        <p:nvPicPr>
          <p:cNvPr id="1646" name="bg object 164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32621" y="5936475"/>
            <a:ext cx="18554" cy="14312"/>
          </a:xfrm>
          <a:prstGeom prst="rect">
            <a:avLst/>
          </a:prstGeom>
        </p:spPr>
      </p:pic>
      <p:pic>
        <p:nvPicPr>
          <p:cNvPr id="1647" name="bg object 16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32202" y="5868162"/>
            <a:ext cx="17221" cy="13271"/>
          </a:xfrm>
          <a:prstGeom prst="rect">
            <a:avLst/>
          </a:prstGeom>
        </p:spPr>
      </p:pic>
      <p:pic>
        <p:nvPicPr>
          <p:cNvPr id="1648" name="bg object 164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31783" y="5799848"/>
            <a:ext cx="15887" cy="12204"/>
          </a:xfrm>
          <a:prstGeom prst="rect">
            <a:avLst/>
          </a:prstGeom>
        </p:spPr>
      </p:pic>
      <p:pic>
        <p:nvPicPr>
          <p:cNvPr id="1649" name="bg object 164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31338" y="5731535"/>
            <a:ext cx="14579" cy="11188"/>
          </a:xfrm>
          <a:prstGeom prst="rect">
            <a:avLst/>
          </a:prstGeom>
        </p:spPr>
      </p:pic>
      <p:pic>
        <p:nvPicPr>
          <p:cNvPr id="1650" name="bg object 165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30932" y="5663222"/>
            <a:ext cx="13220" cy="10147"/>
          </a:xfrm>
          <a:prstGeom prst="rect">
            <a:avLst/>
          </a:prstGeom>
        </p:spPr>
      </p:pic>
      <p:pic>
        <p:nvPicPr>
          <p:cNvPr id="1651" name="bg object 165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30513" y="5594934"/>
            <a:ext cx="11874" cy="9105"/>
          </a:xfrm>
          <a:prstGeom prst="rect">
            <a:avLst/>
          </a:prstGeom>
        </p:spPr>
      </p:pic>
      <p:pic>
        <p:nvPicPr>
          <p:cNvPr id="1652" name="bg object 165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30081" y="5526595"/>
            <a:ext cx="10540" cy="8115"/>
          </a:xfrm>
          <a:prstGeom prst="rect">
            <a:avLst/>
          </a:prstGeom>
        </p:spPr>
      </p:pic>
      <p:pic>
        <p:nvPicPr>
          <p:cNvPr id="1653" name="bg object 165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29649" y="5458282"/>
            <a:ext cx="9220" cy="7099"/>
          </a:xfrm>
          <a:prstGeom prst="rect">
            <a:avLst/>
          </a:prstGeom>
        </p:spPr>
      </p:pic>
      <p:pic>
        <p:nvPicPr>
          <p:cNvPr id="1654" name="bg object 165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29230" y="5389981"/>
            <a:ext cx="7886" cy="6070"/>
          </a:xfrm>
          <a:prstGeom prst="rect">
            <a:avLst/>
          </a:prstGeom>
        </p:spPr>
      </p:pic>
      <p:pic>
        <p:nvPicPr>
          <p:cNvPr id="1655" name="bg object 165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428824" y="5321668"/>
            <a:ext cx="6527" cy="5003"/>
          </a:xfrm>
          <a:prstGeom prst="rect">
            <a:avLst/>
          </a:prstGeom>
        </p:spPr>
      </p:pic>
      <p:pic>
        <p:nvPicPr>
          <p:cNvPr id="1656" name="bg object 165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428379" y="5253355"/>
            <a:ext cx="5219" cy="3987"/>
          </a:xfrm>
          <a:prstGeom prst="rect">
            <a:avLst/>
          </a:prstGeom>
        </p:spPr>
      </p:pic>
      <p:pic>
        <p:nvPicPr>
          <p:cNvPr id="1657" name="bg object 165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427973" y="5185041"/>
            <a:ext cx="3848" cy="2971"/>
          </a:xfrm>
          <a:prstGeom prst="rect">
            <a:avLst/>
          </a:prstGeom>
        </p:spPr>
      </p:pic>
      <p:pic>
        <p:nvPicPr>
          <p:cNvPr id="1658" name="bg object 165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27541" y="5116728"/>
            <a:ext cx="2539" cy="1930"/>
          </a:xfrm>
          <a:prstGeom prst="rect">
            <a:avLst/>
          </a:prstGeom>
        </p:spPr>
      </p:pic>
      <p:pic>
        <p:nvPicPr>
          <p:cNvPr id="1659" name="bg object 165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27122" y="5048415"/>
            <a:ext cx="1193" cy="914"/>
          </a:xfrm>
          <a:prstGeom prst="rect">
            <a:avLst/>
          </a:prstGeom>
        </p:spPr>
      </p:pic>
      <p:pic>
        <p:nvPicPr>
          <p:cNvPr id="1660" name="bg object 1660"/>
          <p:cNvPicPr/>
          <p:nvPr/>
        </p:nvPicPr>
        <p:blipFill>
          <a:blip r:embed="rId172" cstate="print"/>
          <a:stretch>
            <a:fillRect/>
          </a:stretch>
        </p:blipFill>
        <p:spPr>
          <a:xfrm>
            <a:off x="2316703" y="7166410"/>
            <a:ext cx="38676" cy="29752"/>
          </a:xfrm>
          <a:prstGeom prst="rect">
            <a:avLst/>
          </a:prstGeom>
        </p:spPr>
      </p:pic>
      <p:pic>
        <p:nvPicPr>
          <p:cNvPr id="1661" name="bg object 166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314320" y="7098040"/>
            <a:ext cx="41249" cy="28838"/>
          </a:xfrm>
          <a:prstGeom prst="rect">
            <a:avLst/>
          </a:prstGeom>
        </p:spPr>
      </p:pic>
      <p:pic>
        <p:nvPicPr>
          <p:cNvPr id="1662" name="bg object 166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313889" y="7029690"/>
            <a:ext cx="39928" cy="27905"/>
          </a:xfrm>
          <a:prstGeom prst="rect">
            <a:avLst/>
          </a:prstGeom>
        </p:spPr>
      </p:pic>
      <p:pic>
        <p:nvPicPr>
          <p:cNvPr id="1663" name="bg object 1663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2313482" y="6961330"/>
            <a:ext cx="38595" cy="26966"/>
          </a:xfrm>
          <a:prstGeom prst="rect">
            <a:avLst/>
          </a:prstGeom>
        </p:spPr>
      </p:pic>
      <p:pic>
        <p:nvPicPr>
          <p:cNvPr id="1664" name="bg object 166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313051" y="6892985"/>
            <a:ext cx="37249" cy="26009"/>
          </a:xfrm>
          <a:prstGeom prst="rect">
            <a:avLst/>
          </a:prstGeom>
        </p:spPr>
      </p:pic>
      <p:pic>
        <p:nvPicPr>
          <p:cNvPr id="1665" name="bg object 1665"/>
          <p:cNvPicPr/>
          <p:nvPr/>
        </p:nvPicPr>
        <p:blipFill>
          <a:blip r:embed="rId173" cstate="print"/>
          <a:stretch>
            <a:fillRect/>
          </a:stretch>
        </p:blipFill>
        <p:spPr>
          <a:xfrm>
            <a:off x="2312631" y="6823342"/>
            <a:ext cx="35915" cy="27635"/>
          </a:xfrm>
          <a:prstGeom prst="rect">
            <a:avLst/>
          </a:prstGeom>
        </p:spPr>
      </p:pic>
      <p:pic>
        <p:nvPicPr>
          <p:cNvPr id="1666" name="bg object 1666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2312212" y="6755028"/>
            <a:ext cx="34582" cy="26593"/>
          </a:xfrm>
          <a:prstGeom prst="rect">
            <a:avLst/>
          </a:prstGeom>
        </p:spPr>
      </p:pic>
      <p:pic>
        <p:nvPicPr>
          <p:cNvPr id="1667" name="bg object 166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311781" y="6686714"/>
            <a:ext cx="33248" cy="25577"/>
          </a:xfrm>
          <a:prstGeom prst="rect">
            <a:avLst/>
          </a:prstGeom>
        </p:spPr>
      </p:pic>
      <p:pic>
        <p:nvPicPr>
          <p:cNvPr id="1668" name="bg object 166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311349" y="6618402"/>
            <a:ext cx="31940" cy="24561"/>
          </a:xfrm>
          <a:prstGeom prst="rect">
            <a:avLst/>
          </a:prstGeom>
        </p:spPr>
      </p:pic>
      <p:pic>
        <p:nvPicPr>
          <p:cNvPr id="1669" name="bg object 1669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2310930" y="6550088"/>
            <a:ext cx="30594" cy="23545"/>
          </a:xfrm>
          <a:prstGeom prst="rect">
            <a:avLst/>
          </a:prstGeom>
        </p:spPr>
      </p:pic>
      <p:pic>
        <p:nvPicPr>
          <p:cNvPr id="1670" name="bg object 167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310523" y="6481775"/>
            <a:ext cx="29235" cy="22529"/>
          </a:xfrm>
          <a:prstGeom prst="rect">
            <a:avLst/>
          </a:prstGeom>
        </p:spPr>
      </p:pic>
      <p:pic>
        <p:nvPicPr>
          <p:cNvPr id="1671" name="bg object 167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310079" y="6413462"/>
            <a:ext cx="27914" cy="21462"/>
          </a:xfrm>
          <a:prstGeom prst="rect">
            <a:avLst/>
          </a:prstGeom>
        </p:spPr>
      </p:pic>
      <p:pic>
        <p:nvPicPr>
          <p:cNvPr id="1672" name="bg object 167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309647" y="6345174"/>
            <a:ext cx="26581" cy="20421"/>
          </a:xfrm>
          <a:prstGeom prst="rect">
            <a:avLst/>
          </a:prstGeom>
        </p:spPr>
      </p:pic>
      <p:pic>
        <p:nvPicPr>
          <p:cNvPr id="1673" name="bg object 167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309241" y="6276860"/>
            <a:ext cx="25234" cy="19405"/>
          </a:xfrm>
          <a:prstGeom prst="rect">
            <a:avLst/>
          </a:prstGeom>
        </p:spPr>
      </p:pic>
      <p:pic>
        <p:nvPicPr>
          <p:cNvPr id="1674" name="bg object 167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308821" y="6208534"/>
            <a:ext cx="23914" cy="18402"/>
          </a:xfrm>
          <a:prstGeom prst="rect">
            <a:avLst/>
          </a:prstGeom>
        </p:spPr>
      </p:pic>
      <p:pic>
        <p:nvPicPr>
          <p:cNvPr id="1675" name="bg object 1675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2308415" y="6140221"/>
            <a:ext cx="22555" cy="17360"/>
          </a:xfrm>
          <a:prstGeom prst="rect">
            <a:avLst/>
          </a:prstGeom>
        </p:spPr>
      </p:pic>
      <p:pic>
        <p:nvPicPr>
          <p:cNvPr id="1676" name="bg object 1676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2307970" y="6071908"/>
            <a:ext cx="21234" cy="16344"/>
          </a:xfrm>
          <a:prstGeom prst="rect">
            <a:avLst/>
          </a:prstGeom>
        </p:spPr>
      </p:pic>
      <p:pic>
        <p:nvPicPr>
          <p:cNvPr id="1677" name="bg object 167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07539" y="6003620"/>
            <a:ext cx="19913" cy="15303"/>
          </a:xfrm>
          <a:prstGeom prst="rect">
            <a:avLst/>
          </a:prstGeom>
        </p:spPr>
      </p:pic>
      <p:pic>
        <p:nvPicPr>
          <p:cNvPr id="1678" name="bg object 167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07132" y="5935281"/>
            <a:ext cx="18554" cy="14287"/>
          </a:xfrm>
          <a:prstGeom prst="rect">
            <a:avLst/>
          </a:prstGeom>
        </p:spPr>
      </p:pic>
      <p:pic>
        <p:nvPicPr>
          <p:cNvPr id="1679" name="bg object 167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06713" y="5866994"/>
            <a:ext cx="17208" cy="13246"/>
          </a:xfrm>
          <a:prstGeom prst="rect">
            <a:avLst/>
          </a:prstGeom>
        </p:spPr>
      </p:pic>
      <p:pic>
        <p:nvPicPr>
          <p:cNvPr id="1680" name="bg object 168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306294" y="5798680"/>
            <a:ext cx="15887" cy="12204"/>
          </a:xfrm>
          <a:prstGeom prst="rect">
            <a:avLst/>
          </a:prstGeom>
        </p:spPr>
      </p:pic>
      <p:pic>
        <p:nvPicPr>
          <p:cNvPr id="1681" name="bg object 16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05850" y="5730367"/>
            <a:ext cx="14566" cy="11188"/>
          </a:xfrm>
          <a:prstGeom prst="rect">
            <a:avLst/>
          </a:prstGeom>
        </p:spPr>
      </p:pic>
      <p:pic>
        <p:nvPicPr>
          <p:cNvPr id="1682" name="bg object 168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05431" y="5662028"/>
            <a:ext cx="13220" cy="10198"/>
          </a:xfrm>
          <a:prstGeom prst="rect">
            <a:avLst/>
          </a:prstGeom>
        </p:spPr>
      </p:pic>
      <p:pic>
        <p:nvPicPr>
          <p:cNvPr id="1683" name="bg object 168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05024" y="5593714"/>
            <a:ext cx="11861" cy="9182"/>
          </a:xfrm>
          <a:prstGeom prst="rect">
            <a:avLst/>
          </a:prstGeom>
        </p:spPr>
      </p:pic>
      <p:pic>
        <p:nvPicPr>
          <p:cNvPr id="1684" name="bg object 168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04580" y="5525440"/>
            <a:ext cx="10553" cy="8102"/>
          </a:xfrm>
          <a:prstGeom prst="rect">
            <a:avLst/>
          </a:prstGeom>
        </p:spPr>
      </p:pic>
      <p:pic>
        <p:nvPicPr>
          <p:cNvPr id="1685" name="bg object 168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04173" y="5457101"/>
            <a:ext cx="9220" cy="7086"/>
          </a:xfrm>
          <a:prstGeom prst="rect">
            <a:avLst/>
          </a:prstGeom>
        </p:spPr>
      </p:pic>
      <p:pic>
        <p:nvPicPr>
          <p:cNvPr id="1686" name="bg object 168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03729" y="5388813"/>
            <a:ext cx="7899" cy="6045"/>
          </a:xfrm>
          <a:prstGeom prst="rect">
            <a:avLst/>
          </a:prstGeom>
        </p:spPr>
      </p:pic>
      <p:pic>
        <p:nvPicPr>
          <p:cNvPr id="1687" name="bg object 168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03323" y="5320499"/>
            <a:ext cx="6540" cy="5029"/>
          </a:xfrm>
          <a:prstGeom prst="rect">
            <a:avLst/>
          </a:prstGeom>
        </p:spPr>
      </p:pic>
      <p:pic>
        <p:nvPicPr>
          <p:cNvPr id="1688" name="bg object 168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02916" y="5252212"/>
            <a:ext cx="5181" cy="3962"/>
          </a:xfrm>
          <a:prstGeom prst="rect">
            <a:avLst/>
          </a:prstGeom>
        </p:spPr>
      </p:pic>
      <p:pic>
        <p:nvPicPr>
          <p:cNvPr id="1689" name="bg object 168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02471" y="5183873"/>
            <a:ext cx="3886" cy="2971"/>
          </a:xfrm>
          <a:prstGeom prst="rect">
            <a:avLst/>
          </a:prstGeom>
        </p:spPr>
      </p:pic>
      <p:pic>
        <p:nvPicPr>
          <p:cNvPr id="1690" name="bg object 169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302040" y="5115560"/>
            <a:ext cx="2539" cy="1955"/>
          </a:xfrm>
          <a:prstGeom prst="rect">
            <a:avLst/>
          </a:prstGeom>
        </p:spPr>
      </p:pic>
      <p:pic>
        <p:nvPicPr>
          <p:cNvPr id="1691" name="bg object 169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01633" y="5047221"/>
            <a:ext cx="1193" cy="965"/>
          </a:xfrm>
          <a:prstGeom prst="rect">
            <a:avLst/>
          </a:prstGeom>
        </p:spPr>
      </p:pic>
      <p:pic>
        <p:nvPicPr>
          <p:cNvPr id="1692" name="bg object 1692"/>
          <p:cNvPicPr/>
          <p:nvPr/>
        </p:nvPicPr>
        <p:blipFill>
          <a:blip r:embed="rId174" cstate="print"/>
          <a:stretch>
            <a:fillRect/>
          </a:stretch>
        </p:blipFill>
        <p:spPr>
          <a:xfrm>
            <a:off x="2191215" y="7165235"/>
            <a:ext cx="38671" cy="29754"/>
          </a:xfrm>
          <a:prstGeom prst="rect">
            <a:avLst/>
          </a:prstGeom>
        </p:spPr>
      </p:pic>
      <p:pic>
        <p:nvPicPr>
          <p:cNvPr id="1693" name="bg object 1693"/>
          <p:cNvPicPr/>
          <p:nvPr/>
        </p:nvPicPr>
        <p:blipFill>
          <a:blip r:embed="rId175" cstate="print"/>
          <a:stretch>
            <a:fillRect/>
          </a:stretch>
        </p:blipFill>
        <p:spPr>
          <a:xfrm>
            <a:off x="2188413" y="7028532"/>
            <a:ext cx="39916" cy="27854"/>
          </a:xfrm>
          <a:prstGeom prst="rect">
            <a:avLst/>
          </a:prstGeom>
        </p:spPr>
      </p:pic>
      <p:pic>
        <p:nvPicPr>
          <p:cNvPr id="1694" name="bg object 1694"/>
          <p:cNvPicPr/>
          <p:nvPr/>
        </p:nvPicPr>
        <p:blipFill>
          <a:blip r:embed="rId148" cstate="print"/>
          <a:stretch>
            <a:fillRect/>
          </a:stretch>
        </p:blipFill>
        <p:spPr>
          <a:xfrm>
            <a:off x="2188832" y="7096869"/>
            <a:ext cx="41262" cy="28832"/>
          </a:xfrm>
          <a:prstGeom prst="rect">
            <a:avLst/>
          </a:prstGeom>
        </p:spPr>
      </p:pic>
      <p:pic>
        <p:nvPicPr>
          <p:cNvPr id="1695" name="bg object 1695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2187981" y="6960155"/>
            <a:ext cx="38595" cy="26936"/>
          </a:xfrm>
          <a:prstGeom prst="rect">
            <a:avLst/>
          </a:prstGeom>
        </p:spPr>
      </p:pic>
      <p:pic>
        <p:nvPicPr>
          <p:cNvPr id="1696" name="bg object 169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187549" y="6891794"/>
            <a:ext cx="37261" cy="26004"/>
          </a:xfrm>
          <a:prstGeom prst="rect">
            <a:avLst/>
          </a:prstGeom>
        </p:spPr>
      </p:pic>
      <p:pic>
        <p:nvPicPr>
          <p:cNvPr id="1697" name="bg object 1697"/>
          <p:cNvPicPr/>
          <p:nvPr/>
        </p:nvPicPr>
        <p:blipFill>
          <a:blip r:embed="rId176" cstate="print"/>
          <a:stretch>
            <a:fillRect/>
          </a:stretch>
        </p:blipFill>
        <p:spPr>
          <a:xfrm>
            <a:off x="2187143" y="6822173"/>
            <a:ext cx="35902" cy="27609"/>
          </a:xfrm>
          <a:prstGeom prst="rect">
            <a:avLst/>
          </a:prstGeom>
        </p:spPr>
      </p:pic>
      <p:pic>
        <p:nvPicPr>
          <p:cNvPr id="1698" name="bg object 1698"/>
          <p:cNvPicPr/>
          <p:nvPr/>
        </p:nvPicPr>
        <p:blipFill>
          <a:blip r:embed="rId126" cstate="print"/>
          <a:stretch>
            <a:fillRect/>
          </a:stretch>
        </p:blipFill>
        <p:spPr>
          <a:xfrm>
            <a:off x="2186724" y="6753860"/>
            <a:ext cx="34569" cy="26593"/>
          </a:xfrm>
          <a:prstGeom prst="rect">
            <a:avLst/>
          </a:prstGeom>
        </p:spPr>
      </p:pic>
      <p:pic>
        <p:nvPicPr>
          <p:cNvPr id="1699" name="bg object 1699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186279" y="6685546"/>
            <a:ext cx="33261" cy="25577"/>
          </a:xfrm>
          <a:prstGeom prst="rect">
            <a:avLst/>
          </a:prstGeom>
        </p:spPr>
      </p:pic>
      <p:pic>
        <p:nvPicPr>
          <p:cNvPr id="1700" name="bg object 170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185873" y="6617233"/>
            <a:ext cx="31915" cy="24561"/>
          </a:xfrm>
          <a:prstGeom prst="rect">
            <a:avLst/>
          </a:prstGeom>
        </p:spPr>
      </p:pic>
      <p:pic>
        <p:nvPicPr>
          <p:cNvPr id="1701" name="bg object 170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185441" y="6548894"/>
            <a:ext cx="30581" cy="23545"/>
          </a:xfrm>
          <a:prstGeom prst="rect">
            <a:avLst/>
          </a:prstGeom>
        </p:spPr>
      </p:pic>
      <p:pic>
        <p:nvPicPr>
          <p:cNvPr id="1702" name="bg object 170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185022" y="6480594"/>
            <a:ext cx="29248" cy="22491"/>
          </a:xfrm>
          <a:prstGeom prst="rect">
            <a:avLst/>
          </a:prstGeom>
        </p:spPr>
      </p:pic>
      <p:pic>
        <p:nvPicPr>
          <p:cNvPr id="1703" name="bg object 170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184616" y="6412306"/>
            <a:ext cx="27876" cy="21450"/>
          </a:xfrm>
          <a:prstGeom prst="rect">
            <a:avLst/>
          </a:prstGeom>
        </p:spPr>
      </p:pic>
      <p:pic>
        <p:nvPicPr>
          <p:cNvPr id="1704" name="bg object 1704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2184171" y="6343993"/>
            <a:ext cx="26581" cy="20408"/>
          </a:xfrm>
          <a:prstGeom prst="rect">
            <a:avLst/>
          </a:prstGeom>
        </p:spPr>
      </p:pic>
      <p:pic>
        <p:nvPicPr>
          <p:cNvPr id="1705" name="bg object 170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183739" y="6275705"/>
            <a:ext cx="25247" cy="19367"/>
          </a:xfrm>
          <a:prstGeom prst="rect">
            <a:avLst/>
          </a:prstGeom>
        </p:spPr>
      </p:pic>
      <p:pic>
        <p:nvPicPr>
          <p:cNvPr id="1706" name="bg object 170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183333" y="6207366"/>
            <a:ext cx="23901" cy="18376"/>
          </a:xfrm>
          <a:prstGeom prst="rect">
            <a:avLst/>
          </a:prstGeom>
        </p:spPr>
      </p:pic>
      <p:pic>
        <p:nvPicPr>
          <p:cNvPr id="1707" name="bg object 170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182914" y="6139053"/>
            <a:ext cx="22555" cy="17360"/>
          </a:xfrm>
          <a:prstGeom prst="rect">
            <a:avLst/>
          </a:prstGeom>
        </p:spPr>
      </p:pic>
      <p:pic>
        <p:nvPicPr>
          <p:cNvPr id="1708" name="bg object 170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182482" y="6070739"/>
            <a:ext cx="21234" cy="16344"/>
          </a:xfrm>
          <a:prstGeom prst="rect">
            <a:avLst/>
          </a:prstGeom>
        </p:spPr>
      </p:pic>
      <p:pic>
        <p:nvPicPr>
          <p:cNvPr id="1709" name="bg object 170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82037" y="6002401"/>
            <a:ext cx="19900" cy="15303"/>
          </a:xfrm>
          <a:prstGeom prst="rect">
            <a:avLst/>
          </a:prstGeom>
        </p:spPr>
      </p:pic>
      <p:pic>
        <p:nvPicPr>
          <p:cNvPr id="1710" name="bg object 17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81631" y="5934113"/>
            <a:ext cx="18567" cy="14262"/>
          </a:xfrm>
          <a:prstGeom prst="rect">
            <a:avLst/>
          </a:prstGeom>
        </p:spPr>
      </p:pic>
      <p:pic>
        <p:nvPicPr>
          <p:cNvPr id="1711" name="bg object 171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81212" y="5865799"/>
            <a:ext cx="17233" cy="13246"/>
          </a:xfrm>
          <a:prstGeom prst="rect">
            <a:avLst/>
          </a:prstGeom>
        </p:spPr>
      </p:pic>
      <p:pic>
        <p:nvPicPr>
          <p:cNvPr id="1712" name="bg object 17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80793" y="5797486"/>
            <a:ext cx="15887" cy="12204"/>
          </a:xfrm>
          <a:prstGeom prst="rect">
            <a:avLst/>
          </a:prstGeom>
        </p:spPr>
      </p:pic>
      <p:pic>
        <p:nvPicPr>
          <p:cNvPr id="1713" name="bg object 17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80374" y="5729173"/>
            <a:ext cx="14554" cy="11188"/>
          </a:xfrm>
          <a:prstGeom prst="rect">
            <a:avLst/>
          </a:prstGeom>
        </p:spPr>
      </p:pic>
      <p:pic>
        <p:nvPicPr>
          <p:cNvPr id="1714" name="bg object 17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79929" y="5660898"/>
            <a:ext cx="13220" cy="10134"/>
          </a:xfrm>
          <a:prstGeom prst="rect">
            <a:avLst/>
          </a:prstGeom>
        </p:spPr>
      </p:pic>
      <p:pic>
        <p:nvPicPr>
          <p:cNvPr id="1715" name="bg object 17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179510" y="5592559"/>
            <a:ext cx="11887" cy="9143"/>
          </a:xfrm>
          <a:prstGeom prst="rect">
            <a:avLst/>
          </a:prstGeom>
        </p:spPr>
      </p:pic>
      <p:pic>
        <p:nvPicPr>
          <p:cNvPr id="1716" name="bg object 17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179104" y="5524271"/>
            <a:ext cx="10540" cy="8077"/>
          </a:xfrm>
          <a:prstGeom prst="rect">
            <a:avLst/>
          </a:prstGeom>
        </p:spPr>
      </p:pic>
      <p:pic>
        <p:nvPicPr>
          <p:cNvPr id="1717" name="bg object 17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78672" y="5455933"/>
            <a:ext cx="9220" cy="7073"/>
          </a:xfrm>
          <a:prstGeom prst="rect">
            <a:avLst/>
          </a:prstGeom>
        </p:spPr>
      </p:pic>
      <p:pic>
        <p:nvPicPr>
          <p:cNvPr id="1718" name="bg object 17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178240" y="5387644"/>
            <a:ext cx="7886" cy="6032"/>
          </a:xfrm>
          <a:prstGeom prst="rect">
            <a:avLst/>
          </a:prstGeom>
        </p:spPr>
      </p:pic>
      <p:pic>
        <p:nvPicPr>
          <p:cNvPr id="1719" name="bg object 17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77834" y="5319306"/>
            <a:ext cx="6527" cy="5041"/>
          </a:xfrm>
          <a:prstGeom prst="rect">
            <a:avLst/>
          </a:prstGeom>
        </p:spPr>
      </p:pic>
      <p:pic>
        <p:nvPicPr>
          <p:cNvPr id="1720" name="bg object 17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77402" y="5250992"/>
            <a:ext cx="5194" cy="4025"/>
          </a:xfrm>
          <a:prstGeom prst="rect">
            <a:avLst/>
          </a:prstGeom>
        </p:spPr>
      </p:pic>
      <p:pic>
        <p:nvPicPr>
          <p:cNvPr id="1721" name="bg object 17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76983" y="5182679"/>
            <a:ext cx="3873" cy="2984"/>
          </a:xfrm>
          <a:prstGeom prst="rect">
            <a:avLst/>
          </a:prstGeom>
        </p:spPr>
      </p:pic>
      <p:pic>
        <p:nvPicPr>
          <p:cNvPr id="1722" name="bg object 17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76564" y="5114366"/>
            <a:ext cx="2539" cy="1968"/>
          </a:xfrm>
          <a:prstGeom prst="rect">
            <a:avLst/>
          </a:prstGeom>
        </p:spPr>
      </p:pic>
      <p:pic>
        <p:nvPicPr>
          <p:cNvPr id="1723" name="bg object 17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76132" y="5046078"/>
            <a:ext cx="1206" cy="901"/>
          </a:xfrm>
          <a:prstGeom prst="rect">
            <a:avLst/>
          </a:prstGeom>
        </p:spPr>
      </p:pic>
      <p:pic>
        <p:nvPicPr>
          <p:cNvPr id="1724" name="bg object 1724"/>
          <p:cNvPicPr/>
          <p:nvPr/>
        </p:nvPicPr>
        <p:blipFill>
          <a:blip r:embed="rId141" cstate="print"/>
          <a:stretch>
            <a:fillRect/>
          </a:stretch>
        </p:blipFill>
        <p:spPr>
          <a:xfrm>
            <a:off x="2065715" y="7164062"/>
            <a:ext cx="38679" cy="29735"/>
          </a:xfrm>
          <a:prstGeom prst="rect">
            <a:avLst/>
          </a:prstGeom>
        </p:spPr>
      </p:pic>
      <p:pic>
        <p:nvPicPr>
          <p:cNvPr id="1725" name="bg object 172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063330" y="7095689"/>
            <a:ext cx="41262" cy="28811"/>
          </a:xfrm>
          <a:prstGeom prst="rect">
            <a:avLst/>
          </a:prstGeom>
        </p:spPr>
      </p:pic>
      <p:pic>
        <p:nvPicPr>
          <p:cNvPr id="1726" name="bg object 1726"/>
          <p:cNvPicPr/>
          <p:nvPr/>
        </p:nvPicPr>
        <p:blipFill>
          <a:blip r:embed="rId177" cstate="print"/>
          <a:stretch>
            <a:fillRect/>
          </a:stretch>
        </p:blipFill>
        <p:spPr>
          <a:xfrm>
            <a:off x="2062911" y="7027327"/>
            <a:ext cx="39941" cy="27876"/>
          </a:xfrm>
          <a:prstGeom prst="rect">
            <a:avLst/>
          </a:prstGeom>
        </p:spPr>
      </p:pic>
      <p:pic>
        <p:nvPicPr>
          <p:cNvPr id="1727" name="bg object 1727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2062505" y="6958990"/>
            <a:ext cx="38582" cy="26930"/>
          </a:xfrm>
          <a:prstGeom prst="rect">
            <a:avLst/>
          </a:prstGeom>
        </p:spPr>
      </p:pic>
      <p:pic>
        <p:nvPicPr>
          <p:cNvPr id="1728" name="bg object 172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062060" y="6890615"/>
            <a:ext cx="37261" cy="26019"/>
          </a:xfrm>
          <a:prstGeom prst="rect">
            <a:avLst/>
          </a:prstGeom>
        </p:spPr>
      </p:pic>
      <p:pic>
        <p:nvPicPr>
          <p:cNvPr id="1729" name="bg object 1729"/>
          <p:cNvPicPr/>
          <p:nvPr/>
        </p:nvPicPr>
        <p:blipFill>
          <a:blip r:embed="rId178" cstate="print"/>
          <a:stretch>
            <a:fillRect/>
          </a:stretch>
        </p:blipFill>
        <p:spPr>
          <a:xfrm>
            <a:off x="2061629" y="6820979"/>
            <a:ext cx="35940" cy="27660"/>
          </a:xfrm>
          <a:prstGeom prst="rect">
            <a:avLst/>
          </a:prstGeom>
        </p:spPr>
      </p:pic>
      <p:pic>
        <p:nvPicPr>
          <p:cNvPr id="1730" name="bg object 1730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61222" y="6752666"/>
            <a:ext cx="34582" cy="26619"/>
          </a:xfrm>
          <a:prstGeom prst="rect">
            <a:avLst/>
          </a:prstGeom>
        </p:spPr>
      </p:pic>
      <p:pic>
        <p:nvPicPr>
          <p:cNvPr id="1731" name="bg object 1731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2060803" y="6684378"/>
            <a:ext cx="33248" cy="25577"/>
          </a:xfrm>
          <a:prstGeom prst="rect">
            <a:avLst/>
          </a:prstGeom>
        </p:spPr>
      </p:pic>
      <p:pic>
        <p:nvPicPr>
          <p:cNvPr id="1732" name="bg object 173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2060371" y="6616052"/>
            <a:ext cx="31915" cy="24549"/>
          </a:xfrm>
          <a:prstGeom prst="rect">
            <a:avLst/>
          </a:prstGeom>
        </p:spPr>
      </p:pic>
      <p:pic>
        <p:nvPicPr>
          <p:cNvPr id="1733" name="bg object 173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059939" y="6547764"/>
            <a:ext cx="30581" cy="23482"/>
          </a:xfrm>
          <a:prstGeom prst="rect">
            <a:avLst/>
          </a:prstGeom>
        </p:spPr>
      </p:pic>
      <p:pic>
        <p:nvPicPr>
          <p:cNvPr id="1734" name="bg object 1734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2059521" y="6479451"/>
            <a:ext cx="29235" cy="22466"/>
          </a:xfrm>
          <a:prstGeom prst="rect">
            <a:avLst/>
          </a:prstGeom>
        </p:spPr>
      </p:pic>
      <p:pic>
        <p:nvPicPr>
          <p:cNvPr id="1735" name="bg object 173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059114" y="6411137"/>
            <a:ext cx="27914" cy="21450"/>
          </a:xfrm>
          <a:prstGeom prst="rect">
            <a:avLst/>
          </a:prstGeom>
        </p:spPr>
      </p:pic>
      <p:pic>
        <p:nvPicPr>
          <p:cNvPr id="1736" name="bg object 173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058682" y="6342799"/>
            <a:ext cx="26568" cy="20459"/>
          </a:xfrm>
          <a:prstGeom prst="rect">
            <a:avLst/>
          </a:prstGeom>
        </p:spPr>
      </p:pic>
      <p:pic>
        <p:nvPicPr>
          <p:cNvPr id="1737" name="bg object 173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058263" y="6274486"/>
            <a:ext cx="25234" cy="19443"/>
          </a:xfrm>
          <a:prstGeom prst="rect">
            <a:avLst/>
          </a:prstGeom>
        </p:spPr>
      </p:pic>
      <p:pic>
        <p:nvPicPr>
          <p:cNvPr id="1738" name="bg object 173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057831" y="6206172"/>
            <a:ext cx="23914" cy="18427"/>
          </a:xfrm>
          <a:prstGeom prst="rect">
            <a:avLst/>
          </a:prstGeom>
        </p:spPr>
      </p:pic>
      <p:pic>
        <p:nvPicPr>
          <p:cNvPr id="1739" name="bg object 173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057412" y="6137859"/>
            <a:ext cx="22567" cy="17360"/>
          </a:xfrm>
          <a:prstGeom prst="rect">
            <a:avLst/>
          </a:prstGeom>
        </p:spPr>
      </p:pic>
      <p:pic>
        <p:nvPicPr>
          <p:cNvPr id="1740" name="bg object 174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056993" y="6069571"/>
            <a:ext cx="21221" cy="16319"/>
          </a:xfrm>
          <a:prstGeom prst="rect">
            <a:avLst/>
          </a:prstGeom>
        </p:spPr>
      </p:pic>
      <p:pic>
        <p:nvPicPr>
          <p:cNvPr id="1741" name="bg object 174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2056574" y="6001258"/>
            <a:ext cx="19888" cy="15278"/>
          </a:xfrm>
          <a:prstGeom prst="rect">
            <a:avLst/>
          </a:prstGeom>
        </p:spPr>
      </p:pic>
      <p:pic>
        <p:nvPicPr>
          <p:cNvPr id="1742" name="bg object 174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056129" y="5932945"/>
            <a:ext cx="18580" cy="14262"/>
          </a:xfrm>
          <a:prstGeom prst="rect">
            <a:avLst/>
          </a:prstGeom>
        </p:spPr>
      </p:pic>
      <p:pic>
        <p:nvPicPr>
          <p:cNvPr id="1743" name="bg object 174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55710" y="5864644"/>
            <a:ext cx="17246" cy="13233"/>
          </a:xfrm>
          <a:prstGeom prst="rect">
            <a:avLst/>
          </a:prstGeom>
        </p:spPr>
      </p:pic>
      <p:pic>
        <p:nvPicPr>
          <p:cNvPr id="1744" name="bg object 174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55304" y="5796356"/>
            <a:ext cx="15875" cy="12192"/>
          </a:xfrm>
          <a:prstGeom prst="rect">
            <a:avLst/>
          </a:prstGeom>
        </p:spPr>
      </p:pic>
      <p:pic>
        <p:nvPicPr>
          <p:cNvPr id="1745" name="bg object 174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054872" y="5727992"/>
            <a:ext cx="14541" cy="11239"/>
          </a:xfrm>
          <a:prstGeom prst="rect">
            <a:avLst/>
          </a:prstGeom>
        </p:spPr>
      </p:pic>
      <p:pic>
        <p:nvPicPr>
          <p:cNvPr id="1746" name="bg object 17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54466" y="5659678"/>
            <a:ext cx="13208" cy="10198"/>
          </a:xfrm>
          <a:prstGeom prst="rect">
            <a:avLst/>
          </a:prstGeom>
        </p:spPr>
      </p:pic>
      <p:pic>
        <p:nvPicPr>
          <p:cNvPr id="1747" name="bg object 174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54021" y="5591391"/>
            <a:ext cx="11887" cy="9131"/>
          </a:xfrm>
          <a:prstGeom prst="rect">
            <a:avLst/>
          </a:prstGeom>
        </p:spPr>
      </p:pic>
      <p:pic>
        <p:nvPicPr>
          <p:cNvPr id="1748" name="bg object 174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53615" y="5523077"/>
            <a:ext cx="10541" cy="8115"/>
          </a:xfrm>
          <a:prstGeom prst="rect">
            <a:avLst/>
          </a:prstGeom>
        </p:spPr>
      </p:pic>
      <p:pic>
        <p:nvPicPr>
          <p:cNvPr id="1749" name="bg object 174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053171" y="5454764"/>
            <a:ext cx="9232" cy="7099"/>
          </a:xfrm>
          <a:prstGeom prst="rect">
            <a:avLst/>
          </a:prstGeom>
        </p:spPr>
      </p:pic>
      <p:pic>
        <p:nvPicPr>
          <p:cNvPr id="1750" name="bg object 175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052764" y="5386451"/>
            <a:ext cx="7861" cy="6057"/>
          </a:xfrm>
          <a:prstGeom prst="rect">
            <a:avLst/>
          </a:prstGeom>
        </p:spPr>
      </p:pic>
      <p:pic>
        <p:nvPicPr>
          <p:cNvPr id="1751" name="bg object 175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052332" y="5318163"/>
            <a:ext cx="6540" cy="5016"/>
          </a:xfrm>
          <a:prstGeom prst="rect">
            <a:avLst/>
          </a:prstGeom>
        </p:spPr>
      </p:pic>
      <p:pic>
        <p:nvPicPr>
          <p:cNvPr id="1752" name="bg object 175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051913" y="5249799"/>
            <a:ext cx="5207" cy="4051"/>
          </a:xfrm>
          <a:prstGeom prst="rect">
            <a:avLst/>
          </a:prstGeom>
        </p:spPr>
      </p:pic>
      <p:pic>
        <p:nvPicPr>
          <p:cNvPr id="1753" name="bg object 175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051494" y="5181511"/>
            <a:ext cx="3860" cy="3009"/>
          </a:xfrm>
          <a:prstGeom prst="rect">
            <a:avLst/>
          </a:prstGeom>
        </p:spPr>
      </p:pic>
      <p:pic>
        <p:nvPicPr>
          <p:cNvPr id="1754" name="bg object 175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051062" y="5113185"/>
            <a:ext cx="2552" cy="1955"/>
          </a:xfrm>
          <a:prstGeom prst="rect">
            <a:avLst/>
          </a:prstGeom>
        </p:spPr>
      </p:pic>
      <p:pic>
        <p:nvPicPr>
          <p:cNvPr id="1755" name="bg object 175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050630" y="5044897"/>
            <a:ext cx="1206" cy="914"/>
          </a:xfrm>
          <a:prstGeom prst="rect">
            <a:avLst/>
          </a:prstGeom>
        </p:spPr>
      </p:pic>
      <p:pic>
        <p:nvPicPr>
          <p:cNvPr id="1756" name="bg object 1756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940229" y="7162879"/>
            <a:ext cx="38663" cy="29740"/>
          </a:xfrm>
          <a:prstGeom prst="rect">
            <a:avLst/>
          </a:prstGeom>
        </p:spPr>
      </p:pic>
      <p:pic>
        <p:nvPicPr>
          <p:cNvPr id="1757" name="bg object 175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937829" y="7094535"/>
            <a:ext cx="41275" cy="28798"/>
          </a:xfrm>
          <a:prstGeom prst="rect">
            <a:avLst/>
          </a:prstGeom>
        </p:spPr>
      </p:pic>
      <p:pic>
        <p:nvPicPr>
          <p:cNvPr id="1758" name="bg object 1758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937423" y="7026163"/>
            <a:ext cx="39928" cy="27884"/>
          </a:xfrm>
          <a:prstGeom prst="rect">
            <a:avLst/>
          </a:prstGeom>
        </p:spPr>
      </p:pic>
      <p:pic>
        <p:nvPicPr>
          <p:cNvPr id="1759" name="bg object 1759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937003" y="6957796"/>
            <a:ext cx="38582" cy="26955"/>
          </a:xfrm>
          <a:prstGeom prst="rect">
            <a:avLst/>
          </a:prstGeom>
        </p:spPr>
      </p:pic>
      <p:pic>
        <p:nvPicPr>
          <p:cNvPr id="1760" name="bg object 176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936572" y="6889437"/>
            <a:ext cx="37249" cy="26017"/>
          </a:xfrm>
          <a:prstGeom prst="rect">
            <a:avLst/>
          </a:prstGeom>
        </p:spPr>
      </p:pic>
      <p:pic>
        <p:nvPicPr>
          <p:cNvPr id="1761" name="bg object 1761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936140" y="6819837"/>
            <a:ext cx="35928" cy="27609"/>
          </a:xfrm>
          <a:prstGeom prst="rect">
            <a:avLst/>
          </a:prstGeom>
        </p:spPr>
      </p:pic>
      <p:pic>
        <p:nvPicPr>
          <p:cNvPr id="1762" name="bg object 1762"/>
          <p:cNvPicPr/>
          <p:nvPr/>
        </p:nvPicPr>
        <p:blipFill>
          <a:blip r:embed="rId179" cstate="print"/>
          <a:stretch>
            <a:fillRect/>
          </a:stretch>
        </p:blipFill>
        <p:spPr>
          <a:xfrm>
            <a:off x="1935721" y="6751510"/>
            <a:ext cx="34607" cy="26606"/>
          </a:xfrm>
          <a:prstGeom prst="rect">
            <a:avLst/>
          </a:prstGeom>
        </p:spPr>
      </p:pic>
      <p:pic>
        <p:nvPicPr>
          <p:cNvPr id="1763" name="bg object 1763"/>
          <p:cNvPicPr/>
          <p:nvPr/>
        </p:nvPicPr>
        <p:blipFill>
          <a:blip r:embed="rId146" cstate="print"/>
          <a:stretch>
            <a:fillRect/>
          </a:stretch>
        </p:blipFill>
        <p:spPr>
          <a:xfrm>
            <a:off x="1935315" y="6683171"/>
            <a:ext cx="33248" cy="25565"/>
          </a:xfrm>
          <a:prstGeom prst="rect">
            <a:avLst/>
          </a:prstGeom>
        </p:spPr>
      </p:pic>
      <p:pic>
        <p:nvPicPr>
          <p:cNvPr id="1764" name="bg object 176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4883" y="6614858"/>
            <a:ext cx="31915" cy="24549"/>
          </a:xfrm>
          <a:prstGeom prst="rect">
            <a:avLst/>
          </a:prstGeom>
        </p:spPr>
      </p:pic>
      <p:pic>
        <p:nvPicPr>
          <p:cNvPr id="1765" name="bg object 176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4438" y="6546570"/>
            <a:ext cx="30594" cy="23507"/>
          </a:xfrm>
          <a:prstGeom prst="rect">
            <a:avLst/>
          </a:prstGeom>
        </p:spPr>
      </p:pic>
      <p:pic>
        <p:nvPicPr>
          <p:cNvPr id="1766" name="bg object 176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934032" y="6478257"/>
            <a:ext cx="29222" cy="22491"/>
          </a:xfrm>
          <a:prstGeom prst="rect">
            <a:avLst/>
          </a:prstGeom>
        </p:spPr>
      </p:pic>
      <p:pic>
        <p:nvPicPr>
          <p:cNvPr id="1767" name="bg object 176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933600" y="6409944"/>
            <a:ext cx="27914" cy="21475"/>
          </a:xfrm>
          <a:prstGeom prst="rect">
            <a:avLst/>
          </a:prstGeom>
        </p:spPr>
      </p:pic>
      <p:pic>
        <p:nvPicPr>
          <p:cNvPr id="1768" name="bg object 176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33194" y="6341630"/>
            <a:ext cx="26568" cy="20434"/>
          </a:xfrm>
          <a:prstGeom prst="rect">
            <a:avLst/>
          </a:prstGeom>
        </p:spPr>
      </p:pic>
      <p:pic>
        <p:nvPicPr>
          <p:cNvPr id="1769" name="bg object 176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32762" y="6273317"/>
            <a:ext cx="25234" cy="19418"/>
          </a:xfrm>
          <a:prstGeom prst="rect">
            <a:avLst/>
          </a:prstGeom>
        </p:spPr>
      </p:pic>
      <p:pic>
        <p:nvPicPr>
          <p:cNvPr id="1770" name="bg object 177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32330" y="6205029"/>
            <a:ext cx="23926" cy="18364"/>
          </a:xfrm>
          <a:prstGeom prst="rect">
            <a:avLst/>
          </a:prstGeom>
        </p:spPr>
      </p:pic>
      <p:pic>
        <p:nvPicPr>
          <p:cNvPr id="1771" name="bg object 177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31923" y="6136691"/>
            <a:ext cx="22555" cy="17348"/>
          </a:xfrm>
          <a:prstGeom prst="rect">
            <a:avLst/>
          </a:prstGeom>
        </p:spPr>
      </p:pic>
      <p:pic>
        <p:nvPicPr>
          <p:cNvPr id="1772" name="bg object 177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931492" y="6068377"/>
            <a:ext cx="21221" cy="16332"/>
          </a:xfrm>
          <a:prstGeom prst="rect">
            <a:avLst/>
          </a:prstGeom>
        </p:spPr>
      </p:pic>
      <p:pic>
        <p:nvPicPr>
          <p:cNvPr id="1773" name="bg object 177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931073" y="6000076"/>
            <a:ext cx="19900" cy="15303"/>
          </a:xfrm>
          <a:prstGeom prst="rect">
            <a:avLst/>
          </a:prstGeom>
        </p:spPr>
      </p:pic>
      <p:pic>
        <p:nvPicPr>
          <p:cNvPr id="1774" name="bg object 177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30641" y="5931763"/>
            <a:ext cx="18580" cy="14287"/>
          </a:xfrm>
          <a:prstGeom prst="rect">
            <a:avLst/>
          </a:prstGeom>
        </p:spPr>
      </p:pic>
      <p:pic>
        <p:nvPicPr>
          <p:cNvPr id="1775" name="bg object 177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30222" y="5863450"/>
            <a:ext cx="17233" cy="13271"/>
          </a:xfrm>
          <a:prstGeom prst="rect">
            <a:avLst/>
          </a:prstGeom>
        </p:spPr>
      </p:pic>
      <p:pic>
        <p:nvPicPr>
          <p:cNvPr id="1776" name="bg object 177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29815" y="5795137"/>
            <a:ext cx="15875" cy="12255"/>
          </a:xfrm>
          <a:prstGeom prst="rect">
            <a:avLst/>
          </a:prstGeom>
        </p:spPr>
      </p:pic>
      <p:pic>
        <p:nvPicPr>
          <p:cNvPr id="1777" name="bg object 177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29384" y="5726849"/>
            <a:ext cx="14528" cy="11163"/>
          </a:xfrm>
          <a:prstGeom prst="rect">
            <a:avLst/>
          </a:prstGeom>
        </p:spPr>
      </p:pic>
      <p:pic>
        <p:nvPicPr>
          <p:cNvPr id="1778" name="bg object 177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28964" y="5658510"/>
            <a:ext cx="13220" cy="10172"/>
          </a:xfrm>
          <a:prstGeom prst="rect">
            <a:avLst/>
          </a:prstGeom>
        </p:spPr>
      </p:pic>
      <p:pic>
        <p:nvPicPr>
          <p:cNvPr id="1779" name="bg object 177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28533" y="5590222"/>
            <a:ext cx="11899" cy="9131"/>
          </a:xfrm>
          <a:prstGeom prst="rect">
            <a:avLst/>
          </a:prstGeom>
        </p:spPr>
      </p:pic>
      <p:pic>
        <p:nvPicPr>
          <p:cNvPr id="1780" name="bg object 178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28113" y="5521884"/>
            <a:ext cx="10540" cy="8115"/>
          </a:xfrm>
          <a:prstGeom prst="rect">
            <a:avLst/>
          </a:prstGeom>
        </p:spPr>
      </p:pic>
      <p:pic>
        <p:nvPicPr>
          <p:cNvPr id="1781" name="bg object 178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27694" y="5453596"/>
            <a:ext cx="9207" cy="7073"/>
          </a:xfrm>
          <a:prstGeom prst="rect">
            <a:avLst/>
          </a:prstGeom>
        </p:spPr>
      </p:pic>
      <p:pic>
        <p:nvPicPr>
          <p:cNvPr id="1782" name="bg object 178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927263" y="5385257"/>
            <a:ext cx="7874" cy="6083"/>
          </a:xfrm>
          <a:prstGeom prst="rect">
            <a:avLst/>
          </a:prstGeom>
        </p:spPr>
      </p:pic>
      <p:pic>
        <p:nvPicPr>
          <p:cNvPr id="1783" name="bg object 178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926831" y="5316969"/>
            <a:ext cx="6540" cy="5041"/>
          </a:xfrm>
          <a:prstGeom prst="rect">
            <a:avLst/>
          </a:prstGeom>
        </p:spPr>
      </p:pic>
      <p:pic>
        <p:nvPicPr>
          <p:cNvPr id="1784" name="bg object 178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26424" y="5248643"/>
            <a:ext cx="5206" cy="4013"/>
          </a:xfrm>
          <a:prstGeom prst="rect">
            <a:avLst/>
          </a:prstGeom>
        </p:spPr>
      </p:pic>
      <p:pic>
        <p:nvPicPr>
          <p:cNvPr id="1785" name="bg object 178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926005" y="5180330"/>
            <a:ext cx="3873" cy="2971"/>
          </a:xfrm>
          <a:prstGeom prst="rect">
            <a:avLst/>
          </a:prstGeom>
        </p:spPr>
      </p:pic>
      <p:pic>
        <p:nvPicPr>
          <p:cNvPr id="1786" name="bg object 178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925561" y="5112042"/>
            <a:ext cx="2552" cy="1930"/>
          </a:xfrm>
          <a:prstGeom prst="rect">
            <a:avLst/>
          </a:prstGeom>
        </p:spPr>
      </p:pic>
      <p:pic>
        <p:nvPicPr>
          <p:cNvPr id="1787" name="bg object 178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925155" y="5043703"/>
            <a:ext cx="1193" cy="939"/>
          </a:xfrm>
          <a:prstGeom prst="rect">
            <a:avLst/>
          </a:prstGeom>
        </p:spPr>
      </p:pic>
      <p:pic>
        <p:nvPicPr>
          <p:cNvPr id="1788" name="bg object 1788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4736" y="7161689"/>
            <a:ext cx="38668" cy="29752"/>
          </a:xfrm>
          <a:prstGeom prst="rect">
            <a:avLst/>
          </a:prstGeom>
        </p:spPr>
      </p:pic>
      <p:pic>
        <p:nvPicPr>
          <p:cNvPr id="1789" name="bg object 1789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812340" y="7093338"/>
            <a:ext cx="41275" cy="28816"/>
          </a:xfrm>
          <a:prstGeom prst="rect">
            <a:avLst/>
          </a:prstGeom>
        </p:spPr>
      </p:pic>
      <p:pic>
        <p:nvPicPr>
          <p:cNvPr id="1790" name="bg object 1790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1811921" y="7024992"/>
            <a:ext cx="39928" cy="27881"/>
          </a:xfrm>
          <a:prstGeom prst="rect">
            <a:avLst/>
          </a:prstGeom>
        </p:spPr>
      </p:pic>
      <p:pic>
        <p:nvPicPr>
          <p:cNvPr id="1791" name="bg object 1791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811515" y="6956618"/>
            <a:ext cx="38569" cy="26968"/>
          </a:xfrm>
          <a:prstGeom prst="rect">
            <a:avLst/>
          </a:prstGeom>
        </p:spPr>
      </p:pic>
      <p:pic>
        <p:nvPicPr>
          <p:cNvPr id="1792" name="bg object 1792"/>
          <p:cNvPicPr/>
          <p:nvPr/>
        </p:nvPicPr>
        <p:blipFill>
          <a:blip r:embed="rId180" cstate="print"/>
          <a:stretch>
            <a:fillRect/>
          </a:stretch>
        </p:blipFill>
        <p:spPr>
          <a:xfrm>
            <a:off x="1811070" y="6888269"/>
            <a:ext cx="37261" cy="26022"/>
          </a:xfrm>
          <a:prstGeom prst="rect">
            <a:avLst/>
          </a:prstGeom>
        </p:spPr>
      </p:pic>
      <p:pic>
        <p:nvPicPr>
          <p:cNvPr id="1793" name="bg object 1793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810664" y="6818630"/>
            <a:ext cx="35915" cy="27622"/>
          </a:xfrm>
          <a:prstGeom prst="rect">
            <a:avLst/>
          </a:prstGeom>
        </p:spPr>
      </p:pic>
      <p:pic>
        <p:nvPicPr>
          <p:cNvPr id="1794" name="bg object 1794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810232" y="6750342"/>
            <a:ext cx="34594" cy="26581"/>
          </a:xfrm>
          <a:prstGeom prst="rect">
            <a:avLst/>
          </a:prstGeom>
        </p:spPr>
      </p:pic>
      <p:pic>
        <p:nvPicPr>
          <p:cNvPr id="1795" name="bg object 1795"/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1809800" y="6682003"/>
            <a:ext cx="33261" cy="25603"/>
          </a:xfrm>
          <a:prstGeom prst="rect">
            <a:avLst/>
          </a:prstGeom>
        </p:spPr>
      </p:pic>
      <p:pic>
        <p:nvPicPr>
          <p:cNvPr id="1796" name="bg object 179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809394" y="6613715"/>
            <a:ext cx="31902" cy="24561"/>
          </a:xfrm>
          <a:prstGeom prst="rect">
            <a:avLst/>
          </a:prstGeom>
        </p:spPr>
      </p:pic>
      <p:pic>
        <p:nvPicPr>
          <p:cNvPr id="1797" name="bg object 179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808962" y="6545402"/>
            <a:ext cx="30581" cy="23520"/>
          </a:xfrm>
          <a:prstGeom prst="rect">
            <a:avLst/>
          </a:prstGeom>
        </p:spPr>
      </p:pic>
      <p:pic>
        <p:nvPicPr>
          <p:cNvPr id="1798" name="bg object 179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808530" y="6477063"/>
            <a:ext cx="29260" cy="22529"/>
          </a:xfrm>
          <a:prstGeom prst="rect">
            <a:avLst/>
          </a:prstGeom>
        </p:spPr>
      </p:pic>
      <p:pic>
        <p:nvPicPr>
          <p:cNvPr id="1799" name="bg object 179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808111" y="6408750"/>
            <a:ext cx="27914" cy="21513"/>
          </a:xfrm>
          <a:prstGeom prst="rect">
            <a:avLst/>
          </a:prstGeom>
        </p:spPr>
      </p:pic>
      <p:pic>
        <p:nvPicPr>
          <p:cNvPr id="1800" name="bg object 180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807692" y="6340437"/>
            <a:ext cx="26581" cy="20472"/>
          </a:xfrm>
          <a:prstGeom prst="rect">
            <a:avLst/>
          </a:prstGeom>
        </p:spPr>
      </p:pic>
      <p:pic>
        <p:nvPicPr>
          <p:cNvPr id="1801" name="bg object 180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807273" y="6272123"/>
            <a:ext cx="25234" cy="19430"/>
          </a:xfrm>
          <a:prstGeom prst="rect">
            <a:avLst/>
          </a:prstGeom>
        </p:spPr>
      </p:pic>
      <p:pic>
        <p:nvPicPr>
          <p:cNvPr id="1802" name="bg object 180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806841" y="6203823"/>
            <a:ext cx="23901" cy="18402"/>
          </a:xfrm>
          <a:prstGeom prst="rect">
            <a:avLst/>
          </a:prstGeom>
        </p:spPr>
      </p:pic>
      <p:pic>
        <p:nvPicPr>
          <p:cNvPr id="1803" name="bg object 180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806422" y="6135535"/>
            <a:ext cx="22555" cy="17360"/>
          </a:xfrm>
          <a:prstGeom prst="rect">
            <a:avLst/>
          </a:prstGeom>
        </p:spPr>
      </p:pic>
      <p:pic>
        <p:nvPicPr>
          <p:cNvPr id="1804" name="bg object 180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806016" y="6067221"/>
            <a:ext cx="21209" cy="16344"/>
          </a:xfrm>
          <a:prstGeom prst="rect">
            <a:avLst/>
          </a:prstGeom>
        </p:spPr>
      </p:pic>
      <p:pic>
        <p:nvPicPr>
          <p:cNvPr id="1805" name="bg object 180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05584" y="5998908"/>
            <a:ext cx="19900" cy="15328"/>
          </a:xfrm>
          <a:prstGeom prst="rect">
            <a:avLst/>
          </a:prstGeom>
        </p:spPr>
      </p:pic>
      <p:pic>
        <p:nvPicPr>
          <p:cNvPr id="1806" name="bg object 180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05152" y="5930595"/>
            <a:ext cx="18580" cy="14287"/>
          </a:xfrm>
          <a:prstGeom prst="rect">
            <a:avLst/>
          </a:prstGeom>
        </p:spPr>
      </p:pic>
      <p:pic>
        <p:nvPicPr>
          <p:cNvPr id="1807" name="bg object 180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04720" y="5862281"/>
            <a:ext cx="17233" cy="13271"/>
          </a:xfrm>
          <a:prstGeom prst="rect">
            <a:avLst/>
          </a:prstGeom>
        </p:spPr>
      </p:pic>
      <p:pic>
        <p:nvPicPr>
          <p:cNvPr id="1808" name="bg object 180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04314" y="5793943"/>
            <a:ext cx="15874" cy="12230"/>
          </a:xfrm>
          <a:prstGeom prst="rect">
            <a:avLst/>
          </a:prstGeom>
        </p:spPr>
      </p:pic>
      <p:pic>
        <p:nvPicPr>
          <p:cNvPr id="1809" name="bg object 18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03895" y="5725655"/>
            <a:ext cx="14554" cy="11188"/>
          </a:xfrm>
          <a:prstGeom prst="rect">
            <a:avLst/>
          </a:prstGeom>
        </p:spPr>
      </p:pic>
      <p:pic>
        <p:nvPicPr>
          <p:cNvPr id="1810" name="bg object 181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03450" y="5657342"/>
            <a:ext cx="13220" cy="10147"/>
          </a:xfrm>
          <a:prstGeom prst="rect">
            <a:avLst/>
          </a:prstGeom>
        </p:spPr>
      </p:pic>
      <p:pic>
        <p:nvPicPr>
          <p:cNvPr id="1811" name="bg object 181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03031" y="5589054"/>
            <a:ext cx="11899" cy="9105"/>
          </a:xfrm>
          <a:prstGeom prst="rect">
            <a:avLst/>
          </a:prstGeom>
        </p:spPr>
      </p:pic>
      <p:pic>
        <p:nvPicPr>
          <p:cNvPr id="1812" name="bg object 181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02612" y="5520715"/>
            <a:ext cx="10553" cy="8115"/>
          </a:xfrm>
          <a:prstGeom prst="rect">
            <a:avLst/>
          </a:prstGeom>
        </p:spPr>
      </p:pic>
      <p:pic>
        <p:nvPicPr>
          <p:cNvPr id="1813" name="bg object 18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02206" y="5452415"/>
            <a:ext cx="9194" cy="7086"/>
          </a:xfrm>
          <a:prstGeom prst="rect">
            <a:avLst/>
          </a:prstGeom>
        </p:spPr>
      </p:pic>
      <p:pic>
        <p:nvPicPr>
          <p:cNvPr id="1814" name="bg object 18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01799" y="5384101"/>
            <a:ext cx="7835" cy="6045"/>
          </a:xfrm>
          <a:prstGeom prst="rect">
            <a:avLst/>
          </a:prstGeom>
        </p:spPr>
      </p:pic>
      <p:pic>
        <p:nvPicPr>
          <p:cNvPr id="1815" name="bg object 18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01355" y="5315762"/>
            <a:ext cx="6540" cy="5029"/>
          </a:xfrm>
          <a:prstGeom prst="rect">
            <a:avLst/>
          </a:prstGeom>
        </p:spPr>
      </p:pic>
      <p:pic>
        <p:nvPicPr>
          <p:cNvPr id="1816" name="bg object 18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00923" y="5247475"/>
            <a:ext cx="5219" cy="3987"/>
          </a:xfrm>
          <a:prstGeom prst="rect">
            <a:avLst/>
          </a:prstGeom>
        </p:spPr>
      </p:pic>
      <p:pic>
        <p:nvPicPr>
          <p:cNvPr id="1817" name="bg object 18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00504" y="5179161"/>
            <a:ext cx="3886" cy="2971"/>
          </a:xfrm>
          <a:prstGeom prst="rect">
            <a:avLst/>
          </a:prstGeom>
        </p:spPr>
      </p:pic>
      <p:pic>
        <p:nvPicPr>
          <p:cNvPr id="1818" name="bg object 18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00085" y="5110848"/>
            <a:ext cx="2527" cy="1930"/>
          </a:xfrm>
          <a:prstGeom prst="rect">
            <a:avLst/>
          </a:prstGeom>
        </p:spPr>
      </p:pic>
      <p:pic>
        <p:nvPicPr>
          <p:cNvPr id="1819" name="bg object 18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99666" y="5042535"/>
            <a:ext cx="1181" cy="914"/>
          </a:xfrm>
          <a:prstGeom prst="rect">
            <a:avLst/>
          </a:prstGeom>
        </p:spPr>
      </p:pic>
      <p:pic>
        <p:nvPicPr>
          <p:cNvPr id="1820" name="bg object 1820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689238" y="7160528"/>
            <a:ext cx="38676" cy="29759"/>
          </a:xfrm>
          <a:prstGeom prst="rect">
            <a:avLst/>
          </a:prstGeom>
        </p:spPr>
      </p:pic>
      <p:pic>
        <p:nvPicPr>
          <p:cNvPr id="1821" name="bg object 1821"/>
          <p:cNvPicPr/>
          <p:nvPr/>
        </p:nvPicPr>
        <p:blipFill>
          <a:blip r:embed="rId181" cstate="print"/>
          <a:stretch>
            <a:fillRect/>
          </a:stretch>
        </p:blipFill>
        <p:spPr>
          <a:xfrm>
            <a:off x="1686864" y="7092167"/>
            <a:ext cx="41262" cy="28838"/>
          </a:xfrm>
          <a:prstGeom prst="rect">
            <a:avLst/>
          </a:prstGeom>
        </p:spPr>
      </p:pic>
      <p:pic>
        <p:nvPicPr>
          <p:cNvPr id="1822" name="bg object 182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86420" y="7023809"/>
            <a:ext cx="39941" cy="27900"/>
          </a:xfrm>
          <a:prstGeom prst="rect">
            <a:avLst/>
          </a:prstGeom>
        </p:spPr>
      </p:pic>
      <p:pic>
        <p:nvPicPr>
          <p:cNvPr id="1823" name="bg object 1823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1686001" y="6955439"/>
            <a:ext cx="38582" cy="26958"/>
          </a:xfrm>
          <a:prstGeom prst="rect">
            <a:avLst/>
          </a:prstGeom>
        </p:spPr>
      </p:pic>
      <p:pic>
        <p:nvPicPr>
          <p:cNvPr id="1824" name="bg object 1824"/>
          <p:cNvPicPr/>
          <p:nvPr/>
        </p:nvPicPr>
        <p:blipFill>
          <a:blip r:embed="rId169" cstate="print"/>
          <a:stretch>
            <a:fillRect/>
          </a:stretch>
        </p:blipFill>
        <p:spPr>
          <a:xfrm>
            <a:off x="1685594" y="6887105"/>
            <a:ext cx="37249" cy="26011"/>
          </a:xfrm>
          <a:prstGeom prst="rect">
            <a:avLst/>
          </a:prstGeom>
        </p:spPr>
      </p:pic>
      <p:pic>
        <p:nvPicPr>
          <p:cNvPr id="1825" name="bg object 1825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1685162" y="6817461"/>
            <a:ext cx="35928" cy="27609"/>
          </a:xfrm>
          <a:prstGeom prst="rect">
            <a:avLst/>
          </a:prstGeom>
        </p:spPr>
      </p:pic>
      <p:pic>
        <p:nvPicPr>
          <p:cNvPr id="1826" name="bg object 1826"/>
          <p:cNvPicPr/>
          <p:nvPr/>
        </p:nvPicPr>
        <p:blipFill>
          <a:blip r:embed="rId182" cstate="print"/>
          <a:stretch>
            <a:fillRect/>
          </a:stretch>
        </p:blipFill>
        <p:spPr>
          <a:xfrm>
            <a:off x="1684743" y="6749122"/>
            <a:ext cx="34582" cy="26619"/>
          </a:xfrm>
          <a:prstGeom prst="rect">
            <a:avLst/>
          </a:prstGeom>
        </p:spPr>
      </p:pic>
      <p:pic>
        <p:nvPicPr>
          <p:cNvPr id="1827" name="bg object 1827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684312" y="6680835"/>
            <a:ext cx="33248" cy="25577"/>
          </a:xfrm>
          <a:prstGeom prst="rect">
            <a:avLst/>
          </a:prstGeom>
        </p:spPr>
      </p:pic>
      <p:pic>
        <p:nvPicPr>
          <p:cNvPr id="1828" name="bg object 182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683892" y="6612521"/>
            <a:ext cx="31915" cy="24561"/>
          </a:xfrm>
          <a:prstGeom prst="rect">
            <a:avLst/>
          </a:prstGeom>
        </p:spPr>
      </p:pic>
      <p:pic>
        <p:nvPicPr>
          <p:cNvPr id="1829" name="bg object 182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83474" y="6544208"/>
            <a:ext cx="30556" cy="23545"/>
          </a:xfrm>
          <a:prstGeom prst="rect">
            <a:avLst/>
          </a:prstGeom>
        </p:spPr>
      </p:pic>
      <p:pic>
        <p:nvPicPr>
          <p:cNvPr id="1830" name="bg object 183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83029" y="6475895"/>
            <a:ext cx="29260" cy="22478"/>
          </a:xfrm>
          <a:prstGeom prst="rect">
            <a:avLst/>
          </a:prstGeom>
        </p:spPr>
      </p:pic>
      <p:pic>
        <p:nvPicPr>
          <p:cNvPr id="1831" name="bg object 183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682216" y="6339281"/>
            <a:ext cx="26568" cy="20434"/>
          </a:xfrm>
          <a:prstGeom prst="rect">
            <a:avLst/>
          </a:prstGeom>
        </p:spPr>
      </p:pic>
      <p:pic>
        <p:nvPicPr>
          <p:cNvPr id="1832" name="bg object 183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682623" y="6407581"/>
            <a:ext cx="27927" cy="21463"/>
          </a:xfrm>
          <a:prstGeom prst="rect">
            <a:avLst/>
          </a:prstGeom>
        </p:spPr>
      </p:pic>
      <p:pic>
        <p:nvPicPr>
          <p:cNvPr id="1833" name="bg object 183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81784" y="6270993"/>
            <a:ext cx="25234" cy="19392"/>
          </a:xfrm>
          <a:prstGeom prst="rect">
            <a:avLst/>
          </a:prstGeom>
        </p:spPr>
      </p:pic>
      <p:pic>
        <p:nvPicPr>
          <p:cNvPr id="1834" name="bg object 183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81365" y="6202654"/>
            <a:ext cx="23876" cy="18402"/>
          </a:xfrm>
          <a:prstGeom prst="rect">
            <a:avLst/>
          </a:prstGeom>
        </p:spPr>
      </p:pic>
      <p:pic>
        <p:nvPicPr>
          <p:cNvPr id="1835" name="bg object 183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80921" y="6134341"/>
            <a:ext cx="22580" cy="17360"/>
          </a:xfrm>
          <a:prstGeom prst="rect">
            <a:avLst/>
          </a:prstGeom>
        </p:spPr>
      </p:pic>
      <p:pic>
        <p:nvPicPr>
          <p:cNvPr id="1836" name="bg object 18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80514" y="6066028"/>
            <a:ext cx="21221" cy="16344"/>
          </a:xfrm>
          <a:prstGeom prst="rect">
            <a:avLst/>
          </a:prstGeom>
        </p:spPr>
      </p:pic>
      <p:pic>
        <p:nvPicPr>
          <p:cNvPr id="1837" name="bg object 18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80095" y="5997740"/>
            <a:ext cx="19888" cy="15303"/>
          </a:xfrm>
          <a:prstGeom prst="rect">
            <a:avLst/>
          </a:prstGeom>
        </p:spPr>
      </p:pic>
      <p:pic>
        <p:nvPicPr>
          <p:cNvPr id="1838" name="bg object 18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9651" y="5929401"/>
            <a:ext cx="18567" cy="14287"/>
          </a:xfrm>
          <a:prstGeom prst="rect">
            <a:avLst/>
          </a:prstGeom>
        </p:spPr>
      </p:pic>
      <p:pic>
        <p:nvPicPr>
          <p:cNvPr id="1839" name="bg object 18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79232" y="5861088"/>
            <a:ext cx="17221" cy="13246"/>
          </a:xfrm>
          <a:prstGeom prst="rect">
            <a:avLst/>
          </a:prstGeom>
        </p:spPr>
      </p:pic>
      <p:pic>
        <p:nvPicPr>
          <p:cNvPr id="1840" name="bg object 18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78812" y="5792800"/>
            <a:ext cx="15874" cy="12204"/>
          </a:xfrm>
          <a:prstGeom prst="rect">
            <a:avLst/>
          </a:prstGeom>
        </p:spPr>
      </p:pic>
      <p:pic>
        <p:nvPicPr>
          <p:cNvPr id="1841" name="bg object 18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78393" y="5724487"/>
            <a:ext cx="14566" cy="11188"/>
          </a:xfrm>
          <a:prstGeom prst="rect">
            <a:avLst/>
          </a:prstGeom>
        </p:spPr>
      </p:pic>
      <p:pic>
        <p:nvPicPr>
          <p:cNvPr id="1842" name="bg object 18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77987" y="5656148"/>
            <a:ext cx="13220" cy="10198"/>
          </a:xfrm>
          <a:prstGeom prst="rect">
            <a:avLst/>
          </a:prstGeom>
        </p:spPr>
      </p:pic>
      <p:pic>
        <p:nvPicPr>
          <p:cNvPr id="1843" name="bg object 184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77542" y="5587847"/>
            <a:ext cx="11887" cy="9143"/>
          </a:xfrm>
          <a:prstGeom prst="rect">
            <a:avLst/>
          </a:prstGeom>
        </p:spPr>
      </p:pic>
      <p:pic>
        <p:nvPicPr>
          <p:cNvPr id="1844" name="bg object 184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77111" y="5519559"/>
            <a:ext cx="10566" cy="8102"/>
          </a:xfrm>
          <a:prstGeom prst="rect">
            <a:avLst/>
          </a:prstGeom>
        </p:spPr>
      </p:pic>
      <p:pic>
        <p:nvPicPr>
          <p:cNvPr id="1845" name="bg object 18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76704" y="5451221"/>
            <a:ext cx="9207" cy="7086"/>
          </a:xfrm>
          <a:prstGeom prst="rect">
            <a:avLst/>
          </a:prstGeom>
        </p:spPr>
      </p:pic>
      <p:pic>
        <p:nvPicPr>
          <p:cNvPr id="1846" name="bg object 184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76285" y="5382933"/>
            <a:ext cx="7874" cy="6045"/>
          </a:xfrm>
          <a:prstGeom prst="rect">
            <a:avLst/>
          </a:prstGeom>
        </p:spPr>
      </p:pic>
      <p:pic>
        <p:nvPicPr>
          <p:cNvPr id="1847" name="bg object 184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75866" y="5314594"/>
            <a:ext cx="6527" cy="5029"/>
          </a:xfrm>
          <a:prstGeom prst="rect">
            <a:avLst/>
          </a:prstGeom>
        </p:spPr>
      </p:pic>
      <p:pic>
        <p:nvPicPr>
          <p:cNvPr id="1848" name="bg object 18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75421" y="5246332"/>
            <a:ext cx="5219" cy="3949"/>
          </a:xfrm>
          <a:prstGeom prst="rect">
            <a:avLst/>
          </a:prstGeom>
        </p:spPr>
      </p:pic>
      <p:pic>
        <p:nvPicPr>
          <p:cNvPr id="1849" name="bg object 184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75003" y="5177993"/>
            <a:ext cx="3886" cy="2959"/>
          </a:xfrm>
          <a:prstGeom prst="rect">
            <a:avLst/>
          </a:prstGeom>
        </p:spPr>
      </p:pic>
      <p:pic>
        <p:nvPicPr>
          <p:cNvPr id="1850" name="bg object 185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74584" y="5109654"/>
            <a:ext cx="2527" cy="1993"/>
          </a:xfrm>
          <a:prstGeom prst="rect">
            <a:avLst/>
          </a:prstGeom>
        </p:spPr>
      </p:pic>
      <p:pic>
        <p:nvPicPr>
          <p:cNvPr id="1851" name="bg object 185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74164" y="5041341"/>
            <a:ext cx="1181" cy="977"/>
          </a:xfrm>
          <a:prstGeom prst="rect">
            <a:avLst/>
          </a:prstGeom>
        </p:spPr>
      </p:pic>
      <p:pic>
        <p:nvPicPr>
          <p:cNvPr id="1852" name="bg object 1852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1563747" y="7159355"/>
            <a:ext cx="38674" cy="29749"/>
          </a:xfrm>
          <a:prstGeom prst="rect">
            <a:avLst/>
          </a:prstGeom>
        </p:spPr>
      </p:pic>
      <p:pic>
        <p:nvPicPr>
          <p:cNvPr id="1853" name="bg object 1853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561363" y="7090987"/>
            <a:ext cx="41262" cy="28824"/>
          </a:xfrm>
          <a:prstGeom prst="rect">
            <a:avLst/>
          </a:prstGeom>
        </p:spPr>
      </p:pic>
      <p:pic>
        <p:nvPicPr>
          <p:cNvPr id="1854" name="bg object 185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60931" y="7022625"/>
            <a:ext cx="39916" cy="27881"/>
          </a:xfrm>
          <a:prstGeom prst="rect">
            <a:avLst/>
          </a:prstGeom>
        </p:spPr>
      </p:pic>
      <p:pic>
        <p:nvPicPr>
          <p:cNvPr id="1855" name="bg object 1855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1560512" y="6954272"/>
            <a:ext cx="38607" cy="26939"/>
          </a:xfrm>
          <a:prstGeom prst="rect">
            <a:avLst/>
          </a:prstGeom>
        </p:spPr>
      </p:pic>
      <p:pic>
        <p:nvPicPr>
          <p:cNvPr id="1856" name="bg object 1856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1560093" y="6885913"/>
            <a:ext cx="37249" cy="26006"/>
          </a:xfrm>
          <a:prstGeom prst="rect">
            <a:avLst/>
          </a:prstGeom>
        </p:spPr>
      </p:pic>
      <p:pic>
        <p:nvPicPr>
          <p:cNvPr id="1857" name="bg object 1857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1559661" y="6816268"/>
            <a:ext cx="35940" cy="27635"/>
          </a:xfrm>
          <a:prstGeom prst="rect">
            <a:avLst/>
          </a:prstGeom>
        </p:spPr>
      </p:pic>
      <p:pic>
        <p:nvPicPr>
          <p:cNvPr id="1858" name="bg object 1858"/>
          <p:cNvPicPr/>
          <p:nvPr/>
        </p:nvPicPr>
        <p:blipFill>
          <a:blip r:embed="rId183" cstate="print"/>
          <a:stretch>
            <a:fillRect/>
          </a:stretch>
        </p:blipFill>
        <p:spPr>
          <a:xfrm>
            <a:off x="1559242" y="6747980"/>
            <a:ext cx="34594" cy="26593"/>
          </a:xfrm>
          <a:prstGeom prst="rect">
            <a:avLst/>
          </a:prstGeom>
        </p:spPr>
      </p:pic>
      <p:pic>
        <p:nvPicPr>
          <p:cNvPr id="1859" name="bg object 1859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558823" y="6679666"/>
            <a:ext cx="33248" cy="25577"/>
          </a:xfrm>
          <a:prstGeom prst="rect">
            <a:avLst/>
          </a:prstGeom>
        </p:spPr>
      </p:pic>
      <p:pic>
        <p:nvPicPr>
          <p:cNvPr id="1860" name="bg object 186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558404" y="6611353"/>
            <a:ext cx="31902" cy="24536"/>
          </a:xfrm>
          <a:prstGeom prst="rect">
            <a:avLst/>
          </a:prstGeom>
        </p:spPr>
      </p:pic>
      <p:pic>
        <p:nvPicPr>
          <p:cNvPr id="1861" name="bg object 186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57972" y="6543027"/>
            <a:ext cx="30581" cy="23507"/>
          </a:xfrm>
          <a:prstGeom prst="rect">
            <a:avLst/>
          </a:prstGeom>
        </p:spPr>
      </p:pic>
      <p:pic>
        <p:nvPicPr>
          <p:cNvPr id="1862" name="bg object 186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557553" y="6474714"/>
            <a:ext cx="29260" cy="22491"/>
          </a:xfrm>
          <a:prstGeom prst="rect">
            <a:avLst/>
          </a:prstGeom>
        </p:spPr>
      </p:pic>
      <p:pic>
        <p:nvPicPr>
          <p:cNvPr id="1863" name="bg object 186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57121" y="6406426"/>
            <a:ext cx="27927" cy="21424"/>
          </a:xfrm>
          <a:prstGeom prst="rect">
            <a:avLst/>
          </a:prstGeom>
        </p:spPr>
      </p:pic>
      <p:pic>
        <p:nvPicPr>
          <p:cNvPr id="1864" name="bg object 186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56715" y="6338087"/>
            <a:ext cx="26555" cy="20434"/>
          </a:xfrm>
          <a:prstGeom prst="rect">
            <a:avLst/>
          </a:prstGeom>
        </p:spPr>
      </p:pic>
      <p:pic>
        <p:nvPicPr>
          <p:cNvPr id="1865" name="bg object 186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56283" y="6269799"/>
            <a:ext cx="25222" cy="19392"/>
          </a:xfrm>
          <a:prstGeom prst="rect">
            <a:avLst/>
          </a:prstGeom>
        </p:spPr>
      </p:pic>
      <p:pic>
        <p:nvPicPr>
          <p:cNvPr id="1866" name="bg object 186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55851" y="6201486"/>
            <a:ext cx="23901" cy="18376"/>
          </a:xfrm>
          <a:prstGeom prst="rect">
            <a:avLst/>
          </a:prstGeom>
        </p:spPr>
      </p:pic>
      <p:pic>
        <p:nvPicPr>
          <p:cNvPr id="1867" name="bg object 1867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555432" y="6133173"/>
            <a:ext cx="22567" cy="17360"/>
          </a:xfrm>
          <a:prstGeom prst="rect">
            <a:avLst/>
          </a:prstGeom>
        </p:spPr>
      </p:pic>
      <p:pic>
        <p:nvPicPr>
          <p:cNvPr id="1868" name="bg object 186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55013" y="6064859"/>
            <a:ext cx="21247" cy="16319"/>
          </a:xfrm>
          <a:prstGeom prst="rect">
            <a:avLst/>
          </a:prstGeom>
        </p:spPr>
      </p:pic>
      <p:pic>
        <p:nvPicPr>
          <p:cNvPr id="1869" name="bg object 186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54594" y="5996521"/>
            <a:ext cx="19900" cy="15303"/>
          </a:xfrm>
          <a:prstGeom prst="rect">
            <a:avLst/>
          </a:prstGeom>
        </p:spPr>
      </p:pic>
      <p:pic>
        <p:nvPicPr>
          <p:cNvPr id="1870" name="bg object 187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54187" y="5928233"/>
            <a:ext cx="18529" cy="14262"/>
          </a:xfrm>
          <a:prstGeom prst="rect">
            <a:avLst/>
          </a:prstGeom>
        </p:spPr>
      </p:pic>
      <p:pic>
        <p:nvPicPr>
          <p:cNvPr id="1871" name="bg object 1871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553743" y="5859894"/>
            <a:ext cx="17221" cy="13271"/>
          </a:xfrm>
          <a:prstGeom prst="rect">
            <a:avLst/>
          </a:prstGeom>
        </p:spPr>
      </p:pic>
      <p:pic>
        <p:nvPicPr>
          <p:cNvPr id="1872" name="bg object 18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3311" y="5791619"/>
            <a:ext cx="15913" cy="12192"/>
          </a:xfrm>
          <a:prstGeom prst="rect">
            <a:avLst/>
          </a:prstGeom>
        </p:spPr>
      </p:pic>
      <p:pic>
        <p:nvPicPr>
          <p:cNvPr id="1873" name="bg object 187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52905" y="5723305"/>
            <a:ext cx="14554" cy="11176"/>
          </a:xfrm>
          <a:prstGeom prst="rect">
            <a:avLst/>
          </a:prstGeom>
        </p:spPr>
      </p:pic>
      <p:pic>
        <p:nvPicPr>
          <p:cNvPr id="1874" name="bg object 187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52485" y="5655018"/>
            <a:ext cx="13207" cy="10134"/>
          </a:xfrm>
          <a:prstGeom prst="rect">
            <a:avLst/>
          </a:prstGeom>
        </p:spPr>
      </p:pic>
      <p:pic>
        <p:nvPicPr>
          <p:cNvPr id="1875" name="bg object 187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52054" y="5586679"/>
            <a:ext cx="11887" cy="9144"/>
          </a:xfrm>
          <a:prstGeom prst="rect">
            <a:avLst/>
          </a:prstGeom>
        </p:spPr>
      </p:pic>
      <p:pic>
        <p:nvPicPr>
          <p:cNvPr id="1876" name="bg object 187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51622" y="5518391"/>
            <a:ext cx="10553" cy="8089"/>
          </a:xfrm>
          <a:prstGeom prst="rect">
            <a:avLst/>
          </a:prstGeom>
        </p:spPr>
      </p:pic>
      <p:pic>
        <p:nvPicPr>
          <p:cNvPr id="1877" name="bg object 187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51203" y="5450027"/>
            <a:ext cx="9232" cy="7099"/>
          </a:xfrm>
          <a:prstGeom prst="rect">
            <a:avLst/>
          </a:prstGeom>
        </p:spPr>
      </p:pic>
      <p:pic>
        <p:nvPicPr>
          <p:cNvPr id="1878" name="bg object 187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50784" y="5381739"/>
            <a:ext cx="7874" cy="6057"/>
          </a:xfrm>
          <a:prstGeom prst="rect">
            <a:avLst/>
          </a:prstGeom>
        </p:spPr>
      </p:pic>
      <p:pic>
        <p:nvPicPr>
          <p:cNvPr id="1879" name="bg object 187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50365" y="5313426"/>
            <a:ext cx="6553" cy="5041"/>
          </a:xfrm>
          <a:prstGeom prst="rect">
            <a:avLst/>
          </a:prstGeom>
        </p:spPr>
      </p:pic>
      <p:pic>
        <p:nvPicPr>
          <p:cNvPr id="1880" name="bg object 188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49946" y="5245112"/>
            <a:ext cx="5206" cy="4025"/>
          </a:xfrm>
          <a:prstGeom prst="rect">
            <a:avLst/>
          </a:prstGeom>
        </p:spPr>
      </p:pic>
      <p:pic>
        <p:nvPicPr>
          <p:cNvPr id="1881" name="bg object 188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49501" y="5176799"/>
            <a:ext cx="3873" cy="2984"/>
          </a:xfrm>
          <a:prstGeom prst="rect">
            <a:avLst/>
          </a:prstGeom>
        </p:spPr>
      </p:pic>
      <p:pic>
        <p:nvPicPr>
          <p:cNvPr id="1882" name="bg object 188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49095" y="5108486"/>
            <a:ext cx="2527" cy="1968"/>
          </a:xfrm>
          <a:prstGeom prst="rect">
            <a:avLst/>
          </a:prstGeom>
        </p:spPr>
      </p:pic>
      <p:pic>
        <p:nvPicPr>
          <p:cNvPr id="1883" name="bg object 188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48676" y="5040211"/>
            <a:ext cx="1206" cy="888"/>
          </a:xfrm>
          <a:prstGeom prst="rect">
            <a:avLst/>
          </a:prstGeom>
        </p:spPr>
      </p:pic>
      <p:pic>
        <p:nvPicPr>
          <p:cNvPr id="1884" name="bg object 1884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438252" y="7158180"/>
            <a:ext cx="38679" cy="29727"/>
          </a:xfrm>
          <a:prstGeom prst="rect">
            <a:avLst/>
          </a:prstGeom>
        </p:spPr>
      </p:pic>
      <p:pic>
        <p:nvPicPr>
          <p:cNvPr id="1885" name="bg object 1885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1435862" y="7089810"/>
            <a:ext cx="41262" cy="28802"/>
          </a:xfrm>
          <a:prstGeom prst="rect">
            <a:avLst/>
          </a:prstGeom>
        </p:spPr>
      </p:pic>
      <p:pic>
        <p:nvPicPr>
          <p:cNvPr id="1886" name="bg object 1886"/>
          <p:cNvPicPr/>
          <p:nvPr/>
        </p:nvPicPr>
        <p:blipFill>
          <a:blip r:embed="rId152" cstate="print"/>
          <a:stretch>
            <a:fillRect/>
          </a:stretch>
        </p:blipFill>
        <p:spPr>
          <a:xfrm>
            <a:off x="1435442" y="7021447"/>
            <a:ext cx="39941" cy="27876"/>
          </a:xfrm>
          <a:prstGeom prst="rect">
            <a:avLst/>
          </a:prstGeom>
        </p:spPr>
      </p:pic>
      <p:pic>
        <p:nvPicPr>
          <p:cNvPr id="1887" name="bg object 188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435023" y="6953110"/>
            <a:ext cx="38595" cy="26930"/>
          </a:xfrm>
          <a:prstGeom prst="rect">
            <a:avLst/>
          </a:prstGeom>
        </p:spPr>
      </p:pic>
      <p:pic>
        <p:nvPicPr>
          <p:cNvPr id="1888" name="bg object 188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434604" y="6884722"/>
            <a:ext cx="37261" cy="26033"/>
          </a:xfrm>
          <a:prstGeom prst="rect">
            <a:avLst/>
          </a:prstGeom>
        </p:spPr>
      </p:pic>
      <p:pic>
        <p:nvPicPr>
          <p:cNvPr id="1889" name="bg object 1889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1434185" y="6815099"/>
            <a:ext cx="35915" cy="27635"/>
          </a:xfrm>
          <a:prstGeom prst="rect">
            <a:avLst/>
          </a:prstGeom>
        </p:spPr>
      </p:pic>
      <p:pic>
        <p:nvPicPr>
          <p:cNvPr id="1890" name="bg object 1890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1433753" y="6746786"/>
            <a:ext cx="34582" cy="26619"/>
          </a:xfrm>
          <a:prstGeom prst="rect">
            <a:avLst/>
          </a:prstGeom>
        </p:spPr>
      </p:pic>
      <p:pic>
        <p:nvPicPr>
          <p:cNvPr id="1891" name="bg object 1891"/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1433322" y="6678498"/>
            <a:ext cx="33261" cy="25577"/>
          </a:xfrm>
          <a:prstGeom prst="rect">
            <a:avLst/>
          </a:prstGeom>
        </p:spPr>
      </p:pic>
      <p:pic>
        <p:nvPicPr>
          <p:cNvPr id="1892" name="bg object 189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32915" y="6610172"/>
            <a:ext cx="31915" cy="24549"/>
          </a:xfrm>
          <a:prstGeom prst="rect">
            <a:avLst/>
          </a:prstGeom>
        </p:spPr>
      </p:pic>
      <p:pic>
        <p:nvPicPr>
          <p:cNvPr id="1893" name="bg object 189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432483" y="6541859"/>
            <a:ext cx="30594" cy="23507"/>
          </a:xfrm>
          <a:prstGeom prst="rect">
            <a:avLst/>
          </a:prstGeom>
        </p:spPr>
      </p:pic>
      <p:pic>
        <p:nvPicPr>
          <p:cNvPr id="1894" name="bg object 189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432051" y="6473545"/>
            <a:ext cx="29260" cy="22491"/>
          </a:xfrm>
          <a:prstGeom prst="rect">
            <a:avLst/>
          </a:prstGeom>
        </p:spPr>
      </p:pic>
      <p:pic>
        <p:nvPicPr>
          <p:cNvPr id="1895" name="bg object 189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1431645" y="6405232"/>
            <a:ext cx="27901" cy="21475"/>
          </a:xfrm>
          <a:prstGeom prst="rect">
            <a:avLst/>
          </a:prstGeom>
        </p:spPr>
      </p:pic>
      <p:pic>
        <p:nvPicPr>
          <p:cNvPr id="1896" name="bg object 189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31201" y="6336944"/>
            <a:ext cx="26581" cy="20434"/>
          </a:xfrm>
          <a:prstGeom prst="rect">
            <a:avLst/>
          </a:prstGeom>
        </p:spPr>
      </p:pic>
      <p:pic>
        <p:nvPicPr>
          <p:cNvPr id="1897" name="bg object 189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430794" y="6268605"/>
            <a:ext cx="25222" cy="19443"/>
          </a:xfrm>
          <a:prstGeom prst="rect">
            <a:avLst/>
          </a:prstGeom>
        </p:spPr>
      </p:pic>
      <p:pic>
        <p:nvPicPr>
          <p:cNvPr id="1898" name="bg object 189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30375" y="6200292"/>
            <a:ext cx="23888" cy="18402"/>
          </a:xfrm>
          <a:prstGeom prst="rect">
            <a:avLst/>
          </a:prstGeom>
        </p:spPr>
      </p:pic>
      <p:pic>
        <p:nvPicPr>
          <p:cNvPr id="1899" name="bg object 189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429943" y="6131979"/>
            <a:ext cx="22580" cy="17360"/>
          </a:xfrm>
          <a:prstGeom prst="rect">
            <a:avLst/>
          </a:prstGeom>
        </p:spPr>
      </p:pic>
      <p:pic>
        <p:nvPicPr>
          <p:cNvPr id="1900" name="bg object 190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29511" y="6063691"/>
            <a:ext cx="21247" cy="16319"/>
          </a:xfrm>
          <a:prstGeom prst="rect">
            <a:avLst/>
          </a:prstGeom>
        </p:spPr>
      </p:pic>
      <p:pic>
        <p:nvPicPr>
          <p:cNvPr id="1901" name="bg object 190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29092" y="5995352"/>
            <a:ext cx="19888" cy="15316"/>
          </a:xfrm>
          <a:prstGeom prst="rect">
            <a:avLst/>
          </a:prstGeom>
        </p:spPr>
      </p:pic>
      <p:pic>
        <p:nvPicPr>
          <p:cNvPr id="1902" name="bg object 190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28686" y="5927077"/>
            <a:ext cx="18554" cy="14262"/>
          </a:xfrm>
          <a:prstGeom prst="rect">
            <a:avLst/>
          </a:prstGeom>
        </p:spPr>
      </p:pic>
      <p:pic>
        <p:nvPicPr>
          <p:cNvPr id="1903" name="bg object 190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28254" y="5858764"/>
            <a:ext cx="17233" cy="13246"/>
          </a:xfrm>
          <a:prstGeom prst="rect">
            <a:avLst/>
          </a:prstGeom>
        </p:spPr>
      </p:pic>
      <p:pic>
        <p:nvPicPr>
          <p:cNvPr id="1904" name="bg object 19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7822" y="5790425"/>
            <a:ext cx="15900" cy="12255"/>
          </a:xfrm>
          <a:prstGeom prst="rect">
            <a:avLst/>
          </a:prstGeom>
        </p:spPr>
      </p:pic>
      <p:pic>
        <p:nvPicPr>
          <p:cNvPr id="1905" name="bg object 190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27416" y="5722112"/>
            <a:ext cx="14554" cy="11239"/>
          </a:xfrm>
          <a:prstGeom prst="rect">
            <a:avLst/>
          </a:prstGeom>
        </p:spPr>
      </p:pic>
      <p:pic>
        <p:nvPicPr>
          <p:cNvPr id="1906" name="bg object 190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26984" y="5653798"/>
            <a:ext cx="13220" cy="10172"/>
          </a:xfrm>
          <a:prstGeom prst="rect">
            <a:avLst/>
          </a:prstGeom>
        </p:spPr>
      </p:pic>
      <p:pic>
        <p:nvPicPr>
          <p:cNvPr id="1907" name="bg object 190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26565" y="5585485"/>
            <a:ext cx="11874" cy="9156"/>
          </a:xfrm>
          <a:prstGeom prst="rect">
            <a:avLst/>
          </a:prstGeom>
        </p:spPr>
      </p:pic>
      <p:pic>
        <p:nvPicPr>
          <p:cNvPr id="1908" name="bg object 1908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426146" y="5517172"/>
            <a:ext cx="10528" cy="8140"/>
          </a:xfrm>
          <a:prstGeom prst="rect">
            <a:avLst/>
          </a:prstGeom>
        </p:spPr>
      </p:pic>
      <p:pic>
        <p:nvPicPr>
          <p:cNvPr id="1909" name="bg object 190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25702" y="5448884"/>
            <a:ext cx="9220" cy="7073"/>
          </a:xfrm>
          <a:prstGeom prst="rect">
            <a:avLst/>
          </a:prstGeom>
        </p:spPr>
      </p:pic>
      <p:pic>
        <p:nvPicPr>
          <p:cNvPr id="1910" name="bg object 191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25295" y="5380571"/>
            <a:ext cx="7886" cy="6057"/>
          </a:xfrm>
          <a:prstGeom prst="rect">
            <a:avLst/>
          </a:prstGeom>
        </p:spPr>
      </p:pic>
      <p:pic>
        <p:nvPicPr>
          <p:cNvPr id="1911" name="bg object 191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24876" y="5312258"/>
            <a:ext cx="6540" cy="5041"/>
          </a:xfrm>
          <a:prstGeom prst="rect">
            <a:avLst/>
          </a:prstGeom>
        </p:spPr>
      </p:pic>
      <p:pic>
        <p:nvPicPr>
          <p:cNvPr id="1912" name="bg object 191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24444" y="5243931"/>
            <a:ext cx="5206" cy="4038"/>
          </a:xfrm>
          <a:prstGeom prst="rect">
            <a:avLst/>
          </a:prstGeom>
        </p:spPr>
      </p:pic>
      <p:pic>
        <p:nvPicPr>
          <p:cNvPr id="1913" name="bg object 191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24012" y="5175643"/>
            <a:ext cx="3873" cy="2946"/>
          </a:xfrm>
          <a:prstGeom prst="rect">
            <a:avLst/>
          </a:prstGeom>
        </p:spPr>
      </p:pic>
      <p:pic>
        <p:nvPicPr>
          <p:cNvPr id="1914" name="bg object 191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23593" y="5107305"/>
            <a:ext cx="2527" cy="1955"/>
          </a:xfrm>
          <a:prstGeom prst="rect">
            <a:avLst/>
          </a:prstGeom>
        </p:spPr>
      </p:pic>
      <p:pic>
        <p:nvPicPr>
          <p:cNvPr id="1915" name="bg object 19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23187" y="5039017"/>
            <a:ext cx="1193" cy="888"/>
          </a:xfrm>
          <a:prstGeom prst="rect">
            <a:avLst/>
          </a:prstGeom>
        </p:spPr>
      </p:pic>
      <p:pic>
        <p:nvPicPr>
          <p:cNvPr id="1916" name="bg object 1916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312757" y="7156980"/>
            <a:ext cx="38673" cy="29760"/>
          </a:xfrm>
          <a:prstGeom prst="rect">
            <a:avLst/>
          </a:prstGeom>
        </p:spPr>
      </p:pic>
      <p:pic>
        <p:nvPicPr>
          <p:cNvPr id="1917" name="bg object 1917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1310386" y="7088653"/>
            <a:ext cx="41236" cy="28798"/>
          </a:xfrm>
          <a:prstGeom prst="rect">
            <a:avLst/>
          </a:prstGeom>
        </p:spPr>
      </p:pic>
      <p:pic>
        <p:nvPicPr>
          <p:cNvPr id="1918" name="bg object 1918"/>
          <p:cNvPicPr/>
          <p:nvPr/>
        </p:nvPicPr>
        <p:blipFill>
          <a:blip r:embed="rId184" cstate="print"/>
          <a:stretch>
            <a:fillRect/>
          </a:stretch>
        </p:blipFill>
        <p:spPr>
          <a:xfrm>
            <a:off x="1309954" y="7020274"/>
            <a:ext cx="39928" cy="27893"/>
          </a:xfrm>
          <a:prstGeom prst="rect">
            <a:avLst/>
          </a:prstGeom>
        </p:spPr>
      </p:pic>
      <p:pic>
        <p:nvPicPr>
          <p:cNvPr id="1919" name="bg object 1919"/>
          <p:cNvPicPr/>
          <p:nvPr/>
        </p:nvPicPr>
        <p:blipFill>
          <a:blip r:embed="rId185" cstate="print"/>
          <a:stretch>
            <a:fillRect/>
          </a:stretch>
        </p:blipFill>
        <p:spPr>
          <a:xfrm>
            <a:off x="1309522" y="6951908"/>
            <a:ext cx="38607" cy="26960"/>
          </a:xfrm>
          <a:prstGeom prst="rect">
            <a:avLst/>
          </a:prstGeom>
        </p:spPr>
      </p:pic>
      <p:pic>
        <p:nvPicPr>
          <p:cNvPr id="1920" name="bg object 192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309115" y="6883555"/>
            <a:ext cx="37249" cy="26023"/>
          </a:xfrm>
          <a:prstGeom prst="rect">
            <a:avLst/>
          </a:prstGeom>
        </p:spPr>
      </p:pic>
      <p:pic>
        <p:nvPicPr>
          <p:cNvPr id="1921" name="bg object 1921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308684" y="6813943"/>
            <a:ext cx="35928" cy="27622"/>
          </a:xfrm>
          <a:prstGeom prst="rect">
            <a:avLst/>
          </a:prstGeom>
        </p:spPr>
      </p:pic>
      <p:pic>
        <p:nvPicPr>
          <p:cNvPr id="1922" name="bg object 1922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308265" y="6745630"/>
            <a:ext cx="34569" cy="26555"/>
          </a:xfrm>
          <a:prstGeom prst="rect">
            <a:avLst/>
          </a:prstGeom>
        </p:spPr>
      </p:pic>
      <p:pic>
        <p:nvPicPr>
          <p:cNvPr id="1923" name="bg object 192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307833" y="6677292"/>
            <a:ext cx="33261" cy="25565"/>
          </a:xfrm>
          <a:prstGeom prst="rect">
            <a:avLst/>
          </a:prstGeom>
        </p:spPr>
      </p:pic>
      <p:pic>
        <p:nvPicPr>
          <p:cNvPr id="1924" name="bg object 192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07414" y="6608978"/>
            <a:ext cx="31902" cy="24549"/>
          </a:xfrm>
          <a:prstGeom prst="rect">
            <a:avLst/>
          </a:prstGeom>
        </p:spPr>
      </p:pic>
      <p:pic>
        <p:nvPicPr>
          <p:cNvPr id="1925" name="bg object 192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06995" y="6540665"/>
            <a:ext cx="30581" cy="23533"/>
          </a:xfrm>
          <a:prstGeom prst="rect">
            <a:avLst/>
          </a:prstGeom>
        </p:spPr>
      </p:pic>
      <p:pic>
        <p:nvPicPr>
          <p:cNvPr id="1926" name="bg object 192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06576" y="6472377"/>
            <a:ext cx="29235" cy="22504"/>
          </a:xfrm>
          <a:prstGeom prst="rect">
            <a:avLst/>
          </a:prstGeom>
        </p:spPr>
      </p:pic>
      <p:pic>
        <p:nvPicPr>
          <p:cNvPr id="1927" name="bg object 192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306144" y="6404063"/>
            <a:ext cx="27901" cy="21488"/>
          </a:xfrm>
          <a:prstGeom prst="rect">
            <a:avLst/>
          </a:prstGeom>
        </p:spPr>
      </p:pic>
      <p:pic>
        <p:nvPicPr>
          <p:cNvPr id="1928" name="bg object 192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305712" y="6335750"/>
            <a:ext cx="26568" cy="20447"/>
          </a:xfrm>
          <a:prstGeom prst="rect">
            <a:avLst/>
          </a:prstGeom>
        </p:spPr>
      </p:pic>
      <p:pic>
        <p:nvPicPr>
          <p:cNvPr id="1929" name="bg object 192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05293" y="6267437"/>
            <a:ext cx="25234" cy="19405"/>
          </a:xfrm>
          <a:prstGeom prst="rect">
            <a:avLst/>
          </a:prstGeom>
        </p:spPr>
      </p:pic>
      <p:pic>
        <p:nvPicPr>
          <p:cNvPr id="1930" name="bg object 193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04886" y="6199124"/>
            <a:ext cx="23901" cy="18389"/>
          </a:xfrm>
          <a:prstGeom prst="rect">
            <a:avLst/>
          </a:prstGeom>
        </p:spPr>
      </p:pic>
      <p:pic>
        <p:nvPicPr>
          <p:cNvPr id="1931" name="bg object 193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04455" y="6130810"/>
            <a:ext cx="22567" cy="17348"/>
          </a:xfrm>
          <a:prstGeom prst="rect">
            <a:avLst/>
          </a:prstGeom>
        </p:spPr>
      </p:pic>
      <p:pic>
        <p:nvPicPr>
          <p:cNvPr id="1932" name="bg object 193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304036" y="6062484"/>
            <a:ext cx="21221" cy="16344"/>
          </a:xfrm>
          <a:prstGeom prst="rect">
            <a:avLst/>
          </a:prstGeom>
        </p:spPr>
      </p:pic>
      <p:pic>
        <p:nvPicPr>
          <p:cNvPr id="1933" name="bg object 19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03604" y="5994197"/>
            <a:ext cx="19888" cy="15303"/>
          </a:xfrm>
          <a:prstGeom prst="rect">
            <a:avLst/>
          </a:prstGeom>
        </p:spPr>
      </p:pic>
      <p:pic>
        <p:nvPicPr>
          <p:cNvPr id="1934" name="bg object 19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03185" y="5925883"/>
            <a:ext cx="18554" cy="14287"/>
          </a:xfrm>
          <a:prstGeom prst="rect">
            <a:avLst/>
          </a:prstGeom>
        </p:spPr>
      </p:pic>
      <p:pic>
        <p:nvPicPr>
          <p:cNvPr id="1935" name="bg object 19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2778" y="5857570"/>
            <a:ext cx="17208" cy="13271"/>
          </a:xfrm>
          <a:prstGeom prst="rect">
            <a:avLst/>
          </a:prstGeom>
        </p:spPr>
      </p:pic>
      <p:pic>
        <p:nvPicPr>
          <p:cNvPr id="1936" name="bg object 193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302334" y="5789256"/>
            <a:ext cx="15900" cy="12204"/>
          </a:xfrm>
          <a:prstGeom prst="rect">
            <a:avLst/>
          </a:prstGeom>
        </p:spPr>
      </p:pic>
      <p:pic>
        <p:nvPicPr>
          <p:cNvPr id="1937" name="bg object 19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1902" y="5720969"/>
            <a:ext cx="14579" cy="11163"/>
          </a:xfrm>
          <a:prstGeom prst="rect">
            <a:avLst/>
          </a:prstGeom>
        </p:spPr>
      </p:pic>
      <p:pic>
        <p:nvPicPr>
          <p:cNvPr id="1938" name="bg object 193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01483" y="5652630"/>
            <a:ext cx="13233" cy="10172"/>
          </a:xfrm>
          <a:prstGeom prst="rect">
            <a:avLst/>
          </a:prstGeom>
        </p:spPr>
      </p:pic>
      <p:pic>
        <p:nvPicPr>
          <p:cNvPr id="1939" name="bg object 19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01076" y="5584342"/>
            <a:ext cx="11874" cy="9105"/>
          </a:xfrm>
          <a:prstGeom prst="rect">
            <a:avLst/>
          </a:prstGeom>
        </p:spPr>
      </p:pic>
      <p:pic>
        <p:nvPicPr>
          <p:cNvPr id="1940" name="bg object 194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00645" y="5516003"/>
            <a:ext cx="10553" cy="8115"/>
          </a:xfrm>
          <a:prstGeom prst="rect">
            <a:avLst/>
          </a:prstGeom>
        </p:spPr>
      </p:pic>
      <p:pic>
        <p:nvPicPr>
          <p:cNvPr id="1941" name="bg object 19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00225" y="5447716"/>
            <a:ext cx="9207" cy="7073"/>
          </a:xfrm>
          <a:prstGeom prst="rect">
            <a:avLst/>
          </a:prstGeom>
        </p:spPr>
      </p:pic>
      <p:pic>
        <p:nvPicPr>
          <p:cNvPr id="1942" name="bg object 194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99794" y="5379390"/>
            <a:ext cx="7886" cy="6070"/>
          </a:xfrm>
          <a:prstGeom prst="rect">
            <a:avLst/>
          </a:prstGeom>
        </p:spPr>
      </p:pic>
      <p:pic>
        <p:nvPicPr>
          <p:cNvPr id="1943" name="bg object 194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99374" y="5311076"/>
            <a:ext cx="6540" cy="5029"/>
          </a:xfrm>
          <a:prstGeom prst="rect">
            <a:avLst/>
          </a:prstGeom>
        </p:spPr>
      </p:pic>
      <p:pic>
        <p:nvPicPr>
          <p:cNvPr id="1944" name="bg object 19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98943" y="5242763"/>
            <a:ext cx="5206" cy="4013"/>
          </a:xfrm>
          <a:prstGeom prst="rect">
            <a:avLst/>
          </a:prstGeom>
        </p:spPr>
      </p:pic>
      <p:pic>
        <p:nvPicPr>
          <p:cNvPr id="1945" name="bg object 19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98536" y="5174450"/>
            <a:ext cx="3848" cy="2971"/>
          </a:xfrm>
          <a:prstGeom prst="rect">
            <a:avLst/>
          </a:prstGeom>
        </p:spPr>
      </p:pic>
      <p:pic>
        <p:nvPicPr>
          <p:cNvPr id="1946" name="bg object 194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98105" y="5106162"/>
            <a:ext cx="2540" cy="1930"/>
          </a:xfrm>
          <a:prstGeom prst="rect">
            <a:avLst/>
          </a:prstGeom>
        </p:spPr>
      </p:pic>
      <p:pic>
        <p:nvPicPr>
          <p:cNvPr id="1947" name="bg object 194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97698" y="5037823"/>
            <a:ext cx="1181" cy="914"/>
          </a:xfrm>
          <a:prstGeom prst="rect">
            <a:avLst/>
          </a:prstGeom>
        </p:spPr>
      </p:pic>
      <p:pic>
        <p:nvPicPr>
          <p:cNvPr id="1948" name="bg object 1948"/>
          <p:cNvPicPr/>
          <p:nvPr/>
        </p:nvPicPr>
        <p:blipFill>
          <a:blip r:embed="rId186" cstate="print"/>
          <a:stretch>
            <a:fillRect/>
          </a:stretch>
        </p:blipFill>
        <p:spPr>
          <a:xfrm>
            <a:off x="1187267" y="7155807"/>
            <a:ext cx="38671" cy="29751"/>
          </a:xfrm>
          <a:prstGeom prst="rect">
            <a:avLst/>
          </a:prstGeom>
        </p:spPr>
      </p:pic>
      <p:pic>
        <p:nvPicPr>
          <p:cNvPr id="1949" name="bg object 1949"/>
          <p:cNvPicPr/>
          <p:nvPr/>
        </p:nvPicPr>
        <p:blipFill>
          <a:blip r:embed="rId148" cstate="print"/>
          <a:stretch>
            <a:fillRect/>
          </a:stretch>
        </p:blipFill>
        <p:spPr>
          <a:xfrm>
            <a:off x="1184884" y="7087458"/>
            <a:ext cx="41262" cy="28816"/>
          </a:xfrm>
          <a:prstGeom prst="rect">
            <a:avLst/>
          </a:prstGeom>
        </p:spPr>
      </p:pic>
      <p:pic>
        <p:nvPicPr>
          <p:cNvPr id="1950" name="bg object 195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84452" y="7019109"/>
            <a:ext cx="39928" cy="27881"/>
          </a:xfrm>
          <a:prstGeom prst="rect">
            <a:avLst/>
          </a:prstGeom>
        </p:spPr>
      </p:pic>
      <p:pic>
        <p:nvPicPr>
          <p:cNvPr id="1951" name="bg object 1951"/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1184033" y="6950739"/>
            <a:ext cx="38607" cy="26965"/>
          </a:xfrm>
          <a:prstGeom prst="rect">
            <a:avLst/>
          </a:prstGeom>
        </p:spPr>
      </p:pic>
      <p:pic>
        <p:nvPicPr>
          <p:cNvPr id="1952" name="bg object 1952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1183601" y="6882384"/>
            <a:ext cx="37274" cy="26022"/>
          </a:xfrm>
          <a:prstGeom prst="rect">
            <a:avLst/>
          </a:prstGeom>
        </p:spPr>
      </p:pic>
      <p:pic>
        <p:nvPicPr>
          <p:cNvPr id="1953" name="bg object 1953"/>
          <p:cNvPicPr/>
          <p:nvPr/>
        </p:nvPicPr>
        <p:blipFill>
          <a:blip r:embed="rId187" cstate="print"/>
          <a:stretch>
            <a:fillRect/>
          </a:stretch>
        </p:blipFill>
        <p:spPr>
          <a:xfrm>
            <a:off x="1183195" y="6812749"/>
            <a:ext cx="35915" cy="27635"/>
          </a:xfrm>
          <a:prstGeom prst="rect">
            <a:avLst/>
          </a:prstGeom>
        </p:spPr>
      </p:pic>
      <p:pic>
        <p:nvPicPr>
          <p:cNvPr id="1954" name="bg object 1954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182776" y="6744436"/>
            <a:ext cx="34569" cy="26619"/>
          </a:xfrm>
          <a:prstGeom prst="rect">
            <a:avLst/>
          </a:prstGeom>
        </p:spPr>
      </p:pic>
      <p:pic>
        <p:nvPicPr>
          <p:cNvPr id="1955" name="bg object 1955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182344" y="6676123"/>
            <a:ext cx="33248" cy="25603"/>
          </a:xfrm>
          <a:prstGeom prst="rect">
            <a:avLst/>
          </a:prstGeom>
        </p:spPr>
      </p:pic>
      <p:pic>
        <p:nvPicPr>
          <p:cNvPr id="1956" name="bg object 195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81900" y="6607835"/>
            <a:ext cx="31953" cy="24561"/>
          </a:xfrm>
          <a:prstGeom prst="rect">
            <a:avLst/>
          </a:prstGeom>
        </p:spPr>
      </p:pic>
      <p:pic>
        <p:nvPicPr>
          <p:cNvPr id="1957" name="bg object 195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81493" y="6539496"/>
            <a:ext cx="30594" cy="23545"/>
          </a:xfrm>
          <a:prstGeom prst="rect">
            <a:avLst/>
          </a:prstGeom>
        </p:spPr>
      </p:pic>
      <p:pic>
        <p:nvPicPr>
          <p:cNvPr id="1958" name="bg object 195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81087" y="6471158"/>
            <a:ext cx="29222" cy="22555"/>
          </a:xfrm>
          <a:prstGeom prst="rect">
            <a:avLst/>
          </a:prstGeom>
        </p:spPr>
      </p:pic>
      <p:pic>
        <p:nvPicPr>
          <p:cNvPr id="1959" name="bg object 195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180642" y="6402870"/>
            <a:ext cx="27914" cy="21513"/>
          </a:xfrm>
          <a:prstGeom prst="rect">
            <a:avLst/>
          </a:prstGeom>
        </p:spPr>
      </p:pic>
      <p:pic>
        <p:nvPicPr>
          <p:cNvPr id="1960" name="bg object 1960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1180211" y="6334556"/>
            <a:ext cx="26568" cy="20447"/>
          </a:xfrm>
          <a:prstGeom prst="rect">
            <a:avLst/>
          </a:prstGeom>
        </p:spPr>
      </p:pic>
      <p:pic>
        <p:nvPicPr>
          <p:cNvPr id="1961" name="bg object 196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179804" y="6266256"/>
            <a:ext cx="25234" cy="19418"/>
          </a:xfrm>
          <a:prstGeom prst="rect">
            <a:avLst/>
          </a:prstGeom>
        </p:spPr>
      </p:pic>
      <p:pic>
        <p:nvPicPr>
          <p:cNvPr id="1962" name="bg object 196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79385" y="6197943"/>
            <a:ext cx="23914" cy="18402"/>
          </a:xfrm>
          <a:prstGeom prst="rect">
            <a:avLst/>
          </a:prstGeom>
        </p:spPr>
      </p:pic>
      <p:pic>
        <p:nvPicPr>
          <p:cNvPr id="1963" name="bg object 1963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178979" y="6129655"/>
            <a:ext cx="22542" cy="17360"/>
          </a:xfrm>
          <a:prstGeom prst="rect">
            <a:avLst/>
          </a:prstGeom>
        </p:spPr>
      </p:pic>
      <p:pic>
        <p:nvPicPr>
          <p:cNvPr id="1964" name="bg object 196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78534" y="6061316"/>
            <a:ext cx="21234" cy="16370"/>
          </a:xfrm>
          <a:prstGeom prst="rect">
            <a:avLst/>
          </a:prstGeom>
        </p:spPr>
      </p:pic>
      <p:pic>
        <p:nvPicPr>
          <p:cNvPr id="1965" name="bg object 196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78102" y="5993028"/>
            <a:ext cx="19900" cy="15303"/>
          </a:xfrm>
          <a:prstGeom prst="rect">
            <a:avLst/>
          </a:prstGeom>
        </p:spPr>
      </p:pic>
      <p:pic>
        <p:nvPicPr>
          <p:cNvPr id="1966" name="bg object 196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77683" y="5924715"/>
            <a:ext cx="18567" cy="14287"/>
          </a:xfrm>
          <a:prstGeom prst="rect">
            <a:avLst/>
          </a:prstGeom>
        </p:spPr>
      </p:pic>
      <p:pic>
        <p:nvPicPr>
          <p:cNvPr id="1967" name="bg object 196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77277" y="5856402"/>
            <a:ext cx="17233" cy="13220"/>
          </a:xfrm>
          <a:prstGeom prst="rect">
            <a:avLst/>
          </a:prstGeom>
        </p:spPr>
      </p:pic>
      <p:pic>
        <p:nvPicPr>
          <p:cNvPr id="1968" name="bg object 196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76845" y="5788063"/>
            <a:ext cx="15900" cy="12230"/>
          </a:xfrm>
          <a:prstGeom prst="rect">
            <a:avLst/>
          </a:prstGeom>
        </p:spPr>
      </p:pic>
      <p:pic>
        <p:nvPicPr>
          <p:cNvPr id="1969" name="bg object 196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76413" y="5719749"/>
            <a:ext cx="14554" cy="11188"/>
          </a:xfrm>
          <a:prstGeom prst="rect">
            <a:avLst/>
          </a:prstGeom>
        </p:spPr>
      </p:pic>
      <p:pic>
        <p:nvPicPr>
          <p:cNvPr id="1970" name="bg object 197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75994" y="5651436"/>
            <a:ext cx="13220" cy="10172"/>
          </a:xfrm>
          <a:prstGeom prst="rect">
            <a:avLst/>
          </a:prstGeom>
        </p:spPr>
      </p:pic>
      <p:pic>
        <p:nvPicPr>
          <p:cNvPr id="1971" name="bg object 197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75575" y="5583148"/>
            <a:ext cx="11874" cy="9131"/>
          </a:xfrm>
          <a:prstGeom prst="rect">
            <a:avLst/>
          </a:prstGeom>
        </p:spPr>
      </p:pic>
      <p:pic>
        <p:nvPicPr>
          <p:cNvPr id="1972" name="bg object 197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75156" y="5514848"/>
            <a:ext cx="10540" cy="8102"/>
          </a:xfrm>
          <a:prstGeom prst="rect">
            <a:avLst/>
          </a:prstGeom>
        </p:spPr>
      </p:pic>
      <p:pic>
        <p:nvPicPr>
          <p:cNvPr id="1973" name="bg object 197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74737" y="5446534"/>
            <a:ext cx="9220" cy="7086"/>
          </a:xfrm>
          <a:prstGeom prst="rect">
            <a:avLst/>
          </a:prstGeom>
        </p:spPr>
      </p:pic>
      <p:pic>
        <p:nvPicPr>
          <p:cNvPr id="1974" name="bg object 1974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1174305" y="5378221"/>
            <a:ext cx="7874" cy="6019"/>
          </a:xfrm>
          <a:prstGeom prst="rect">
            <a:avLst/>
          </a:prstGeom>
        </p:spPr>
      </p:pic>
      <p:pic>
        <p:nvPicPr>
          <p:cNvPr id="1975" name="bg object 197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73886" y="5309882"/>
            <a:ext cx="6540" cy="5029"/>
          </a:xfrm>
          <a:prstGeom prst="rect">
            <a:avLst/>
          </a:prstGeom>
        </p:spPr>
      </p:pic>
      <p:pic>
        <p:nvPicPr>
          <p:cNvPr id="1976" name="bg object 197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73467" y="5241594"/>
            <a:ext cx="5194" cy="3987"/>
          </a:xfrm>
          <a:prstGeom prst="rect">
            <a:avLst/>
          </a:prstGeom>
        </p:spPr>
      </p:pic>
      <p:pic>
        <p:nvPicPr>
          <p:cNvPr id="1977" name="bg object 197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73035" y="5173256"/>
            <a:ext cx="3873" cy="2971"/>
          </a:xfrm>
          <a:prstGeom prst="rect">
            <a:avLst/>
          </a:prstGeom>
        </p:spPr>
      </p:pic>
      <p:pic>
        <p:nvPicPr>
          <p:cNvPr id="1978" name="bg object 197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72603" y="5104968"/>
            <a:ext cx="2539" cy="1930"/>
          </a:xfrm>
          <a:prstGeom prst="rect">
            <a:avLst/>
          </a:prstGeom>
        </p:spPr>
      </p:pic>
      <p:pic>
        <p:nvPicPr>
          <p:cNvPr id="1979" name="bg object 197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72184" y="5036655"/>
            <a:ext cx="1219" cy="914"/>
          </a:xfrm>
          <a:prstGeom prst="rect">
            <a:avLst/>
          </a:prstGeom>
        </p:spPr>
      </p:pic>
      <p:pic>
        <p:nvPicPr>
          <p:cNvPr id="1980" name="bg object 1980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061778" y="7154653"/>
            <a:ext cx="38663" cy="29756"/>
          </a:xfrm>
          <a:prstGeom prst="rect">
            <a:avLst/>
          </a:prstGeom>
        </p:spPr>
      </p:pic>
      <p:pic>
        <p:nvPicPr>
          <p:cNvPr id="1981" name="bg object 198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59395" y="7086278"/>
            <a:ext cx="41249" cy="28838"/>
          </a:xfrm>
          <a:prstGeom prst="rect">
            <a:avLst/>
          </a:prstGeom>
        </p:spPr>
      </p:pic>
      <p:pic>
        <p:nvPicPr>
          <p:cNvPr id="1982" name="bg object 1982"/>
          <p:cNvPicPr/>
          <p:nvPr/>
        </p:nvPicPr>
        <p:blipFill>
          <a:blip r:embed="rId188" cstate="print"/>
          <a:stretch>
            <a:fillRect/>
          </a:stretch>
        </p:blipFill>
        <p:spPr>
          <a:xfrm>
            <a:off x="1058976" y="7017935"/>
            <a:ext cx="39928" cy="27881"/>
          </a:xfrm>
          <a:prstGeom prst="rect">
            <a:avLst/>
          </a:prstGeom>
        </p:spPr>
      </p:pic>
      <p:pic>
        <p:nvPicPr>
          <p:cNvPr id="1983" name="bg object 1983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058544" y="6949560"/>
            <a:ext cx="38595" cy="26958"/>
          </a:xfrm>
          <a:prstGeom prst="rect">
            <a:avLst/>
          </a:prstGeom>
        </p:spPr>
      </p:pic>
      <p:pic>
        <p:nvPicPr>
          <p:cNvPr id="1984" name="bg object 198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058100" y="6881212"/>
            <a:ext cx="37274" cy="26011"/>
          </a:xfrm>
          <a:prstGeom prst="rect">
            <a:avLst/>
          </a:prstGeom>
        </p:spPr>
      </p:pic>
      <p:pic>
        <p:nvPicPr>
          <p:cNvPr id="1985" name="bg object 198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57694" y="6811581"/>
            <a:ext cx="35915" cy="27609"/>
          </a:xfrm>
          <a:prstGeom prst="rect">
            <a:avLst/>
          </a:prstGeom>
        </p:spPr>
      </p:pic>
      <p:pic>
        <p:nvPicPr>
          <p:cNvPr id="1986" name="bg object 198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057275" y="6743243"/>
            <a:ext cx="34582" cy="26619"/>
          </a:xfrm>
          <a:prstGeom prst="rect">
            <a:avLst/>
          </a:prstGeom>
        </p:spPr>
      </p:pic>
      <p:pic>
        <p:nvPicPr>
          <p:cNvPr id="1987" name="bg object 1987"/>
          <p:cNvPicPr/>
          <p:nvPr/>
        </p:nvPicPr>
        <p:blipFill>
          <a:blip r:embed="rId164" cstate="print"/>
          <a:stretch>
            <a:fillRect/>
          </a:stretch>
        </p:blipFill>
        <p:spPr>
          <a:xfrm>
            <a:off x="1056868" y="6674929"/>
            <a:ext cx="33235" cy="25603"/>
          </a:xfrm>
          <a:prstGeom prst="rect">
            <a:avLst/>
          </a:prstGeom>
        </p:spPr>
      </p:pic>
      <p:pic>
        <p:nvPicPr>
          <p:cNvPr id="1988" name="bg object 1988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056436" y="6606616"/>
            <a:ext cx="31915" cy="24587"/>
          </a:xfrm>
          <a:prstGeom prst="rect">
            <a:avLst/>
          </a:prstGeom>
        </p:spPr>
      </p:pic>
      <p:pic>
        <p:nvPicPr>
          <p:cNvPr id="1989" name="bg object 198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55992" y="6538328"/>
            <a:ext cx="30594" cy="23545"/>
          </a:xfrm>
          <a:prstGeom prst="rect">
            <a:avLst/>
          </a:prstGeom>
        </p:spPr>
      </p:pic>
      <p:pic>
        <p:nvPicPr>
          <p:cNvPr id="1990" name="bg object 199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055585" y="6470015"/>
            <a:ext cx="29235" cy="22479"/>
          </a:xfrm>
          <a:prstGeom prst="rect">
            <a:avLst/>
          </a:prstGeom>
        </p:spPr>
      </p:pic>
      <p:pic>
        <p:nvPicPr>
          <p:cNvPr id="1991" name="bg object 1991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1055166" y="6401714"/>
            <a:ext cx="27889" cy="21450"/>
          </a:xfrm>
          <a:prstGeom prst="rect">
            <a:avLst/>
          </a:prstGeom>
        </p:spPr>
      </p:pic>
      <p:pic>
        <p:nvPicPr>
          <p:cNvPr id="1992" name="bg object 199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054735" y="6333401"/>
            <a:ext cx="26581" cy="20434"/>
          </a:xfrm>
          <a:prstGeom prst="rect">
            <a:avLst/>
          </a:prstGeom>
        </p:spPr>
      </p:pic>
      <p:pic>
        <p:nvPicPr>
          <p:cNvPr id="1993" name="bg object 199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054303" y="6265113"/>
            <a:ext cx="25260" cy="19392"/>
          </a:xfrm>
          <a:prstGeom prst="rect">
            <a:avLst/>
          </a:prstGeom>
        </p:spPr>
      </p:pic>
      <p:pic>
        <p:nvPicPr>
          <p:cNvPr id="1994" name="bg object 199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53884" y="6196749"/>
            <a:ext cx="23914" cy="18402"/>
          </a:xfrm>
          <a:prstGeom prst="rect">
            <a:avLst/>
          </a:prstGeom>
        </p:spPr>
      </p:pic>
      <p:pic>
        <p:nvPicPr>
          <p:cNvPr id="1995" name="bg object 199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53464" y="6128461"/>
            <a:ext cx="22567" cy="17360"/>
          </a:xfrm>
          <a:prstGeom prst="rect">
            <a:avLst/>
          </a:prstGeom>
        </p:spPr>
      </p:pic>
      <p:pic>
        <p:nvPicPr>
          <p:cNvPr id="1996" name="bg object 199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53045" y="6060148"/>
            <a:ext cx="21221" cy="16344"/>
          </a:xfrm>
          <a:prstGeom prst="rect">
            <a:avLst/>
          </a:prstGeom>
        </p:spPr>
      </p:pic>
      <p:pic>
        <p:nvPicPr>
          <p:cNvPr id="1997" name="bg object 1997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052614" y="5991860"/>
            <a:ext cx="19900" cy="15278"/>
          </a:xfrm>
          <a:prstGeom prst="rect">
            <a:avLst/>
          </a:prstGeom>
        </p:spPr>
      </p:pic>
      <p:pic>
        <p:nvPicPr>
          <p:cNvPr id="1998" name="bg object 199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52195" y="5923521"/>
            <a:ext cx="18567" cy="14262"/>
          </a:xfrm>
          <a:prstGeom prst="rect">
            <a:avLst/>
          </a:prstGeom>
        </p:spPr>
      </p:pic>
      <p:pic>
        <p:nvPicPr>
          <p:cNvPr id="1999" name="bg object 199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51775" y="5855208"/>
            <a:ext cx="17233" cy="13246"/>
          </a:xfrm>
          <a:prstGeom prst="rect">
            <a:avLst/>
          </a:prstGeom>
        </p:spPr>
      </p:pic>
      <p:pic>
        <p:nvPicPr>
          <p:cNvPr id="2000" name="bg object 200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51356" y="5786920"/>
            <a:ext cx="15887" cy="12204"/>
          </a:xfrm>
          <a:prstGeom prst="rect">
            <a:avLst/>
          </a:prstGeom>
        </p:spPr>
      </p:pic>
      <p:pic>
        <p:nvPicPr>
          <p:cNvPr id="2001" name="bg object 200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50937" y="5718594"/>
            <a:ext cx="14541" cy="11201"/>
          </a:xfrm>
          <a:prstGeom prst="rect">
            <a:avLst/>
          </a:prstGeom>
        </p:spPr>
      </p:pic>
      <p:pic>
        <p:nvPicPr>
          <p:cNvPr id="2002" name="bg object 200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50505" y="5650280"/>
            <a:ext cx="13207" cy="10185"/>
          </a:xfrm>
          <a:prstGeom prst="rect">
            <a:avLst/>
          </a:prstGeom>
        </p:spPr>
      </p:pic>
      <p:pic>
        <p:nvPicPr>
          <p:cNvPr id="2003" name="bg object 200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50086" y="5581967"/>
            <a:ext cx="11887" cy="9144"/>
          </a:xfrm>
          <a:prstGeom prst="rect">
            <a:avLst/>
          </a:prstGeom>
        </p:spPr>
      </p:pic>
      <p:pic>
        <p:nvPicPr>
          <p:cNvPr id="2004" name="bg object 200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49667" y="5513654"/>
            <a:ext cx="10528" cy="8089"/>
          </a:xfrm>
          <a:prstGeom prst="rect">
            <a:avLst/>
          </a:prstGeom>
        </p:spPr>
      </p:pic>
      <p:pic>
        <p:nvPicPr>
          <p:cNvPr id="2005" name="bg object 200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49235" y="5445341"/>
            <a:ext cx="9220" cy="7073"/>
          </a:xfrm>
          <a:prstGeom prst="rect">
            <a:avLst/>
          </a:prstGeom>
        </p:spPr>
      </p:pic>
      <p:pic>
        <p:nvPicPr>
          <p:cNvPr id="2006" name="bg object 200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48804" y="5377053"/>
            <a:ext cx="7886" cy="6057"/>
          </a:xfrm>
          <a:prstGeom prst="rect">
            <a:avLst/>
          </a:prstGeom>
        </p:spPr>
      </p:pic>
      <p:pic>
        <p:nvPicPr>
          <p:cNvPr id="2007" name="bg object 200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48384" y="5308714"/>
            <a:ext cx="6527" cy="5041"/>
          </a:xfrm>
          <a:prstGeom prst="rect">
            <a:avLst/>
          </a:prstGeom>
        </p:spPr>
      </p:pic>
      <p:pic>
        <p:nvPicPr>
          <p:cNvPr id="2008" name="bg object 200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47978" y="5240401"/>
            <a:ext cx="5181" cy="4025"/>
          </a:xfrm>
          <a:prstGeom prst="rect">
            <a:avLst/>
          </a:prstGeom>
        </p:spPr>
      </p:pic>
      <p:pic>
        <p:nvPicPr>
          <p:cNvPr id="2009" name="bg object 200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47559" y="5172113"/>
            <a:ext cx="3860" cy="2984"/>
          </a:xfrm>
          <a:prstGeom prst="rect">
            <a:avLst/>
          </a:prstGeom>
        </p:spPr>
      </p:pic>
      <p:pic>
        <p:nvPicPr>
          <p:cNvPr id="2010" name="bg object 20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47127" y="5103774"/>
            <a:ext cx="2540" cy="1993"/>
          </a:xfrm>
          <a:prstGeom prst="rect">
            <a:avLst/>
          </a:prstGeom>
        </p:spPr>
      </p:pic>
      <p:pic>
        <p:nvPicPr>
          <p:cNvPr id="2011" name="bg object 201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46695" y="5035461"/>
            <a:ext cx="1206" cy="977"/>
          </a:xfrm>
          <a:prstGeom prst="rect">
            <a:avLst/>
          </a:prstGeom>
        </p:spPr>
      </p:pic>
      <p:pic>
        <p:nvPicPr>
          <p:cNvPr id="2012" name="bg object 2012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936280" y="7153477"/>
            <a:ext cx="38674" cy="29738"/>
          </a:xfrm>
          <a:prstGeom prst="rect">
            <a:avLst/>
          </a:prstGeom>
        </p:spPr>
      </p:pic>
      <p:pic>
        <p:nvPicPr>
          <p:cNvPr id="2013" name="bg object 201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33894" y="7085098"/>
            <a:ext cx="41262" cy="28821"/>
          </a:xfrm>
          <a:prstGeom prst="rect">
            <a:avLst/>
          </a:prstGeom>
        </p:spPr>
      </p:pic>
      <p:pic>
        <p:nvPicPr>
          <p:cNvPr id="2014" name="bg object 2014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933475" y="7016745"/>
            <a:ext cx="39928" cy="27870"/>
          </a:xfrm>
          <a:prstGeom prst="rect">
            <a:avLst/>
          </a:prstGeom>
        </p:spPr>
      </p:pic>
      <p:pic>
        <p:nvPicPr>
          <p:cNvPr id="2015" name="bg object 2015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933068" y="6948392"/>
            <a:ext cx="38569" cy="26930"/>
          </a:xfrm>
          <a:prstGeom prst="rect">
            <a:avLst/>
          </a:prstGeom>
        </p:spPr>
      </p:pic>
      <p:pic>
        <p:nvPicPr>
          <p:cNvPr id="2016" name="bg object 2016"/>
          <p:cNvPicPr/>
          <p:nvPr/>
        </p:nvPicPr>
        <p:blipFill>
          <a:blip r:embed="rId189" cstate="print"/>
          <a:stretch>
            <a:fillRect/>
          </a:stretch>
        </p:blipFill>
        <p:spPr>
          <a:xfrm>
            <a:off x="932637" y="6880023"/>
            <a:ext cx="37236" cy="26011"/>
          </a:xfrm>
          <a:prstGeom prst="rect">
            <a:avLst/>
          </a:prstGeom>
        </p:spPr>
      </p:pic>
      <p:pic>
        <p:nvPicPr>
          <p:cNvPr id="2017" name="bg object 2017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932192" y="6810387"/>
            <a:ext cx="35915" cy="27635"/>
          </a:xfrm>
          <a:prstGeom prst="rect">
            <a:avLst/>
          </a:prstGeom>
        </p:spPr>
      </p:pic>
      <p:pic>
        <p:nvPicPr>
          <p:cNvPr id="2018" name="bg object 2018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931786" y="6742074"/>
            <a:ext cx="34582" cy="26619"/>
          </a:xfrm>
          <a:prstGeom prst="rect">
            <a:avLst/>
          </a:prstGeom>
        </p:spPr>
      </p:pic>
      <p:pic>
        <p:nvPicPr>
          <p:cNvPr id="2019" name="bg object 2019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931367" y="6673787"/>
            <a:ext cx="33248" cy="25552"/>
          </a:xfrm>
          <a:prstGeom prst="rect">
            <a:avLst/>
          </a:prstGeom>
        </p:spPr>
      </p:pic>
      <p:pic>
        <p:nvPicPr>
          <p:cNvPr id="2020" name="bg object 202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30935" y="6605473"/>
            <a:ext cx="31915" cy="24536"/>
          </a:xfrm>
          <a:prstGeom prst="rect">
            <a:avLst/>
          </a:prstGeom>
        </p:spPr>
      </p:pic>
      <p:pic>
        <p:nvPicPr>
          <p:cNvPr id="2021" name="bg object 202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30503" y="6537172"/>
            <a:ext cx="30581" cy="23482"/>
          </a:xfrm>
          <a:prstGeom prst="rect">
            <a:avLst/>
          </a:prstGeom>
        </p:spPr>
      </p:pic>
      <p:pic>
        <p:nvPicPr>
          <p:cNvPr id="2022" name="bg object 202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30084" y="6468834"/>
            <a:ext cx="29235" cy="22491"/>
          </a:xfrm>
          <a:prstGeom prst="rect">
            <a:avLst/>
          </a:prstGeom>
        </p:spPr>
      </p:pic>
      <p:pic>
        <p:nvPicPr>
          <p:cNvPr id="2023" name="bg object 202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29665" y="6400520"/>
            <a:ext cx="27914" cy="21450"/>
          </a:xfrm>
          <a:prstGeom prst="rect">
            <a:avLst/>
          </a:prstGeom>
        </p:spPr>
      </p:pic>
      <p:pic>
        <p:nvPicPr>
          <p:cNvPr id="2024" name="bg object 202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29259" y="6332207"/>
            <a:ext cx="26568" cy="20434"/>
          </a:xfrm>
          <a:prstGeom prst="rect">
            <a:avLst/>
          </a:prstGeom>
        </p:spPr>
      </p:pic>
      <p:pic>
        <p:nvPicPr>
          <p:cNvPr id="2025" name="bg object 202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928814" y="6263894"/>
            <a:ext cx="25247" cy="19418"/>
          </a:xfrm>
          <a:prstGeom prst="rect">
            <a:avLst/>
          </a:prstGeom>
        </p:spPr>
      </p:pic>
      <p:pic>
        <p:nvPicPr>
          <p:cNvPr id="2026" name="bg object 202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28395" y="6195606"/>
            <a:ext cx="23901" cy="18376"/>
          </a:xfrm>
          <a:prstGeom prst="rect">
            <a:avLst/>
          </a:prstGeom>
        </p:spPr>
      </p:pic>
      <p:pic>
        <p:nvPicPr>
          <p:cNvPr id="2027" name="bg object 202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27976" y="6127292"/>
            <a:ext cx="22567" cy="17360"/>
          </a:xfrm>
          <a:prstGeom prst="rect">
            <a:avLst/>
          </a:prstGeom>
        </p:spPr>
      </p:pic>
      <p:pic>
        <p:nvPicPr>
          <p:cNvPr id="2028" name="bg object 2028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927557" y="6058979"/>
            <a:ext cx="21221" cy="16294"/>
          </a:xfrm>
          <a:prstGeom prst="rect">
            <a:avLst/>
          </a:prstGeom>
        </p:spPr>
      </p:pic>
      <p:pic>
        <p:nvPicPr>
          <p:cNvPr id="2029" name="bg object 20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7125" y="5990641"/>
            <a:ext cx="19888" cy="15303"/>
          </a:xfrm>
          <a:prstGeom prst="rect">
            <a:avLst/>
          </a:prstGeom>
        </p:spPr>
      </p:pic>
      <p:pic>
        <p:nvPicPr>
          <p:cNvPr id="2030" name="bg object 20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26693" y="5922353"/>
            <a:ext cx="18580" cy="14262"/>
          </a:xfrm>
          <a:prstGeom prst="rect">
            <a:avLst/>
          </a:prstGeom>
        </p:spPr>
      </p:pic>
      <p:pic>
        <p:nvPicPr>
          <p:cNvPr id="2031" name="bg object 20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6287" y="5854027"/>
            <a:ext cx="17221" cy="13246"/>
          </a:xfrm>
          <a:prstGeom prst="rect">
            <a:avLst/>
          </a:prstGeom>
        </p:spPr>
      </p:pic>
      <p:pic>
        <p:nvPicPr>
          <p:cNvPr id="2032" name="bg object 20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5855" y="5785739"/>
            <a:ext cx="15887" cy="12204"/>
          </a:xfrm>
          <a:prstGeom prst="rect">
            <a:avLst/>
          </a:prstGeom>
        </p:spPr>
      </p:pic>
      <p:pic>
        <p:nvPicPr>
          <p:cNvPr id="2033" name="bg object 20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5423" y="5717400"/>
            <a:ext cx="14554" cy="11214"/>
          </a:xfrm>
          <a:prstGeom prst="rect">
            <a:avLst/>
          </a:prstGeom>
        </p:spPr>
      </p:pic>
      <p:pic>
        <p:nvPicPr>
          <p:cNvPr id="2034" name="bg object 20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5004" y="5649137"/>
            <a:ext cx="13233" cy="10147"/>
          </a:xfrm>
          <a:prstGeom prst="rect">
            <a:avLst/>
          </a:prstGeom>
        </p:spPr>
      </p:pic>
      <p:pic>
        <p:nvPicPr>
          <p:cNvPr id="2035" name="bg object 20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4585" y="5580799"/>
            <a:ext cx="11887" cy="9131"/>
          </a:xfrm>
          <a:prstGeom prst="rect">
            <a:avLst/>
          </a:prstGeom>
        </p:spPr>
      </p:pic>
      <p:pic>
        <p:nvPicPr>
          <p:cNvPr id="2036" name="bg object 20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4166" y="5512485"/>
            <a:ext cx="10566" cy="8089"/>
          </a:xfrm>
          <a:prstGeom prst="rect">
            <a:avLst/>
          </a:prstGeom>
        </p:spPr>
      </p:pic>
      <p:pic>
        <p:nvPicPr>
          <p:cNvPr id="2037" name="bg object 20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23734" y="5444147"/>
            <a:ext cx="9220" cy="7099"/>
          </a:xfrm>
          <a:prstGeom prst="rect">
            <a:avLst/>
          </a:prstGeom>
        </p:spPr>
      </p:pic>
      <p:pic>
        <p:nvPicPr>
          <p:cNvPr id="2038" name="bg object 20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3315" y="5375834"/>
            <a:ext cx="7886" cy="6083"/>
          </a:xfrm>
          <a:prstGeom prst="rect">
            <a:avLst/>
          </a:prstGeom>
        </p:spPr>
      </p:pic>
      <p:pic>
        <p:nvPicPr>
          <p:cNvPr id="2039" name="bg object 20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22883" y="5307546"/>
            <a:ext cx="6553" cy="5041"/>
          </a:xfrm>
          <a:prstGeom prst="rect">
            <a:avLst/>
          </a:prstGeom>
        </p:spPr>
      </p:pic>
      <p:pic>
        <p:nvPicPr>
          <p:cNvPr id="2040" name="bg object 20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22477" y="5239232"/>
            <a:ext cx="5194" cy="4000"/>
          </a:xfrm>
          <a:prstGeom prst="rect">
            <a:avLst/>
          </a:prstGeom>
        </p:spPr>
      </p:pic>
      <p:pic>
        <p:nvPicPr>
          <p:cNvPr id="2041" name="bg object 204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22058" y="5170919"/>
            <a:ext cx="3886" cy="2984"/>
          </a:xfrm>
          <a:prstGeom prst="rect">
            <a:avLst/>
          </a:prstGeom>
        </p:spPr>
      </p:pic>
      <p:pic>
        <p:nvPicPr>
          <p:cNvPr id="2042" name="bg object 204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21626" y="5102618"/>
            <a:ext cx="2539" cy="1930"/>
          </a:xfrm>
          <a:prstGeom prst="rect">
            <a:avLst/>
          </a:prstGeom>
        </p:spPr>
      </p:pic>
      <p:pic>
        <p:nvPicPr>
          <p:cNvPr id="2043" name="bg object 204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21194" y="5034330"/>
            <a:ext cx="1206" cy="889"/>
          </a:xfrm>
          <a:prstGeom prst="rect">
            <a:avLst/>
          </a:prstGeom>
        </p:spPr>
      </p:pic>
      <p:pic>
        <p:nvPicPr>
          <p:cNvPr id="2044" name="bg object 2044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810796" y="7152294"/>
            <a:ext cx="38660" cy="29730"/>
          </a:xfrm>
          <a:prstGeom prst="rect">
            <a:avLst/>
          </a:prstGeom>
        </p:spPr>
      </p:pic>
      <p:pic>
        <p:nvPicPr>
          <p:cNvPr id="2045" name="bg object 204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08393" y="7083931"/>
            <a:ext cx="41287" cy="28795"/>
          </a:xfrm>
          <a:prstGeom prst="rect">
            <a:avLst/>
          </a:prstGeom>
        </p:spPr>
      </p:pic>
      <p:pic>
        <p:nvPicPr>
          <p:cNvPr id="2046" name="bg object 204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07986" y="7015556"/>
            <a:ext cx="39916" cy="27887"/>
          </a:xfrm>
          <a:prstGeom prst="rect">
            <a:avLst/>
          </a:prstGeom>
        </p:spPr>
      </p:pic>
      <p:pic>
        <p:nvPicPr>
          <p:cNvPr id="2047" name="bg object 204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807554" y="6947217"/>
            <a:ext cx="38582" cy="26943"/>
          </a:xfrm>
          <a:prstGeom prst="rect">
            <a:avLst/>
          </a:prstGeom>
        </p:spPr>
      </p:pic>
      <p:pic>
        <p:nvPicPr>
          <p:cNvPr id="2048" name="bg object 2048"/>
          <p:cNvPicPr/>
          <p:nvPr/>
        </p:nvPicPr>
        <p:blipFill>
          <a:blip r:embed="rId190" cstate="print"/>
          <a:stretch>
            <a:fillRect/>
          </a:stretch>
        </p:blipFill>
        <p:spPr>
          <a:xfrm>
            <a:off x="807135" y="6878842"/>
            <a:ext cx="37236" cy="26033"/>
          </a:xfrm>
          <a:prstGeom prst="rect">
            <a:avLst/>
          </a:prstGeom>
        </p:spPr>
      </p:pic>
      <p:pic>
        <p:nvPicPr>
          <p:cNvPr id="2049" name="bg object 204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806703" y="6809219"/>
            <a:ext cx="35928" cy="27635"/>
          </a:xfrm>
          <a:prstGeom prst="rect">
            <a:avLst/>
          </a:prstGeom>
        </p:spPr>
      </p:pic>
      <p:pic>
        <p:nvPicPr>
          <p:cNvPr id="2050" name="bg object 2050"/>
          <p:cNvPicPr/>
          <p:nvPr/>
        </p:nvPicPr>
        <p:blipFill>
          <a:blip r:embed="rId179" cstate="print"/>
          <a:stretch>
            <a:fillRect/>
          </a:stretch>
        </p:blipFill>
        <p:spPr>
          <a:xfrm>
            <a:off x="806272" y="6740893"/>
            <a:ext cx="34607" cy="26631"/>
          </a:xfrm>
          <a:prstGeom prst="rect">
            <a:avLst/>
          </a:prstGeom>
        </p:spPr>
      </p:pic>
      <p:pic>
        <p:nvPicPr>
          <p:cNvPr id="2051" name="bg object 205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05865" y="6672580"/>
            <a:ext cx="33248" cy="25590"/>
          </a:xfrm>
          <a:prstGeom prst="rect">
            <a:avLst/>
          </a:prstGeom>
        </p:spPr>
      </p:pic>
      <p:pic>
        <p:nvPicPr>
          <p:cNvPr id="2052" name="bg object 205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05434" y="6604292"/>
            <a:ext cx="31915" cy="24523"/>
          </a:xfrm>
          <a:prstGeom prst="rect">
            <a:avLst/>
          </a:prstGeom>
        </p:spPr>
      </p:pic>
      <p:pic>
        <p:nvPicPr>
          <p:cNvPr id="2053" name="bg object 205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05014" y="6535979"/>
            <a:ext cx="30568" cy="23507"/>
          </a:xfrm>
          <a:prstGeom prst="rect">
            <a:avLst/>
          </a:prstGeom>
        </p:spPr>
      </p:pic>
      <p:pic>
        <p:nvPicPr>
          <p:cNvPr id="2054" name="bg object 205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04595" y="6467665"/>
            <a:ext cx="29235" cy="22491"/>
          </a:xfrm>
          <a:prstGeom prst="rect">
            <a:avLst/>
          </a:prstGeom>
        </p:spPr>
      </p:pic>
      <p:pic>
        <p:nvPicPr>
          <p:cNvPr id="2055" name="bg object 205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04176" y="6399352"/>
            <a:ext cx="27901" cy="21475"/>
          </a:xfrm>
          <a:prstGeom prst="rect">
            <a:avLst/>
          </a:prstGeom>
        </p:spPr>
      </p:pic>
      <p:pic>
        <p:nvPicPr>
          <p:cNvPr id="2056" name="bg object 205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03770" y="6331064"/>
            <a:ext cx="26555" cy="20434"/>
          </a:xfrm>
          <a:prstGeom prst="rect">
            <a:avLst/>
          </a:prstGeom>
        </p:spPr>
      </p:pic>
      <p:pic>
        <p:nvPicPr>
          <p:cNvPr id="2057" name="bg object 205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03325" y="6262725"/>
            <a:ext cx="25234" cy="19431"/>
          </a:xfrm>
          <a:prstGeom prst="rect">
            <a:avLst/>
          </a:prstGeom>
        </p:spPr>
      </p:pic>
      <p:pic>
        <p:nvPicPr>
          <p:cNvPr id="2058" name="bg object 205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02894" y="6194412"/>
            <a:ext cx="23914" cy="18414"/>
          </a:xfrm>
          <a:prstGeom prst="rect">
            <a:avLst/>
          </a:prstGeom>
        </p:spPr>
      </p:pic>
      <p:pic>
        <p:nvPicPr>
          <p:cNvPr id="2059" name="bg object 205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2487" y="6126099"/>
            <a:ext cx="22555" cy="17373"/>
          </a:xfrm>
          <a:prstGeom prst="rect">
            <a:avLst/>
          </a:prstGeom>
        </p:spPr>
      </p:pic>
      <p:pic>
        <p:nvPicPr>
          <p:cNvPr id="2060" name="bg object 206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02068" y="6057811"/>
            <a:ext cx="21221" cy="16306"/>
          </a:xfrm>
          <a:prstGeom prst="rect">
            <a:avLst/>
          </a:prstGeom>
        </p:spPr>
      </p:pic>
      <p:pic>
        <p:nvPicPr>
          <p:cNvPr id="2061" name="bg object 206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01636" y="5989485"/>
            <a:ext cx="19900" cy="15303"/>
          </a:xfrm>
          <a:prstGeom prst="rect">
            <a:avLst/>
          </a:prstGeom>
        </p:spPr>
      </p:pic>
      <p:pic>
        <p:nvPicPr>
          <p:cNvPr id="2062" name="bg object 206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1204" y="5921172"/>
            <a:ext cx="18567" cy="14287"/>
          </a:xfrm>
          <a:prstGeom prst="rect">
            <a:avLst/>
          </a:prstGeom>
        </p:spPr>
      </p:pic>
      <p:pic>
        <p:nvPicPr>
          <p:cNvPr id="2063" name="bg object 206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0785" y="5852858"/>
            <a:ext cx="17233" cy="13271"/>
          </a:xfrm>
          <a:prstGeom prst="rect">
            <a:avLst/>
          </a:prstGeom>
        </p:spPr>
      </p:pic>
      <p:pic>
        <p:nvPicPr>
          <p:cNvPr id="2064" name="bg object 206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0366" y="5784545"/>
            <a:ext cx="15874" cy="12255"/>
          </a:xfrm>
          <a:prstGeom prst="rect">
            <a:avLst/>
          </a:prstGeom>
        </p:spPr>
      </p:pic>
      <p:pic>
        <p:nvPicPr>
          <p:cNvPr id="2065" name="bg object 206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9960" y="5716231"/>
            <a:ext cx="14516" cy="11214"/>
          </a:xfrm>
          <a:prstGeom prst="rect">
            <a:avLst/>
          </a:prstGeom>
        </p:spPr>
      </p:pic>
      <p:pic>
        <p:nvPicPr>
          <p:cNvPr id="2066" name="bg object 206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9515" y="5647919"/>
            <a:ext cx="13220" cy="10172"/>
          </a:xfrm>
          <a:prstGeom prst="rect">
            <a:avLst/>
          </a:prstGeom>
        </p:spPr>
      </p:pic>
      <p:pic>
        <p:nvPicPr>
          <p:cNvPr id="2067" name="bg object 206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9084" y="5579605"/>
            <a:ext cx="11899" cy="9156"/>
          </a:xfrm>
          <a:prstGeom prst="rect">
            <a:avLst/>
          </a:prstGeom>
        </p:spPr>
      </p:pic>
      <p:pic>
        <p:nvPicPr>
          <p:cNvPr id="2068" name="bg object 206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8677" y="5511292"/>
            <a:ext cx="10541" cy="8140"/>
          </a:xfrm>
          <a:prstGeom prst="rect">
            <a:avLst/>
          </a:prstGeom>
        </p:spPr>
      </p:pic>
      <p:pic>
        <p:nvPicPr>
          <p:cNvPr id="2069" name="bg object 206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8258" y="5443004"/>
            <a:ext cx="9207" cy="7073"/>
          </a:xfrm>
          <a:prstGeom prst="rect">
            <a:avLst/>
          </a:prstGeom>
        </p:spPr>
      </p:pic>
      <p:pic>
        <p:nvPicPr>
          <p:cNvPr id="2070" name="bg object 207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7826" y="5374665"/>
            <a:ext cx="7874" cy="6083"/>
          </a:xfrm>
          <a:prstGeom prst="rect">
            <a:avLst/>
          </a:prstGeom>
        </p:spPr>
      </p:pic>
      <p:pic>
        <p:nvPicPr>
          <p:cNvPr id="2071" name="bg object 207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97394" y="5306377"/>
            <a:ext cx="6553" cy="5041"/>
          </a:xfrm>
          <a:prstGeom prst="rect">
            <a:avLst/>
          </a:prstGeom>
        </p:spPr>
      </p:pic>
      <p:pic>
        <p:nvPicPr>
          <p:cNvPr id="2072" name="bg object 207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6975" y="5238051"/>
            <a:ext cx="5206" cy="4038"/>
          </a:xfrm>
          <a:prstGeom prst="rect">
            <a:avLst/>
          </a:prstGeom>
        </p:spPr>
      </p:pic>
      <p:pic>
        <p:nvPicPr>
          <p:cNvPr id="2073" name="bg object 207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6556" y="5169763"/>
            <a:ext cx="3873" cy="2946"/>
          </a:xfrm>
          <a:prstGeom prst="rect">
            <a:avLst/>
          </a:prstGeom>
        </p:spPr>
      </p:pic>
      <p:pic>
        <p:nvPicPr>
          <p:cNvPr id="2074" name="bg object 207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96137" y="5101424"/>
            <a:ext cx="2540" cy="1955"/>
          </a:xfrm>
          <a:prstGeom prst="rect">
            <a:avLst/>
          </a:prstGeom>
        </p:spPr>
      </p:pic>
      <p:pic>
        <p:nvPicPr>
          <p:cNvPr id="2075" name="bg object 207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95718" y="5033111"/>
            <a:ext cx="1193" cy="914"/>
          </a:xfrm>
          <a:prstGeom prst="rect">
            <a:avLst/>
          </a:prstGeom>
        </p:spPr>
      </p:pic>
      <p:pic>
        <p:nvPicPr>
          <p:cNvPr id="2076" name="bg object 2076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85299" y="7151097"/>
            <a:ext cx="38657" cy="29765"/>
          </a:xfrm>
          <a:prstGeom prst="rect">
            <a:avLst/>
          </a:prstGeom>
        </p:spPr>
      </p:pic>
      <p:pic>
        <p:nvPicPr>
          <p:cNvPr id="2077" name="bg object 207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682891" y="7082753"/>
            <a:ext cx="41275" cy="28822"/>
          </a:xfrm>
          <a:prstGeom prst="rect">
            <a:avLst/>
          </a:prstGeom>
        </p:spPr>
      </p:pic>
      <p:pic>
        <p:nvPicPr>
          <p:cNvPr id="2078" name="bg object 2078"/>
          <p:cNvPicPr/>
          <p:nvPr/>
        </p:nvPicPr>
        <p:blipFill>
          <a:blip r:embed="rId191" cstate="print"/>
          <a:stretch>
            <a:fillRect/>
          </a:stretch>
        </p:blipFill>
        <p:spPr>
          <a:xfrm>
            <a:off x="682472" y="7014391"/>
            <a:ext cx="39941" cy="27903"/>
          </a:xfrm>
          <a:prstGeom prst="rect">
            <a:avLst/>
          </a:prstGeom>
        </p:spPr>
      </p:pic>
      <p:pic>
        <p:nvPicPr>
          <p:cNvPr id="2079" name="bg object 2079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682066" y="6946027"/>
            <a:ext cx="38582" cy="26955"/>
          </a:xfrm>
          <a:prstGeom prst="rect">
            <a:avLst/>
          </a:prstGeom>
        </p:spPr>
      </p:pic>
      <p:pic>
        <p:nvPicPr>
          <p:cNvPr id="2080" name="bg object 208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81634" y="6877667"/>
            <a:ext cx="37261" cy="26028"/>
          </a:xfrm>
          <a:prstGeom prst="rect">
            <a:avLst/>
          </a:prstGeom>
        </p:spPr>
      </p:pic>
      <p:pic>
        <p:nvPicPr>
          <p:cNvPr id="2081" name="bg object 2081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81227" y="6808038"/>
            <a:ext cx="35902" cy="27635"/>
          </a:xfrm>
          <a:prstGeom prst="rect">
            <a:avLst/>
          </a:prstGeom>
        </p:spPr>
      </p:pic>
      <p:pic>
        <p:nvPicPr>
          <p:cNvPr id="2082" name="bg object 2082"/>
          <p:cNvPicPr/>
          <p:nvPr/>
        </p:nvPicPr>
        <p:blipFill>
          <a:blip r:embed="rId170" cstate="print"/>
          <a:stretch>
            <a:fillRect/>
          </a:stretch>
        </p:blipFill>
        <p:spPr>
          <a:xfrm>
            <a:off x="680783" y="6739750"/>
            <a:ext cx="34594" cy="26568"/>
          </a:xfrm>
          <a:prstGeom prst="rect">
            <a:avLst/>
          </a:prstGeom>
        </p:spPr>
      </p:pic>
      <p:pic>
        <p:nvPicPr>
          <p:cNvPr id="2083" name="bg object 2083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680364" y="6671411"/>
            <a:ext cx="33248" cy="25577"/>
          </a:xfrm>
          <a:prstGeom prst="rect">
            <a:avLst/>
          </a:prstGeom>
        </p:spPr>
      </p:pic>
      <p:pic>
        <p:nvPicPr>
          <p:cNvPr id="2084" name="bg object 208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79958" y="6603098"/>
            <a:ext cx="31902" cy="24561"/>
          </a:xfrm>
          <a:prstGeom prst="rect">
            <a:avLst/>
          </a:prstGeom>
        </p:spPr>
      </p:pic>
      <p:pic>
        <p:nvPicPr>
          <p:cNvPr id="2085" name="bg object 208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79526" y="6534785"/>
            <a:ext cx="30568" cy="23545"/>
          </a:xfrm>
          <a:prstGeom prst="rect">
            <a:avLst/>
          </a:prstGeom>
        </p:spPr>
      </p:pic>
      <p:pic>
        <p:nvPicPr>
          <p:cNvPr id="2086" name="bg object 208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79094" y="6466497"/>
            <a:ext cx="29248" cy="22504"/>
          </a:xfrm>
          <a:prstGeom prst="rect">
            <a:avLst/>
          </a:prstGeom>
        </p:spPr>
      </p:pic>
      <p:pic>
        <p:nvPicPr>
          <p:cNvPr id="2087" name="bg object 208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78675" y="6398158"/>
            <a:ext cx="27901" cy="21488"/>
          </a:xfrm>
          <a:prstGeom prst="rect">
            <a:avLst/>
          </a:prstGeom>
        </p:spPr>
      </p:pic>
      <p:pic>
        <p:nvPicPr>
          <p:cNvPr id="2088" name="bg object 208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78268" y="6329870"/>
            <a:ext cx="26568" cy="20447"/>
          </a:xfrm>
          <a:prstGeom prst="rect">
            <a:avLst/>
          </a:prstGeom>
        </p:spPr>
      </p:pic>
      <p:pic>
        <p:nvPicPr>
          <p:cNvPr id="2089" name="bg object 208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77824" y="6261557"/>
            <a:ext cx="25247" cy="19405"/>
          </a:xfrm>
          <a:prstGeom prst="rect">
            <a:avLst/>
          </a:prstGeom>
        </p:spPr>
      </p:pic>
      <p:pic>
        <p:nvPicPr>
          <p:cNvPr id="2090" name="bg object 209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77405" y="6193256"/>
            <a:ext cx="23901" cy="18351"/>
          </a:xfrm>
          <a:prstGeom prst="rect">
            <a:avLst/>
          </a:prstGeom>
        </p:spPr>
      </p:pic>
      <p:pic>
        <p:nvPicPr>
          <p:cNvPr id="2091" name="bg object 209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76986" y="6124943"/>
            <a:ext cx="22555" cy="17335"/>
          </a:xfrm>
          <a:prstGeom prst="rect">
            <a:avLst/>
          </a:prstGeom>
        </p:spPr>
      </p:pic>
      <p:pic>
        <p:nvPicPr>
          <p:cNvPr id="2092" name="bg object 209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76567" y="6056604"/>
            <a:ext cx="21221" cy="16344"/>
          </a:xfrm>
          <a:prstGeom prst="rect">
            <a:avLst/>
          </a:prstGeom>
        </p:spPr>
      </p:pic>
      <p:pic>
        <p:nvPicPr>
          <p:cNvPr id="2093" name="bg object 209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6148" y="5988316"/>
            <a:ext cx="19888" cy="15303"/>
          </a:xfrm>
          <a:prstGeom prst="rect">
            <a:avLst/>
          </a:prstGeom>
        </p:spPr>
      </p:pic>
      <p:pic>
        <p:nvPicPr>
          <p:cNvPr id="2094" name="bg object 209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5716" y="5919978"/>
            <a:ext cx="18567" cy="14312"/>
          </a:xfrm>
          <a:prstGeom prst="rect">
            <a:avLst/>
          </a:prstGeom>
        </p:spPr>
      </p:pic>
      <p:pic>
        <p:nvPicPr>
          <p:cNvPr id="2095" name="bg object 209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5284" y="5851690"/>
            <a:ext cx="17233" cy="13246"/>
          </a:xfrm>
          <a:prstGeom prst="rect">
            <a:avLst/>
          </a:prstGeom>
        </p:spPr>
      </p:pic>
      <p:pic>
        <p:nvPicPr>
          <p:cNvPr id="2096" name="bg object 209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4877" y="5783377"/>
            <a:ext cx="15874" cy="12204"/>
          </a:xfrm>
          <a:prstGeom prst="rect">
            <a:avLst/>
          </a:prstGeom>
        </p:spPr>
      </p:pic>
      <p:pic>
        <p:nvPicPr>
          <p:cNvPr id="2097" name="bg object 209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4458" y="5715088"/>
            <a:ext cx="14541" cy="11163"/>
          </a:xfrm>
          <a:prstGeom prst="rect">
            <a:avLst/>
          </a:prstGeom>
        </p:spPr>
      </p:pic>
      <p:pic>
        <p:nvPicPr>
          <p:cNvPr id="2098" name="bg object 209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74027" y="5646750"/>
            <a:ext cx="13220" cy="10147"/>
          </a:xfrm>
          <a:prstGeom prst="rect">
            <a:avLst/>
          </a:prstGeom>
        </p:spPr>
      </p:pic>
      <p:pic>
        <p:nvPicPr>
          <p:cNvPr id="2099" name="bg object 2099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673608" y="5578462"/>
            <a:ext cx="11887" cy="9105"/>
          </a:xfrm>
          <a:prstGeom prst="rect">
            <a:avLst/>
          </a:prstGeom>
        </p:spPr>
      </p:pic>
      <p:pic>
        <p:nvPicPr>
          <p:cNvPr id="2100" name="bg object 210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3176" y="5510111"/>
            <a:ext cx="10553" cy="8128"/>
          </a:xfrm>
          <a:prstGeom prst="rect">
            <a:avLst/>
          </a:prstGeom>
        </p:spPr>
      </p:pic>
      <p:pic>
        <p:nvPicPr>
          <p:cNvPr id="2101" name="bg object 210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72757" y="5441797"/>
            <a:ext cx="9207" cy="7111"/>
          </a:xfrm>
          <a:prstGeom prst="rect">
            <a:avLst/>
          </a:prstGeom>
        </p:spPr>
      </p:pic>
      <p:pic>
        <p:nvPicPr>
          <p:cNvPr id="2102" name="bg object 210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72338" y="5373509"/>
            <a:ext cx="7861" cy="6070"/>
          </a:xfrm>
          <a:prstGeom prst="rect">
            <a:avLst/>
          </a:prstGeom>
        </p:spPr>
      </p:pic>
      <p:pic>
        <p:nvPicPr>
          <p:cNvPr id="2103" name="bg object 210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1918" y="5305196"/>
            <a:ext cx="6527" cy="5029"/>
          </a:xfrm>
          <a:prstGeom prst="rect">
            <a:avLst/>
          </a:prstGeom>
        </p:spPr>
      </p:pic>
      <p:pic>
        <p:nvPicPr>
          <p:cNvPr id="2104" name="bg object 210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1474" y="5236883"/>
            <a:ext cx="5232" cy="3987"/>
          </a:xfrm>
          <a:prstGeom prst="rect">
            <a:avLst/>
          </a:prstGeom>
        </p:spPr>
      </p:pic>
      <p:pic>
        <p:nvPicPr>
          <p:cNvPr id="2105" name="bg object 210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1067" y="5168569"/>
            <a:ext cx="3873" cy="2971"/>
          </a:xfrm>
          <a:prstGeom prst="rect">
            <a:avLst/>
          </a:prstGeom>
        </p:spPr>
      </p:pic>
      <p:pic>
        <p:nvPicPr>
          <p:cNvPr id="2106" name="bg object 210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0648" y="5100281"/>
            <a:ext cx="2527" cy="1930"/>
          </a:xfrm>
          <a:prstGeom prst="rect">
            <a:avLst/>
          </a:prstGeom>
        </p:spPr>
      </p:pic>
      <p:pic>
        <p:nvPicPr>
          <p:cNvPr id="2107" name="bg object 210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0217" y="5031917"/>
            <a:ext cx="1193" cy="939"/>
          </a:xfrm>
          <a:prstGeom prst="rect">
            <a:avLst/>
          </a:prstGeom>
        </p:spPr>
      </p:pic>
      <p:pic>
        <p:nvPicPr>
          <p:cNvPr id="2108" name="bg object 2108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59798" y="7149926"/>
            <a:ext cx="38677" cy="29756"/>
          </a:xfrm>
          <a:prstGeom prst="rect">
            <a:avLst/>
          </a:prstGeom>
        </p:spPr>
      </p:pic>
      <p:pic>
        <p:nvPicPr>
          <p:cNvPr id="2109" name="bg object 2109"/>
          <p:cNvPicPr/>
          <p:nvPr/>
        </p:nvPicPr>
        <p:blipFill>
          <a:blip r:embed="rId181" cstate="print"/>
          <a:stretch>
            <a:fillRect/>
          </a:stretch>
        </p:blipFill>
        <p:spPr>
          <a:xfrm>
            <a:off x="557428" y="7081572"/>
            <a:ext cx="41249" cy="28825"/>
          </a:xfrm>
          <a:prstGeom prst="rect">
            <a:avLst/>
          </a:prstGeom>
        </p:spPr>
      </p:pic>
      <p:pic>
        <p:nvPicPr>
          <p:cNvPr id="2110" name="bg object 211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56983" y="7013215"/>
            <a:ext cx="39928" cy="27900"/>
          </a:xfrm>
          <a:prstGeom prst="rect">
            <a:avLst/>
          </a:prstGeom>
        </p:spPr>
      </p:pic>
      <p:pic>
        <p:nvPicPr>
          <p:cNvPr id="2111" name="bg object 2111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556564" y="6944854"/>
            <a:ext cx="38582" cy="26965"/>
          </a:xfrm>
          <a:prstGeom prst="rect">
            <a:avLst/>
          </a:prstGeom>
        </p:spPr>
      </p:pic>
      <p:pic>
        <p:nvPicPr>
          <p:cNvPr id="2112" name="bg object 2112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56158" y="6876504"/>
            <a:ext cx="37249" cy="26011"/>
          </a:xfrm>
          <a:prstGeom prst="rect">
            <a:avLst/>
          </a:prstGeom>
        </p:spPr>
      </p:pic>
      <p:pic>
        <p:nvPicPr>
          <p:cNvPr id="2113" name="bg object 2113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555726" y="6806870"/>
            <a:ext cx="35928" cy="27635"/>
          </a:xfrm>
          <a:prstGeom prst="rect">
            <a:avLst/>
          </a:prstGeom>
        </p:spPr>
      </p:pic>
      <p:pic>
        <p:nvPicPr>
          <p:cNvPr id="2114" name="bg object 2114"/>
          <p:cNvPicPr/>
          <p:nvPr/>
        </p:nvPicPr>
        <p:blipFill>
          <a:blip r:embed="rId170" cstate="print"/>
          <a:stretch>
            <a:fillRect/>
          </a:stretch>
        </p:blipFill>
        <p:spPr>
          <a:xfrm>
            <a:off x="555294" y="6738556"/>
            <a:ext cx="34594" cy="26619"/>
          </a:xfrm>
          <a:prstGeom prst="rect">
            <a:avLst/>
          </a:prstGeom>
        </p:spPr>
      </p:pic>
      <p:pic>
        <p:nvPicPr>
          <p:cNvPr id="2115" name="bg object 2115"/>
          <p:cNvPicPr/>
          <p:nvPr/>
        </p:nvPicPr>
        <p:blipFill>
          <a:blip r:embed="rId192" cstate="print"/>
          <a:stretch>
            <a:fillRect/>
          </a:stretch>
        </p:blipFill>
        <p:spPr>
          <a:xfrm>
            <a:off x="554875" y="6670243"/>
            <a:ext cx="33261" cy="25603"/>
          </a:xfrm>
          <a:prstGeom prst="rect">
            <a:avLst/>
          </a:prstGeom>
        </p:spPr>
      </p:pic>
      <p:pic>
        <p:nvPicPr>
          <p:cNvPr id="2116" name="bg object 2116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554469" y="6601930"/>
            <a:ext cx="31889" cy="24561"/>
          </a:xfrm>
          <a:prstGeom prst="rect">
            <a:avLst/>
          </a:prstGeom>
        </p:spPr>
      </p:pic>
      <p:pic>
        <p:nvPicPr>
          <p:cNvPr id="2117" name="bg object 211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54037" y="6533616"/>
            <a:ext cx="30556" cy="23545"/>
          </a:xfrm>
          <a:prstGeom prst="rect">
            <a:avLst/>
          </a:prstGeom>
        </p:spPr>
      </p:pic>
      <p:pic>
        <p:nvPicPr>
          <p:cNvPr id="2118" name="bg object 211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53592" y="6465278"/>
            <a:ext cx="29260" cy="22555"/>
          </a:xfrm>
          <a:prstGeom prst="rect">
            <a:avLst/>
          </a:prstGeom>
        </p:spPr>
      </p:pic>
      <p:pic>
        <p:nvPicPr>
          <p:cNvPr id="2119" name="bg object 211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53186" y="6396990"/>
            <a:ext cx="27914" cy="21463"/>
          </a:xfrm>
          <a:prstGeom prst="rect">
            <a:avLst/>
          </a:prstGeom>
        </p:spPr>
      </p:pic>
      <p:pic>
        <p:nvPicPr>
          <p:cNvPr id="2120" name="bg object 212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52767" y="6328689"/>
            <a:ext cx="26568" cy="20434"/>
          </a:xfrm>
          <a:prstGeom prst="rect">
            <a:avLst/>
          </a:prstGeom>
        </p:spPr>
      </p:pic>
      <p:pic>
        <p:nvPicPr>
          <p:cNvPr id="2121" name="bg object 212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52348" y="6260376"/>
            <a:ext cx="25234" cy="19418"/>
          </a:xfrm>
          <a:prstGeom prst="rect">
            <a:avLst/>
          </a:prstGeom>
        </p:spPr>
      </p:pic>
      <p:pic>
        <p:nvPicPr>
          <p:cNvPr id="2122" name="bg object 212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51916" y="6192062"/>
            <a:ext cx="23888" cy="18402"/>
          </a:xfrm>
          <a:prstGeom prst="rect">
            <a:avLst/>
          </a:prstGeom>
        </p:spPr>
      </p:pic>
      <p:pic>
        <p:nvPicPr>
          <p:cNvPr id="2123" name="bg object 212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51484" y="6123775"/>
            <a:ext cx="22580" cy="17360"/>
          </a:xfrm>
          <a:prstGeom prst="rect">
            <a:avLst/>
          </a:prstGeom>
        </p:spPr>
      </p:pic>
      <p:pic>
        <p:nvPicPr>
          <p:cNvPr id="2124" name="bg object 21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1065" y="6055436"/>
            <a:ext cx="21247" cy="16370"/>
          </a:xfrm>
          <a:prstGeom prst="rect">
            <a:avLst/>
          </a:prstGeom>
        </p:spPr>
      </p:pic>
      <p:pic>
        <p:nvPicPr>
          <p:cNvPr id="2125" name="bg object 2125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550659" y="5987148"/>
            <a:ext cx="19888" cy="15303"/>
          </a:xfrm>
          <a:prstGeom prst="rect">
            <a:avLst/>
          </a:prstGeom>
        </p:spPr>
      </p:pic>
      <p:pic>
        <p:nvPicPr>
          <p:cNvPr id="2126" name="bg object 21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0214" y="5918809"/>
            <a:ext cx="18567" cy="14312"/>
          </a:xfrm>
          <a:prstGeom prst="rect">
            <a:avLst/>
          </a:prstGeom>
        </p:spPr>
      </p:pic>
      <p:pic>
        <p:nvPicPr>
          <p:cNvPr id="2127" name="bg object 2127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49783" y="5850521"/>
            <a:ext cx="17233" cy="13220"/>
          </a:xfrm>
          <a:prstGeom prst="rect">
            <a:avLst/>
          </a:prstGeom>
        </p:spPr>
      </p:pic>
      <p:pic>
        <p:nvPicPr>
          <p:cNvPr id="2128" name="bg object 21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9376" y="5782183"/>
            <a:ext cx="15875" cy="12204"/>
          </a:xfrm>
          <a:prstGeom prst="rect">
            <a:avLst/>
          </a:prstGeom>
        </p:spPr>
      </p:pic>
      <p:pic>
        <p:nvPicPr>
          <p:cNvPr id="2129" name="bg object 21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8957" y="5713870"/>
            <a:ext cx="14554" cy="11188"/>
          </a:xfrm>
          <a:prstGeom prst="rect">
            <a:avLst/>
          </a:prstGeom>
        </p:spPr>
      </p:pic>
      <p:pic>
        <p:nvPicPr>
          <p:cNvPr id="2130" name="bg object 21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8106" y="5577255"/>
            <a:ext cx="11899" cy="9143"/>
          </a:xfrm>
          <a:prstGeom prst="rect">
            <a:avLst/>
          </a:prstGeom>
        </p:spPr>
      </p:pic>
      <p:pic>
        <p:nvPicPr>
          <p:cNvPr id="2131" name="bg object 21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8538" y="5645569"/>
            <a:ext cx="13220" cy="10159"/>
          </a:xfrm>
          <a:prstGeom prst="rect">
            <a:avLst/>
          </a:prstGeom>
        </p:spPr>
      </p:pic>
      <p:pic>
        <p:nvPicPr>
          <p:cNvPr id="2132" name="bg object 21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47674" y="5508968"/>
            <a:ext cx="10566" cy="8102"/>
          </a:xfrm>
          <a:prstGeom prst="rect">
            <a:avLst/>
          </a:prstGeom>
        </p:spPr>
      </p:pic>
      <p:pic>
        <p:nvPicPr>
          <p:cNvPr id="2133" name="bg object 21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47268" y="5440654"/>
            <a:ext cx="9194" cy="7086"/>
          </a:xfrm>
          <a:prstGeom prst="rect">
            <a:avLst/>
          </a:prstGeom>
        </p:spPr>
      </p:pic>
      <p:pic>
        <p:nvPicPr>
          <p:cNvPr id="2134" name="bg object 2134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546849" y="5372341"/>
            <a:ext cx="7873" cy="6019"/>
          </a:xfrm>
          <a:prstGeom prst="rect">
            <a:avLst/>
          </a:prstGeom>
        </p:spPr>
      </p:pic>
      <p:pic>
        <p:nvPicPr>
          <p:cNvPr id="2135" name="bg object 21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6417" y="5304002"/>
            <a:ext cx="6540" cy="5029"/>
          </a:xfrm>
          <a:prstGeom prst="rect">
            <a:avLst/>
          </a:prstGeom>
        </p:spPr>
      </p:pic>
      <p:pic>
        <p:nvPicPr>
          <p:cNvPr id="2136" name="bg object 21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45985" y="5235714"/>
            <a:ext cx="5219" cy="3975"/>
          </a:xfrm>
          <a:prstGeom prst="rect">
            <a:avLst/>
          </a:prstGeom>
        </p:spPr>
      </p:pic>
      <p:pic>
        <p:nvPicPr>
          <p:cNvPr id="2137" name="bg object 21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5566" y="5167376"/>
            <a:ext cx="3873" cy="2984"/>
          </a:xfrm>
          <a:prstGeom prst="rect">
            <a:avLst/>
          </a:prstGeom>
        </p:spPr>
      </p:pic>
      <p:pic>
        <p:nvPicPr>
          <p:cNvPr id="2138" name="bg object 21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5160" y="5099088"/>
            <a:ext cx="2514" cy="1943"/>
          </a:xfrm>
          <a:prstGeom prst="rect">
            <a:avLst/>
          </a:prstGeom>
        </p:spPr>
      </p:pic>
      <p:pic>
        <p:nvPicPr>
          <p:cNvPr id="2139" name="bg object 21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44741" y="5030774"/>
            <a:ext cx="1168" cy="927"/>
          </a:xfrm>
          <a:prstGeom prst="rect">
            <a:avLst/>
          </a:prstGeom>
        </p:spPr>
      </p:pic>
      <p:pic>
        <p:nvPicPr>
          <p:cNvPr id="2140" name="bg object 2140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434301" y="7148763"/>
            <a:ext cx="38677" cy="29756"/>
          </a:xfrm>
          <a:prstGeom prst="rect">
            <a:avLst/>
          </a:prstGeom>
        </p:spPr>
      </p:pic>
      <p:pic>
        <p:nvPicPr>
          <p:cNvPr id="2141" name="bg object 2141"/>
          <p:cNvPicPr/>
          <p:nvPr/>
        </p:nvPicPr>
        <p:blipFill>
          <a:blip r:embed="rId159" cstate="print"/>
          <a:stretch>
            <a:fillRect/>
          </a:stretch>
        </p:blipFill>
        <p:spPr>
          <a:xfrm>
            <a:off x="431914" y="7080402"/>
            <a:ext cx="41262" cy="28814"/>
          </a:xfrm>
          <a:prstGeom prst="rect">
            <a:avLst/>
          </a:prstGeom>
        </p:spPr>
      </p:pic>
      <p:pic>
        <p:nvPicPr>
          <p:cNvPr id="2142" name="bg object 2142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431495" y="7012056"/>
            <a:ext cx="39916" cy="27865"/>
          </a:xfrm>
          <a:prstGeom prst="rect">
            <a:avLst/>
          </a:prstGeom>
        </p:spPr>
      </p:pic>
      <p:pic>
        <p:nvPicPr>
          <p:cNvPr id="2143" name="bg object 2143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31076" y="6943671"/>
            <a:ext cx="38595" cy="26955"/>
          </a:xfrm>
          <a:prstGeom prst="rect">
            <a:avLst/>
          </a:prstGeom>
        </p:spPr>
      </p:pic>
      <p:pic>
        <p:nvPicPr>
          <p:cNvPr id="2144" name="bg object 2144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430656" y="6875324"/>
            <a:ext cx="37274" cy="26009"/>
          </a:xfrm>
          <a:prstGeom prst="rect">
            <a:avLst/>
          </a:prstGeom>
        </p:spPr>
      </p:pic>
      <p:pic>
        <p:nvPicPr>
          <p:cNvPr id="2145" name="bg object 2145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430237" y="6805701"/>
            <a:ext cx="35915" cy="27609"/>
          </a:xfrm>
          <a:prstGeom prst="rect">
            <a:avLst/>
          </a:prstGeom>
        </p:spPr>
      </p:pic>
      <p:pic>
        <p:nvPicPr>
          <p:cNvPr id="2146" name="bg object 214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29806" y="6737362"/>
            <a:ext cx="34594" cy="26619"/>
          </a:xfrm>
          <a:prstGeom prst="rect">
            <a:avLst/>
          </a:prstGeom>
        </p:spPr>
      </p:pic>
      <p:pic>
        <p:nvPicPr>
          <p:cNvPr id="2147" name="bg object 2147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429387" y="6669049"/>
            <a:ext cx="33248" cy="25603"/>
          </a:xfrm>
          <a:prstGeom prst="rect">
            <a:avLst/>
          </a:prstGeom>
        </p:spPr>
      </p:pic>
      <p:pic>
        <p:nvPicPr>
          <p:cNvPr id="2148" name="bg object 214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28967" y="6600736"/>
            <a:ext cx="31902" cy="24587"/>
          </a:xfrm>
          <a:prstGeom prst="rect">
            <a:avLst/>
          </a:prstGeom>
        </p:spPr>
      </p:pic>
      <p:pic>
        <p:nvPicPr>
          <p:cNvPr id="2149" name="bg object 214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28548" y="6532448"/>
            <a:ext cx="30568" cy="23520"/>
          </a:xfrm>
          <a:prstGeom prst="rect">
            <a:avLst/>
          </a:prstGeom>
        </p:spPr>
      </p:pic>
      <p:pic>
        <p:nvPicPr>
          <p:cNvPr id="2150" name="bg object 215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28116" y="6464122"/>
            <a:ext cx="29248" cy="22491"/>
          </a:xfrm>
          <a:prstGeom prst="rect">
            <a:avLst/>
          </a:prstGeom>
        </p:spPr>
      </p:pic>
      <p:pic>
        <p:nvPicPr>
          <p:cNvPr id="2151" name="bg object 215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27685" y="6395834"/>
            <a:ext cx="27927" cy="21450"/>
          </a:xfrm>
          <a:prstGeom prst="rect">
            <a:avLst/>
          </a:prstGeom>
        </p:spPr>
      </p:pic>
      <p:pic>
        <p:nvPicPr>
          <p:cNvPr id="2152" name="bg object 215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27266" y="6327521"/>
            <a:ext cx="26568" cy="20434"/>
          </a:xfrm>
          <a:prstGeom prst="rect">
            <a:avLst/>
          </a:prstGeom>
        </p:spPr>
      </p:pic>
      <p:pic>
        <p:nvPicPr>
          <p:cNvPr id="2153" name="bg object 2153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426859" y="6259233"/>
            <a:ext cx="25209" cy="19392"/>
          </a:xfrm>
          <a:prstGeom prst="rect">
            <a:avLst/>
          </a:prstGeom>
        </p:spPr>
      </p:pic>
      <p:pic>
        <p:nvPicPr>
          <p:cNvPr id="2154" name="bg object 215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26415" y="6190869"/>
            <a:ext cx="23914" cy="18402"/>
          </a:xfrm>
          <a:prstGeom prst="rect">
            <a:avLst/>
          </a:prstGeom>
        </p:spPr>
      </p:pic>
      <p:pic>
        <p:nvPicPr>
          <p:cNvPr id="2155" name="bg object 215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25983" y="6122555"/>
            <a:ext cx="22593" cy="17386"/>
          </a:xfrm>
          <a:prstGeom prst="rect">
            <a:avLst/>
          </a:prstGeom>
        </p:spPr>
      </p:pic>
      <p:pic>
        <p:nvPicPr>
          <p:cNvPr id="2156" name="bg object 215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25577" y="6054267"/>
            <a:ext cx="21234" cy="16344"/>
          </a:xfrm>
          <a:prstGeom prst="rect">
            <a:avLst/>
          </a:prstGeom>
        </p:spPr>
      </p:pic>
      <p:pic>
        <p:nvPicPr>
          <p:cNvPr id="2157" name="bg object 215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5157" y="5985954"/>
            <a:ext cx="19888" cy="15303"/>
          </a:xfrm>
          <a:prstGeom prst="rect">
            <a:avLst/>
          </a:prstGeom>
        </p:spPr>
      </p:pic>
      <p:pic>
        <p:nvPicPr>
          <p:cNvPr id="2158" name="bg object 215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4738" y="5917641"/>
            <a:ext cx="18554" cy="14262"/>
          </a:xfrm>
          <a:prstGeom prst="rect">
            <a:avLst/>
          </a:prstGeom>
        </p:spPr>
      </p:pic>
      <p:pic>
        <p:nvPicPr>
          <p:cNvPr id="2159" name="bg object 215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4319" y="5849328"/>
            <a:ext cx="17208" cy="13246"/>
          </a:xfrm>
          <a:prstGeom prst="rect">
            <a:avLst/>
          </a:prstGeom>
        </p:spPr>
      </p:pic>
      <p:pic>
        <p:nvPicPr>
          <p:cNvPr id="2160" name="bg object 216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3875" y="5781027"/>
            <a:ext cx="15900" cy="12217"/>
          </a:xfrm>
          <a:prstGeom prst="rect">
            <a:avLst/>
          </a:prstGeom>
        </p:spPr>
      </p:pic>
      <p:pic>
        <p:nvPicPr>
          <p:cNvPr id="2161" name="bg object 216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23456" y="5712714"/>
            <a:ext cx="14566" cy="11201"/>
          </a:xfrm>
          <a:prstGeom prst="rect">
            <a:avLst/>
          </a:prstGeom>
        </p:spPr>
      </p:pic>
      <p:pic>
        <p:nvPicPr>
          <p:cNvPr id="2162" name="bg object 2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3049" y="5644401"/>
            <a:ext cx="13220" cy="10185"/>
          </a:xfrm>
          <a:prstGeom prst="rect">
            <a:avLst/>
          </a:prstGeom>
        </p:spPr>
      </p:pic>
      <p:pic>
        <p:nvPicPr>
          <p:cNvPr id="2163" name="bg object 216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2617" y="5576062"/>
            <a:ext cx="11874" cy="9182"/>
          </a:xfrm>
          <a:prstGeom prst="rect">
            <a:avLst/>
          </a:prstGeom>
        </p:spPr>
      </p:pic>
      <p:pic>
        <p:nvPicPr>
          <p:cNvPr id="2164" name="bg object 216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2198" y="5507774"/>
            <a:ext cx="10528" cy="8115"/>
          </a:xfrm>
          <a:prstGeom prst="rect">
            <a:avLst/>
          </a:prstGeom>
        </p:spPr>
      </p:pic>
      <p:pic>
        <p:nvPicPr>
          <p:cNvPr id="2165" name="bg object 2165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421754" y="5439460"/>
            <a:ext cx="9232" cy="7099"/>
          </a:xfrm>
          <a:prstGeom prst="rect">
            <a:avLst/>
          </a:prstGeom>
        </p:spPr>
      </p:pic>
      <p:pic>
        <p:nvPicPr>
          <p:cNvPr id="2166" name="bg object 216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1347" y="5371147"/>
            <a:ext cx="7886" cy="6057"/>
          </a:xfrm>
          <a:prstGeom prst="rect">
            <a:avLst/>
          </a:prstGeom>
        </p:spPr>
      </p:pic>
      <p:pic>
        <p:nvPicPr>
          <p:cNvPr id="2167" name="bg object 216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0928" y="5302834"/>
            <a:ext cx="6553" cy="5041"/>
          </a:xfrm>
          <a:prstGeom prst="rect">
            <a:avLst/>
          </a:prstGeom>
        </p:spPr>
      </p:pic>
      <p:pic>
        <p:nvPicPr>
          <p:cNvPr id="2168" name="bg object 216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0496" y="5234521"/>
            <a:ext cx="5219" cy="4025"/>
          </a:xfrm>
          <a:prstGeom prst="rect">
            <a:avLst/>
          </a:prstGeom>
        </p:spPr>
      </p:pic>
      <p:pic>
        <p:nvPicPr>
          <p:cNvPr id="2169" name="bg object 216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20065" y="5166232"/>
            <a:ext cx="3886" cy="2984"/>
          </a:xfrm>
          <a:prstGeom prst="rect">
            <a:avLst/>
          </a:prstGeom>
        </p:spPr>
      </p:pic>
      <p:pic>
        <p:nvPicPr>
          <p:cNvPr id="2170" name="bg object 217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9646" y="5097894"/>
            <a:ext cx="2527" cy="1993"/>
          </a:xfrm>
          <a:prstGeom prst="rect">
            <a:avLst/>
          </a:prstGeom>
        </p:spPr>
      </p:pic>
      <p:pic>
        <p:nvPicPr>
          <p:cNvPr id="2171" name="bg object 217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19239" y="5029593"/>
            <a:ext cx="1193" cy="914"/>
          </a:xfrm>
          <a:prstGeom prst="rect">
            <a:avLst/>
          </a:prstGeom>
        </p:spPr>
      </p:pic>
      <p:pic>
        <p:nvPicPr>
          <p:cNvPr id="2172" name="bg object 2172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308819" y="7147589"/>
            <a:ext cx="38674" cy="29746"/>
          </a:xfrm>
          <a:prstGeom prst="rect">
            <a:avLst/>
          </a:prstGeom>
        </p:spPr>
      </p:pic>
      <p:pic>
        <p:nvPicPr>
          <p:cNvPr id="2173" name="bg object 2173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306438" y="7079208"/>
            <a:ext cx="41249" cy="28813"/>
          </a:xfrm>
          <a:prstGeom prst="rect">
            <a:avLst/>
          </a:prstGeom>
        </p:spPr>
      </p:pic>
      <p:pic>
        <p:nvPicPr>
          <p:cNvPr id="2174" name="bg object 2174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306006" y="7010858"/>
            <a:ext cx="39916" cy="27866"/>
          </a:xfrm>
          <a:prstGeom prst="rect">
            <a:avLst/>
          </a:prstGeom>
        </p:spPr>
      </p:pic>
      <p:pic>
        <p:nvPicPr>
          <p:cNvPr id="2175" name="bg object 2175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305587" y="6942512"/>
            <a:ext cx="38595" cy="26927"/>
          </a:xfrm>
          <a:prstGeom prst="rect">
            <a:avLst/>
          </a:prstGeom>
        </p:spPr>
      </p:pic>
      <p:pic>
        <p:nvPicPr>
          <p:cNvPr id="2176" name="bg object 217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05155" y="6874143"/>
            <a:ext cx="37261" cy="26011"/>
          </a:xfrm>
          <a:prstGeom prst="rect">
            <a:avLst/>
          </a:prstGeom>
        </p:spPr>
      </p:pic>
      <p:pic>
        <p:nvPicPr>
          <p:cNvPr id="2177" name="bg object 2177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304749" y="6804507"/>
            <a:ext cx="35915" cy="27635"/>
          </a:xfrm>
          <a:prstGeom prst="rect">
            <a:avLst/>
          </a:prstGeom>
        </p:spPr>
      </p:pic>
      <p:pic>
        <p:nvPicPr>
          <p:cNvPr id="2178" name="bg object 2178"/>
          <p:cNvPicPr/>
          <p:nvPr/>
        </p:nvPicPr>
        <p:blipFill>
          <a:blip r:embed="rId193" cstate="print"/>
          <a:stretch>
            <a:fillRect/>
          </a:stretch>
        </p:blipFill>
        <p:spPr>
          <a:xfrm>
            <a:off x="304304" y="6736194"/>
            <a:ext cx="34594" cy="26619"/>
          </a:xfrm>
          <a:prstGeom prst="rect">
            <a:avLst/>
          </a:prstGeom>
        </p:spPr>
      </p:pic>
      <p:pic>
        <p:nvPicPr>
          <p:cNvPr id="2179" name="bg object 217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03872" y="6667919"/>
            <a:ext cx="33248" cy="25539"/>
          </a:xfrm>
          <a:prstGeom prst="rect">
            <a:avLst/>
          </a:prstGeom>
        </p:spPr>
      </p:pic>
      <p:pic>
        <p:nvPicPr>
          <p:cNvPr id="2180" name="bg object 218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03466" y="6599580"/>
            <a:ext cx="31915" cy="24523"/>
          </a:xfrm>
          <a:prstGeom prst="rect">
            <a:avLst/>
          </a:prstGeom>
        </p:spPr>
      </p:pic>
      <p:pic>
        <p:nvPicPr>
          <p:cNvPr id="2181" name="bg object 218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03047" y="6531292"/>
            <a:ext cx="30594" cy="23482"/>
          </a:xfrm>
          <a:prstGeom prst="rect">
            <a:avLst/>
          </a:prstGeom>
        </p:spPr>
      </p:pic>
      <p:pic>
        <p:nvPicPr>
          <p:cNvPr id="2182" name="bg object 218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02640" y="6462954"/>
            <a:ext cx="29235" cy="22466"/>
          </a:xfrm>
          <a:prstGeom prst="rect">
            <a:avLst/>
          </a:prstGeom>
        </p:spPr>
      </p:pic>
      <p:pic>
        <p:nvPicPr>
          <p:cNvPr id="2183" name="bg object 218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02196" y="6394640"/>
            <a:ext cx="27914" cy="21450"/>
          </a:xfrm>
          <a:prstGeom prst="rect">
            <a:avLst/>
          </a:prstGeom>
        </p:spPr>
      </p:pic>
      <p:pic>
        <p:nvPicPr>
          <p:cNvPr id="2184" name="bg object 218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01358" y="6258013"/>
            <a:ext cx="25222" cy="19418"/>
          </a:xfrm>
          <a:prstGeom prst="rect">
            <a:avLst/>
          </a:prstGeom>
        </p:spPr>
      </p:pic>
      <p:pic>
        <p:nvPicPr>
          <p:cNvPr id="2185" name="bg object 218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01764" y="6326327"/>
            <a:ext cx="26581" cy="20434"/>
          </a:xfrm>
          <a:prstGeom prst="rect">
            <a:avLst/>
          </a:prstGeom>
        </p:spPr>
      </p:pic>
      <p:pic>
        <p:nvPicPr>
          <p:cNvPr id="2186" name="bg object 218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00939" y="6189726"/>
            <a:ext cx="23901" cy="18376"/>
          </a:xfrm>
          <a:prstGeom prst="rect">
            <a:avLst/>
          </a:prstGeom>
        </p:spPr>
      </p:pic>
      <p:pic>
        <p:nvPicPr>
          <p:cNvPr id="2187" name="bg object 218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00507" y="6121387"/>
            <a:ext cx="22567" cy="17348"/>
          </a:xfrm>
          <a:prstGeom prst="rect">
            <a:avLst/>
          </a:prstGeom>
        </p:spPr>
      </p:pic>
      <p:pic>
        <p:nvPicPr>
          <p:cNvPr id="2188" name="bg object 2188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300075" y="6053099"/>
            <a:ext cx="21234" cy="16306"/>
          </a:xfrm>
          <a:prstGeom prst="rect">
            <a:avLst/>
          </a:prstGeom>
        </p:spPr>
      </p:pic>
      <p:pic>
        <p:nvPicPr>
          <p:cNvPr id="2189" name="bg object 218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9656" y="5984760"/>
            <a:ext cx="19900" cy="15316"/>
          </a:xfrm>
          <a:prstGeom prst="rect">
            <a:avLst/>
          </a:prstGeom>
        </p:spPr>
      </p:pic>
      <p:pic>
        <p:nvPicPr>
          <p:cNvPr id="2190" name="bg object 219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9237" y="5916485"/>
            <a:ext cx="18554" cy="14262"/>
          </a:xfrm>
          <a:prstGeom prst="rect">
            <a:avLst/>
          </a:prstGeom>
        </p:spPr>
      </p:pic>
      <p:pic>
        <p:nvPicPr>
          <p:cNvPr id="2191" name="bg object 219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8818" y="5848147"/>
            <a:ext cx="17233" cy="13246"/>
          </a:xfrm>
          <a:prstGeom prst="rect">
            <a:avLst/>
          </a:prstGeom>
        </p:spPr>
      </p:pic>
      <p:pic>
        <p:nvPicPr>
          <p:cNvPr id="2192" name="bg object 219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8373" y="5779859"/>
            <a:ext cx="15913" cy="12204"/>
          </a:xfrm>
          <a:prstGeom prst="rect">
            <a:avLst/>
          </a:prstGeom>
        </p:spPr>
      </p:pic>
      <p:pic>
        <p:nvPicPr>
          <p:cNvPr id="2193" name="bg object 21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7954" y="5711520"/>
            <a:ext cx="14579" cy="11214"/>
          </a:xfrm>
          <a:prstGeom prst="rect">
            <a:avLst/>
          </a:prstGeom>
        </p:spPr>
      </p:pic>
      <p:pic>
        <p:nvPicPr>
          <p:cNvPr id="2194" name="bg object 219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7129" y="5574919"/>
            <a:ext cx="11874" cy="9131"/>
          </a:xfrm>
          <a:prstGeom prst="rect">
            <a:avLst/>
          </a:prstGeom>
        </p:spPr>
      </p:pic>
      <p:pic>
        <p:nvPicPr>
          <p:cNvPr id="2195" name="bg object 219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7548" y="5643207"/>
            <a:ext cx="13220" cy="10172"/>
          </a:xfrm>
          <a:prstGeom prst="rect">
            <a:avLst/>
          </a:prstGeom>
        </p:spPr>
      </p:pic>
      <p:pic>
        <p:nvPicPr>
          <p:cNvPr id="2196" name="bg object 219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6710" y="5506605"/>
            <a:ext cx="10528" cy="8089"/>
          </a:xfrm>
          <a:prstGeom prst="rect">
            <a:avLst/>
          </a:prstGeom>
        </p:spPr>
      </p:pic>
      <p:pic>
        <p:nvPicPr>
          <p:cNvPr id="2197" name="bg object 219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6265" y="5438267"/>
            <a:ext cx="9232" cy="7099"/>
          </a:xfrm>
          <a:prstGeom prst="rect">
            <a:avLst/>
          </a:prstGeom>
        </p:spPr>
      </p:pic>
      <p:pic>
        <p:nvPicPr>
          <p:cNvPr id="2198" name="bg object 219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5846" y="5369953"/>
            <a:ext cx="7899" cy="6083"/>
          </a:xfrm>
          <a:prstGeom prst="rect">
            <a:avLst/>
          </a:prstGeom>
        </p:spPr>
      </p:pic>
      <p:pic>
        <p:nvPicPr>
          <p:cNvPr id="2199" name="bg object 219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5008" y="5233340"/>
            <a:ext cx="5207" cy="4013"/>
          </a:xfrm>
          <a:prstGeom prst="rect">
            <a:avLst/>
          </a:prstGeom>
        </p:spPr>
      </p:pic>
      <p:pic>
        <p:nvPicPr>
          <p:cNvPr id="2200" name="bg object 220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5440" y="5301665"/>
            <a:ext cx="6540" cy="5041"/>
          </a:xfrm>
          <a:prstGeom prst="rect">
            <a:avLst/>
          </a:prstGeom>
        </p:spPr>
      </p:pic>
      <p:pic>
        <p:nvPicPr>
          <p:cNvPr id="2201" name="bg object 220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4576" y="5165051"/>
            <a:ext cx="3873" cy="2946"/>
          </a:xfrm>
          <a:prstGeom prst="rect">
            <a:avLst/>
          </a:prstGeom>
        </p:spPr>
      </p:pic>
      <p:pic>
        <p:nvPicPr>
          <p:cNvPr id="2202" name="bg object 220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4157" y="5096738"/>
            <a:ext cx="2527" cy="1930"/>
          </a:xfrm>
          <a:prstGeom prst="rect">
            <a:avLst/>
          </a:prstGeom>
        </p:spPr>
      </p:pic>
      <p:pic>
        <p:nvPicPr>
          <p:cNvPr id="2203" name="bg object 220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3738" y="5028451"/>
            <a:ext cx="1206" cy="888"/>
          </a:xfrm>
          <a:prstGeom prst="rect">
            <a:avLst/>
          </a:prstGeom>
        </p:spPr>
      </p:pic>
      <p:pic>
        <p:nvPicPr>
          <p:cNvPr id="2204" name="bg object 2204"/>
          <p:cNvPicPr/>
          <p:nvPr/>
        </p:nvPicPr>
        <p:blipFill>
          <a:blip r:embed="rId167" cstate="print"/>
          <a:stretch>
            <a:fillRect/>
          </a:stretch>
        </p:blipFill>
        <p:spPr>
          <a:xfrm>
            <a:off x="183319" y="7146385"/>
            <a:ext cx="38679" cy="29751"/>
          </a:xfrm>
          <a:prstGeom prst="rect">
            <a:avLst/>
          </a:prstGeom>
        </p:spPr>
      </p:pic>
      <p:pic>
        <p:nvPicPr>
          <p:cNvPr id="2205" name="bg object 2205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180949" y="7078051"/>
            <a:ext cx="41236" cy="28795"/>
          </a:xfrm>
          <a:prstGeom prst="rect">
            <a:avLst/>
          </a:prstGeom>
        </p:spPr>
      </p:pic>
      <p:pic>
        <p:nvPicPr>
          <p:cNvPr id="2206" name="bg object 220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80505" y="7009676"/>
            <a:ext cx="39941" cy="27887"/>
          </a:xfrm>
          <a:prstGeom prst="rect">
            <a:avLst/>
          </a:prstGeom>
        </p:spPr>
      </p:pic>
      <p:pic>
        <p:nvPicPr>
          <p:cNvPr id="2207" name="bg object 2207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180073" y="6941311"/>
            <a:ext cx="38620" cy="26976"/>
          </a:xfrm>
          <a:prstGeom prst="rect">
            <a:avLst/>
          </a:prstGeom>
        </p:spPr>
      </p:pic>
      <p:pic>
        <p:nvPicPr>
          <p:cNvPr id="2208" name="bg object 220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79666" y="6872968"/>
            <a:ext cx="37274" cy="26019"/>
          </a:xfrm>
          <a:prstGeom prst="rect">
            <a:avLst/>
          </a:prstGeom>
        </p:spPr>
      </p:pic>
      <p:pic>
        <p:nvPicPr>
          <p:cNvPr id="2209" name="bg object 2209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79247" y="6803326"/>
            <a:ext cx="35915" cy="27647"/>
          </a:xfrm>
          <a:prstGeom prst="rect">
            <a:avLst/>
          </a:prstGeom>
        </p:spPr>
      </p:pic>
      <p:pic>
        <p:nvPicPr>
          <p:cNvPr id="2210" name="bg object 2210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78816" y="6735013"/>
            <a:ext cx="34582" cy="26631"/>
          </a:xfrm>
          <a:prstGeom prst="rect">
            <a:avLst/>
          </a:prstGeom>
        </p:spPr>
      </p:pic>
      <p:pic>
        <p:nvPicPr>
          <p:cNvPr id="2211" name="bg object 2211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78384" y="6666699"/>
            <a:ext cx="33274" cy="25565"/>
          </a:xfrm>
          <a:prstGeom prst="rect">
            <a:avLst/>
          </a:prstGeom>
        </p:spPr>
      </p:pic>
      <p:pic>
        <p:nvPicPr>
          <p:cNvPr id="2212" name="bg object 221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7965" y="6598412"/>
            <a:ext cx="31927" cy="24523"/>
          </a:xfrm>
          <a:prstGeom prst="rect">
            <a:avLst/>
          </a:prstGeom>
        </p:spPr>
      </p:pic>
      <p:pic>
        <p:nvPicPr>
          <p:cNvPr id="2213" name="bg object 221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7558" y="6530098"/>
            <a:ext cx="30581" cy="23520"/>
          </a:xfrm>
          <a:prstGeom prst="rect">
            <a:avLst/>
          </a:prstGeom>
        </p:spPr>
      </p:pic>
      <p:pic>
        <p:nvPicPr>
          <p:cNvPr id="2214" name="bg object 221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7139" y="6461785"/>
            <a:ext cx="29235" cy="22504"/>
          </a:xfrm>
          <a:prstGeom prst="rect">
            <a:avLst/>
          </a:prstGeom>
        </p:spPr>
      </p:pic>
      <p:pic>
        <p:nvPicPr>
          <p:cNvPr id="2215" name="bg object 221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76707" y="6393472"/>
            <a:ext cx="27901" cy="21488"/>
          </a:xfrm>
          <a:prstGeom prst="rect">
            <a:avLst/>
          </a:prstGeom>
        </p:spPr>
      </p:pic>
      <p:pic>
        <p:nvPicPr>
          <p:cNvPr id="2216" name="bg object 221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276" y="6325184"/>
            <a:ext cx="26568" cy="20447"/>
          </a:xfrm>
          <a:prstGeom prst="rect">
            <a:avLst/>
          </a:prstGeom>
        </p:spPr>
      </p:pic>
      <p:pic>
        <p:nvPicPr>
          <p:cNvPr id="2217" name="bg object 221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5856" y="6256820"/>
            <a:ext cx="25247" cy="19456"/>
          </a:xfrm>
          <a:prstGeom prst="rect">
            <a:avLst/>
          </a:prstGeom>
        </p:spPr>
      </p:pic>
      <p:pic>
        <p:nvPicPr>
          <p:cNvPr id="2218" name="bg object 221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75437" y="6188532"/>
            <a:ext cx="23901" cy="18389"/>
          </a:xfrm>
          <a:prstGeom prst="rect">
            <a:avLst/>
          </a:prstGeom>
        </p:spPr>
      </p:pic>
      <p:pic>
        <p:nvPicPr>
          <p:cNvPr id="2219" name="bg object 2219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75031" y="6120231"/>
            <a:ext cx="22555" cy="17335"/>
          </a:xfrm>
          <a:prstGeom prst="rect">
            <a:avLst/>
          </a:prstGeom>
        </p:spPr>
      </p:pic>
      <p:pic>
        <p:nvPicPr>
          <p:cNvPr id="2220" name="bg object 22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4599" y="6051943"/>
            <a:ext cx="21221" cy="16294"/>
          </a:xfrm>
          <a:prstGeom prst="rect">
            <a:avLst/>
          </a:prstGeom>
        </p:spPr>
      </p:pic>
      <p:pic>
        <p:nvPicPr>
          <p:cNvPr id="2221" name="bg object 22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4155" y="5983605"/>
            <a:ext cx="19900" cy="15303"/>
          </a:xfrm>
          <a:prstGeom prst="rect">
            <a:avLst/>
          </a:prstGeom>
        </p:spPr>
      </p:pic>
      <p:pic>
        <p:nvPicPr>
          <p:cNvPr id="2222" name="bg object 22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3748" y="5915291"/>
            <a:ext cx="18542" cy="14287"/>
          </a:xfrm>
          <a:prstGeom prst="rect">
            <a:avLst/>
          </a:prstGeom>
        </p:spPr>
      </p:pic>
      <p:pic>
        <p:nvPicPr>
          <p:cNvPr id="2223" name="bg object 22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3329" y="5846978"/>
            <a:ext cx="17208" cy="13271"/>
          </a:xfrm>
          <a:prstGeom prst="rect">
            <a:avLst/>
          </a:prstGeom>
        </p:spPr>
      </p:pic>
      <p:pic>
        <p:nvPicPr>
          <p:cNvPr id="2224" name="bg object 222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72897" y="5778640"/>
            <a:ext cx="15900" cy="12280"/>
          </a:xfrm>
          <a:prstGeom prst="rect">
            <a:avLst/>
          </a:prstGeom>
        </p:spPr>
      </p:pic>
      <p:pic>
        <p:nvPicPr>
          <p:cNvPr id="2225" name="bg object 22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466" y="5710352"/>
            <a:ext cx="14566" cy="11188"/>
          </a:xfrm>
          <a:prstGeom prst="rect">
            <a:avLst/>
          </a:prstGeom>
        </p:spPr>
      </p:pic>
      <p:pic>
        <p:nvPicPr>
          <p:cNvPr id="2226" name="bg object 22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2046" y="5642038"/>
            <a:ext cx="13220" cy="10172"/>
          </a:xfrm>
          <a:prstGeom prst="rect">
            <a:avLst/>
          </a:prstGeom>
        </p:spPr>
      </p:pic>
      <p:pic>
        <p:nvPicPr>
          <p:cNvPr id="2227" name="bg object 2227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71627" y="5573725"/>
            <a:ext cx="11874" cy="9156"/>
          </a:xfrm>
          <a:prstGeom prst="rect">
            <a:avLst/>
          </a:prstGeom>
        </p:spPr>
      </p:pic>
      <p:pic>
        <p:nvPicPr>
          <p:cNvPr id="2228" name="bg object 22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1208" y="5505412"/>
            <a:ext cx="10553" cy="8115"/>
          </a:xfrm>
          <a:prstGeom prst="rect">
            <a:avLst/>
          </a:prstGeom>
        </p:spPr>
      </p:pic>
      <p:pic>
        <p:nvPicPr>
          <p:cNvPr id="2229" name="bg object 22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0776" y="5437124"/>
            <a:ext cx="9220" cy="7073"/>
          </a:xfrm>
          <a:prstGeom prst="rect">
            <a:avLst/>
          </a:prstGeom>
        </p:spPr>
      </p:pic>
      <p:pic>
        <p:nvPicPr>
          <p:cNvPr id="2230" name="bg object 2230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170370" y="5368798"/>
            <a:ext cx="7874" cy="6070"/>
          </a:xfrm>
          <a:prstGeom prst="rect">
            <a:avLst/>
          </a:prstGeom>
        </p:spPr>
      </p:pic>
      <p:pic>
        <p:nvPicPr>
          <p:cNvPr id="2231" name="bg object 22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9938" y="5300484"/>
            <a:ext cx="6540" cy="5054"/>
          </a:xfrm>
          <a:prstGeom prst="rect">
            <a:avLst/>
          </a:prstGeom>
        </p:spPr>
      </p:pic>
      <p:pic>
        <p:nvPicPr>
          <p:cNvPr id="2232" name="bg object 22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9532" y="5232171"/>
            <a:ext cx="5181" cy="3987"/>
          </a:xfrm>
          <a:prstGeom prst="rect">
            <a:avLst/>
          </a:prstGeom>
        </p:spPr>
      </p:pic>
      <p:pic>
        <p:nvPicPr>
          <p:cNvPr id="2233" name="bg object 22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9087" y="5163858"/>
            <a:ext cx="3873" cy="2971"/>
          </a:xfrm>
          <a:prstGeom prst="rect">
            <a:avLst/>
          </a:prstGeom>
        </p:spPr>
      </p:pic>
      <p:pic>
        <p:nvPicPr>
          <p:cNvPr id="2234" name="bg object 22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8656" y="5095544"/>
            <a:ext cx="2552" cy="1930"/>
          </a:xfrm>
          <a:prstGeom prst="rect">
            <a:avLst/>
          </a:prstGeom>
        </p:spPr>
      </p:pic>
      <p:pic>
        <p:nvPicPr>
          <p:cNvPr id="2235" name="bg object 22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8249" y="5027231"/>
            <a:ext cx="1206" cy="914"/>
          </a:xfrm>
          <a:prstGeom prst="rect">
            <a:avLst/>
          </a:prstGeom>
        </p:spPr>
      </p:pic>
      <p:pic>
        <p:nvPicPr>
          <p:cNvPr id="2236" name="bg object 2236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57824" y="7145207"/>
            <a:ext cx="38677" cy="29775"/>
          </a:xfrm>
          <a:prstGeom prst="rect">
            <a:avLst/>
          </a:prstGeom>
        </p:spPr>
      </p:pic>
      <p:pic>
        <p:nvPicPr>
          <p:cNvPr id="2237" name="bg object 2237"/>
          <p:cNvPicPr/>
          <p:nvPr/>
        </p:nvPicPr>
        <p:blipFill>
          <a:blip r:embed="rId194" cstate="print"/>
          <a:stretch>
            <a:fillRect/>
          </a:stretch>
        </p:blipFill>
        <p:spPr>
          <a:xfrm>
            <a:off x="55448" y="7076870"/>
            <a:ext cx="41262" cy="28825"/>
          </a:xfrm>
          <a:prstGeom prst="rect">
            <a:avLst/>
          </a:prstGeom>
        </p:spPr>
      </p:pic>
      <p:pic>
        <p:nvPicPr>
          <p:cNvPr id="2238" name="bg object 22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5016" y="7008516"/>
            <a:ext cx="39928" cy="27884"/>
          </a:xfrm>
          <a:prstGeom prst="rect">
            <a:avLst/>
          </a:prstGeom>
        </p:spPr>
      </p:pic>
      <p:pic>
        <p:nvPicPr>
          <p:cNvPr id="2239" name="bg object 2239"/>
          <p:cNvPicPr/>
          <p:nvPr/>
        </p:nvPicPr>
        <p:blipFill>
          <a:blip r:embed="rId150" cstate="print"/>
          <a:stretch>
            <a:fillRect/>
          </a:stretch>
        </p:blipFill>
        <p:spPr>
          <a:xfrm>
            <a:off x="54597" y="6940146"/>
            <a:ext cx="38595" cy="26960"/>
          </a:xfrm>
          <a:prstGeom prst="rect">
            <a:avLst/>
          </a:prstGeom>
        </p:spPr>
      </p:pic>
      <p:pic>
        <p:nvPicPr>
          <p:cNvPr id="2240" name="bg object 224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4165" y="6871792"/>
            <a:ext cx="37274" cy="26028"/>
          </a:xfrm>
          <a:prstGeom prst="rect">
            <a:avLst/>
          </a:prstGeom>
        </p:spPr>
      </p:pic>
      <p:pic>
        <p:nvPicPr>
          <p:cNvPr id="2241" name="bg object 2241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53746" y="6802158"/>
            <a:ext cx="35928" cy="27609"/>
          </a:xfrm>
          <a:prstGeom prst="rect">
            <a:avLst/>
          </a:prstGeom>
        </p:spPr>
      </p:pic>
      <p:pic>
        <p:nvPicPr>
          <p:cNvPr id="2242" name="bg object 2242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3327" y="6733870"/>
            <a:ext cx="34569" cy="26568"/>
          </a:xfrm>
          <a:prstGeom prst="rect">
            <a:avLst/>
          </a:prstGeom>
        </p:spPr>
      </p:pic>
      <p:pic>
        <p:nvPicPr>
          <p:cNvPr id="2243" name="bg object 2243"/>
          <p:cNvPicPr/>
          <p:nvPr/>
        </p:nvPicPr>
        <p:blipFill>
          <a:blip r:embed="rId164" cstate="print"/>
          <a:stretch>
            <a:fillRect/>
          </a:stretch>
        </p:blipFill>
        <p:spPr>
          <a:xfrm>
            <a:off x="52920" y="6665531"/>
            <a:ext cx="33248" cy="25577"/>
          </a:xfrm>
          <a:prstGeom prst="rect">
            <a:avLst/>
          </a:prstGeom>
        </p:spPr>
      </p:pic>
      <p:pic>
        <p:nvPicPr>
          <p:cNvPr id="2244" name="bg object 2244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52476" y="6597218"/>
            <a:ext cx="31927" cy="24561"/>
          </a:xfrm>
          <a:prstGeom prst="rect">
            <a:avLst/>
          </a:prstGeom>
        </p:spPr>
      </p:pic>
      <p:pic>
        <p:nvPicPr>
          <p:cNvPr id="2245" name="bg object 22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2057" y="6528905"/>
            <a:ext cx="30581" cy="23545"/>
          </a:xfrm>
          <a:prstGeom prst="rect">
            <a:avLst/>
          </a:prstGeom>
        </p:spPr>
      </p:pic>
      <p:pic>
        <p:nvPicPr>
          <p:cNvPr id="2246" name="bg object 224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1638" y="6460617"/>
            <a:ext cx="29248" cy="22479"/>
          </a:xfrm>
          <a:prstGeom prst="rect">
            <a:avLst/>
          </a:prstGeom>
        </p:spPr>
      </p:pic>
      <p:pic>
        <p:nvPicPr>
          <p:cNvPr id="2247" name="bg object 224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1206" y="6392278"/>
            <a:ext cx="27901" cy="21488"/>
          </a:xfrm>
          <a:prstGeom prst="rect">
            <a:avLst/>
          </a:prstGeom>
        </p:spPr>
      </p:pic>
      <p:pic>
        <p:nvPicPr>
          <p:cNvPr id="2248" name="bg object 224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0355" y="6255690"/>
            <a:ext cx="25247" cy="19367"/>
          </a:xfrm>
          <a:prstGeom prst="rect">
            <a:avLst/>
          </a:prstGeom>
        </p:spPr>
      </p:pic>
      <p:pic>
        <p:nvPicPr>
          <p:cNvPr id="2249" name="bg object 224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0800" y="6323964"/>
            <a:ext cx="26555" cy="20447"/>
          </a:xfrm>
          <a:prstGeom prst="rect">
            <a:avLst/>
          </a:prstGeom>
        </p:spPr>
      </p:pic>
      <p:pic>
        <p:nvPicPr>
          <p:cNvPr id="2250" name="bg object 225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9949" y="6187376"/>
            <a:ext cx="23901" cy="18351"/>
          </a:xfrm>
          <a:prstGeom prst="rect">
            <a:avLst/>
          </a:prstGeom>
        </p:spPr>
      </p:pic>
      <p:pic>
        <p:nvPicPr>
          <p:cNvPr id="2251" name="bg object 225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9529" y="6119063"/>
            <a:ext cx="22567" cy="17335"/>
          </a:xfrm>
          <a:prstGeom prst="rect">
            <a:avLst/>
          </a:prstGeom>
        </p:spPr>
      </p:pic>
      <p:pic>
        <p:nvPicPr>
          <p:cNvPr id="2252" name="bg object 225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9098" y="6050724"/>
            <a:ext cx="21234" cy="16344"/>
          </a:xfrm>
          <a:prstGeom prst="rect">
            <a:avLst/>
          </a:prstGeom>
        </p:spPr>
      </p:pic>
      <p:pic>
        <p:nvPicPr>
          <p:cNvPr id="2253" name="bg object 2253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48666" y="5982436"/>
            <a:ext cx="19900" cy="15303"/>
          </a:xfrm>
          <a:prstGeom prst="rect">
            <a:avLst/>
          </a:prstGeom>
        </p:spPr>
      </p:pic>
      <p:pic>
        <p:nvPicPr>
          <p:cNvPr id="2254" name="bg object 225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247" y="5914098"/>
            <a:ext cx="18567" cy="14312"/>
          </a:xfrm>
          <a:prstGeom prst="rect">
            <a:avLst/>
          </a:prstGeom>
        </p:spPr>
      </p:pic>
      <p:pic>
        <p:nvPicPr>
          <p:cNvPr id="2255" name="bg object 225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47828" y="5845810"/>
            <a:ext cx="17246" cy="13220"/>
          </a:xfrm>
          <a:prstGeom prst="rect">
            <a:avLst/>
          </a:prstGeom>
        </p:spPr>
      </p:pic>
      <p:pic>
        <p:nvPicPr>
          <p:cNvPr id="2256" name="bg object 22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396" y="5777471"/>
            <a:ext cx="15900" cy="12230"/>
          </a:xfrm>
          <a:prstGeom prst="rect">
            <a:avLst/>
          </a:prstGeom>
        </p:spPr>
      </p:pic>
      <p:pic>
        <p:nvPicPr>
          <p:cNvPr id="2257" name="bg object 225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977" y="5709183"/>
            <a:ext cx="14566" cy="11188"/>
          </a:xfrm>
          <a:prstGeom prst="rect">
            <a:avLst/>
          </a:prstGeom>
        </p:spPr>
      </p:pic>
      <p:pic>
        <p:nvPicPr>
          <p:cNvPr id="2258" name="bg object 225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558" y="5640870"/>
            <a:ext cx="13207" cy="10147"/>
          </a:xfrm>
          <a:prstGeom prst="rect">
            <a:avLst/>
          </a:prstGeom>
        </p:spPr>
      </p:pic>
      <p:pic>
        <p:nvPicPr>
          <p:cNvPr id="2259" name="bg object 225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6139" y="5572544"/>
            <a:ext cx="11861" cy="9144"/>
          </a:xfrm>
          <a:prstGeom prst="rect">
            <a:avLst/>
          </a:prstGeom>
        </p:spPr>
      </p:pic>
      <p:pic>
        <p:nvPicPr>
          <p:cNvPr id="2260" name="bg object 226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5719" y="5504230"/>
            <a:ext cx="10540" cy="8127"/>
          </a:xfrm>
          <a:prstGeom prst="rect">
            <a:avLst/>
          </a:prstGeom>
        </p:spPr>
      </p:pic>
      <p:pic>
        <p:nvPicPr>
          <p:cNvPr id="2261" name="bg object 226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288" y="5435917"/>
            <a:ext cx="9220" cy="7111"/>
          </a:xfrm>
          <a:prstGeom prst="rect">
            <a:avLst/>
          </a:prstGeom>
        </p:spPr>
      </p:pic>
      <p:pic>
        <p:nvPicPr>
          <p:cNvPr id="2262" name="bg object 226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4856" y="5367629"/>
            <a:ext cx="7899" cy="6070"/>
          </a:xfrm>
          <a:prstGeom prst="rect">
            <a:avLst/>
          </a:prstGeom>
        </p:spPr>
      </p:pic>
      <p:pic>
        <p:nvPicPr>
          <p:cNvPr id="2263" name="bg object 226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449" y="5299316"/>
            <a:ext cx="6527" cy="5003"/>
          </a:xfrm>
          <a:prstGeom prst="rect">
            <a:avLst/>
          </a:prstGeom>
        </p:spPr>
      </p:pic>
      <p:pic>
        <p:nvPicPr>
          <p:cNvPr id="2264" name="bg object 226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4030" y="5231003"/>
            <a:ext cx="5194" cy="3987"/>
          </a:xfrm>
          <a:prstGeom prst="rect">
            <a:avLst/>
          </a:prstGeom>
        </p:spPr>
      </p:pic>
      <p:pic>
        <p:nvPicPr>
          <p:cNvPr id="2265" name="bg object 226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3599" y="5162689"/>
            <a:ext cx="3873" cy="2971"/>
          </a:xfrm>
          <a:prstGeom prst="rect">
            <a:avLst/>
          </a:prstGeom>
        </p:spPr>
      </p:pic>
      <p:pic>
        <p:nvPicPr>
          <p:cNvPr id="2266" name="bg object 226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3167" y="5094402"/>
            <a:ext cx="2539" cy="1904"/>
          </a:xfrm>
          <a:prstGeom prst="rect">
            <a:avLst/>
          </a:prstGeom>
        </p:spPr>
      </p:pic>
      <p:pic>
        <p:nvPicPr>
          <p:cNvPr id="2267" name="bg object 226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2760" y="5026037"/>
            <a:ext cx="1206" cy="939"/>
          </a:xfrm>
          <a:prstGeom prst="rect">
            <a:avLst/>
          </a:prstGeom>
        </p:spPr>
      </p:pic>
      <p:pic>
        <p:nvPicPr>
          <p:cNvPr id="2268" name="bg object 2268"/>
          <p:cNvPicPr/>
          <p:nvPr/>
        </p:nvPicPr>
        <p:blipFill>
          <a:blip r:embed="rId195" cstate="print"/>
          <a:stretch>
            <a:fillRect/>
          </a:stretch>
        </p:blipFill>
        <p:spPr>
          <a:xfrm>
            <a:off x="7938960" y="439496"/>
            <a:ext cx="861059" cy="785494"/>
          </a:xfrm>
          <a:prstGeom prst="rect">
            <a:avLst/>
          </a:prstGeom>
        </p:spPr>
      </p:pic>
      <p:pic>
        <p:nvPicPr>
          <p:cNvPr id="2269" name="bg object 2269"/>
          <p:cNvPicPr/>
          <p:nvPr/>
        </p:nvPicPr>
        <p:blipFill>
          <a:blip r:embed="rId196" cstate="print"/>
          <a:stretch>
            <a:fillRect/>
          </a:stretch>
        </p:blipFill>
        <p:spPr>
          <a:xfrm>
            <a:off x="605688" y="5033683"/>
            <a:ext cx="2255824" cy="13038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D-DIN"/>
                <a:cs typeface="D-DIN"/>
              </a:defRPr>
            </a:lvl1pPr>
          </a:lstStyle>
          <a:p>
            <a:pPr marL="12700">
              <a:lnSpc>
                <a:spcPts val="2825"/>
              </a:lnSpc>
            </a:pPr>
            <a:r>
              <a:rPr spc="125" dirty="0"/>
              <a:t>Company</a:t>
            </a:r>
            <a:r>
              <a:rPr spc="320" dirty="0"/>
              <a:t> </a:t>
            </a:r>
            <a:r>
              <a:rPr spc="140" dirty="0"/>
              <a:t>Profile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954" y="-101283"/>
            <a:ext cx="904434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629" y="1772932"/>
            <a:ext cx="8636990" cy="4335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8448" y="6835257"/>
            <a:ext cx="2496185" cy="36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D-DIN"/>
                <a:cs typeface="D-DIN"/>
              </a:defRPr>
            </a:lvl1pPr>
          </a:lstStyle>
          <a:p>
            <a:pPr marL="12700">
              <a:lnSpc>
                <a:spcPts val="2825"/>
              </a:lnSpc>
            </a:pPr>
            <a:r>
              <a:rPr spc="125" dirty="0"/>
              <a:t>Company</a:t>
            </a:r>
            <a:r>
              <a:rPr spc="320" dirty="0"/>
              <a:t> </a:t>
            </a:r>
            <a:r>
              <a:rPr spc="140" dirty="0"/>
              <a:t>Profile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68312" y="6696837"/>
            <a:ext cx="2154237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43700" y="6696837"/>
            <a:ext cx="2154237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2.png"/><Relationship Id="rId4" Type="http://schemas.openxmlformats.org/officeDocument/2006/relationships/image" Target="../media/image2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13" Type="http://schemas.openxmlformats.org/officeDocument/2006/relationships/image" Target="../media/image287.png"/><Relationship Id="rId18" Type="http://schemas.openxmlformats.org/officeDocument/2006/relationships/image" Target="../media/image249.png"/><Relationship Id="rId26" Type="http://schemas.openxmlformats.org/officeDocument/2006/relationships/image" Target="../media/image256.png"/><Relationship Id="rId3" Type="http://schemas.openxmlformats.org/officeDocument/2006/relationships/image" Target="../media/image277.png"/><Relationship Id="rId21" Type="http://schemas.openxmlformats.org/officeDocument/2006/relationships/image" Target="../media/image252.png"/><Relationship Id="rId34" Type="http://schemas.openxmlformats.org/officeDocument/2006/relationships/image" Target="../media/image300.jpg"/><Relationship Id="rId7" Type="http://schemas.openxmlformats.org/officeDocument/2006/relationships/image" Target="../media/image281.png"/><Relationship Id="rId12" Type="http://schemas.openxmlformats.org/officeDocument/2006/relationships/image" Target="../media/image286.png"/><Relationship Id="rId17" Type="http://schemas.openxmlformats.org/officeDocument/2006/relationships/image" Target="../media/image248.png"/><Relationship Id="rId25" Type="http://schemas.openxmlformats.org/officeDocument/2006/relationships/image" Target="../media/image293.png"/><Relationship Id="rId33" Type="http://schemas.openxmlformats.org/officeDocument/2006/relationships/image" Target="../media/image299.png"/><Relationship Id="rId38" Type="http://schemas.openxmlformats.org/officeDocument/2006/relationships/image" Target="../media/image304.jpg"/><Relationship Id="rId2" Type="http://schemas.openxmlformats.org/officeDocument/2006/relationships/image" Target="../media/image276.png"/><Relationship Id="rId16" Type="http://schemas.openxmlformats.org/officeDocument/2006/relationships/image" Target="../media/image290.png"/><Relationship Id="rId20" Type="http://schemas.openxmlformats.org/officeDocument/2006/relationships/image" Target="../media/image291.png"/><Relationship Id="rId29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285.png"/><Relationship Id="rId24" Type="http://schemas.openxmlformats.org/officeDocument/2006/relationships/image" Target="../media/image254.png"/><Relationship Id="rId32" Type="http://schemas.openxmlformats.org/officeDocument/2006/relationships/image" Target="../media/image298.png"/><Relationship Id="rId37" Type="http://schemas.openxmlformats.org/officeDocument/2006/relationships/image" Target="../media/image303.jpg"/><Relationship Id="rId5" Type="http://schemas.openxmlformats.org/officeDocument/2006/relationships/image" Target="../media/image279.png"/><Relationship Id="rId15" Type="http://schemas.openxmlformats.org/officeDocument/2006/relationships/image" Target="../media/image289.png"/><Relationship Id="rId23" Type="http://schemas.openxmlformats.org/officeDocument/2006/relationships/image" Target="../media/image292.png"/><Relationship Id="rId28" Type="http://schemas.openxmlformats.org/officeDocument/2006/relationships/image" Target="../media/image294.png"/><Relationship Id="rId36" Type="http://schemas.openxmlformats.org/officeDocument/2006/relationships/image" Target="../media/image302.jpg"/><Relationship Id="rId10" Type="http://schemas.openxmlformats.org/officeDocument/2006/relationships/image" Target="../media/image284.png"/><Relationship Id="rId19" Type="http://schemas.openxmlformats.org/officeDocument/2006/relationships/image" Target="../media/image250.png"/><Relationship Id="rId31" Type="http://schemas.openxmlformats.org/officeDocument/2006/relationships/image" Target="../media/image297.png"/><Relationship Id="rId4" Type="http://schemas.openxmlformats.org/officeDocument/2006/relationships/image" Target="../media/image278.png"/><Relationship Id="rId9" Type="http://schemas.openxmlformats.org/officeDocument/2006/relationships/image" Target="../media/image283.png"/><Relationship Id="rId14" Type="http://schemas.openxmlformats.org/officeDocument/2006/relationships/image" Target="../media/image288.png"/><Relationship Id="rId22" Type="http://schemas.openxmlformats.org/officeDocument/2006/relationships/image" Target="../media/image253.png"/><Relationship Id="rId27" Type="http://schemas.openxmlformats.org/officeDocument/2006/relationships/image" Target="../media/image257.png"/><Relationship Id="rId30" Type="http://schemas.openxmlformats.org/officeDocument/2006/relationships/image" Target="../media/image296.png"/><Relationship Id="rId35" Type="http://schemas.openxmlformats.org/officeDocument/2006/relationships/image" Target="../media/image30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png"/><Relationship Id="rId13" Type="http://schemas.openxmlformats.org/officeDocument/2006/relationships/image" Target="../media/image317.png"/><Relationship Id="rId18" Type="http://schemas.openxmlformats.org/officeDocument/2006/relationships/hyperlink" Target="https://www.linkedin.com/company/2892714?trk=tyah" TargetMode="External"/><Relationship Id="rId3" Type="http://schemas.openxmlformats.org/officeDocument/2006/relationships/image" Target="../media/image308.png"/><Relationship Id="rId21" Type="http://schemas.openxmlformats.org/officeDocument/2006/relationships/image" Target="../media/image322.png"/><Relationship Id="rId7" Type="http://schemas.openxmlformats.org/officeDocument/2006/relationships/image" Target="../media/image311.png"/><Relationship Id="rId12" Type="http://schemas.openxmlformats.org/officeDocument/2006/relationships/image" Target="../media/image316.png"/><Relationship Id="rId17" Type="http://schemas.openxmlformats.org/officeDocument/2006/relationships/image" Target="../media/image320.png"/><Relationship Id="rId2" Type="http://schemas.openxmlformats.org/officeDocument/2006/relationships/image" Target="../media/image307.png"/><Relationship Id="rId16" Type="http://schemas.openxmlformats.org/officeDocument/2006/relationships/hyperlink" Target="https://www.facebook.com/JGC-%CE%A3%CF%85%CF%83%CF%84%CE%AE%CE%BC%CE%B1%CF%84%CE%B1-%CE%93%CE%B5%CF%89%CF%80%CE%BB%CE%B7%CF%81%CE%BF%CF%86%CE%BF%CF%81%CE%B9%CE%BA%CE%AE%CF%82-%CE%91%CE%95-190431371058236/" TargetMode="External"/><Relationship Id="rId20" Type="http://schemas.openxmlformats.org/officeDocument/2006/relationships/image" Target="../media/image32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jgc.gr/" TargetMode="External"/><Relationship Id="rId11" Type="http://schemas.openxmlformats.org/officeDocument/2006/relationships/image" Target="../media/image315.png"/><Relationship Id="rId5" Type="http://schemas.openxmlformats.org/officeDocument/2006/relationships/image" Target="../media/image310.png"/><Relationship Id="rId15" Type="http://schemas.openxmlformats.org/officeDocument/2006/relationships/image" Target="../media/image319.png"/><Relationship Id="rId23" Type="http://schemas.openxmlformats.org/officeDocument/2006/relationships/hyperlink" Target="https://www.youtube.com/channel/UC9AyhndKYK04kgg6d9HjIFQ" TargetMode="External"/><Relationship Id="rId10" Type="http://schemas.openxmlformats.org/officeDocument/2006/relationships/image" Target="../media/image314.png"/><Relationship Id="rId19" Type="http://schemas.openxmlformats.org/officeDocument/2006/relationships/hyperlink" Target="https://twitter.com/jgc_sa" TargetMode="External"/><Relationship Id="rId4" Type="http://schemas.openxmlformats.org/officeDocument/2006/relationships/image" Target="../media/image309.png"/><Relationship Id="rId9" Type="http://schemas.openxmlformats.org/officeDocument/2006/relationships/image" Target="../media/image313.png"/><Relationship Id="rId14" Type="http://schemas.openxmlformats.org/officeDocument/2006/relationships/image" Target="../media/image318.png"/><Relationship Id="rId22" Type="http://schemas.openxmlformats.org/officeDocument/2006/relationships/hyperlink" Target="mailto:info@jgc.g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13" Type="http://schemas.openxmlformats.org/officeDocument/2006/relationships/image" Target="../media/image211.png"/><Relationship Id="rId18" Type="http://schemas.openxmlformats.org/officeDocument/2006/relationships/image" Target="../media/image216.png"/><Relationship Id="rId3" Type="http://schemas.openxmlformats.org/officeDocument/2006/relationships/image" Target="../media/image201.png"/><Relationship Id="rId21" Type="http://schemas.openxmlformats.org/officeDocument/2006/relationships/image" Target="../media/image219.png"/><Relationship Id="rId7" Type="http://schemas.openxmlformats.org/officeDocument/2006/relationships/image" Target="../media/image205.jpg"/><Relationship Id="rId12" Type="http://schemas.openxmlformats.org/officeDocument/2006/relationships/image" Target="../media/image210.png"/><Relationship Id="rId17" Type="http://schemas.openxmlformats.org/officeDocument/2006/relationships/image" Target="../media/image215.png"/><Relationship Id="rId2" Type="http://schemas.openxmlformats.org/officeDocument/2006/relationships/image" Target="../media/image200.jpg"/><Relationship Id="rId16" Type="http://schemas.openxmlformats.org/officeDocument/2006/relationships/image" Target="../media/image214.png"/><Relationship Id="rId20" Type="http://schemas.openxmlformats.org/officeDocument/2006/relationships/image" Target="../media/image2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4.png"/><Relationship Id="rId11" Type="http://schemas.openxmlformats.org/officeDocument/2006/relationships/image" Target="../media/image209.jpg"/><Relationship Id="rId5" Type="http://schemas.openxmlformats.org/officeDocument/2006/relationships/image" Target="../media/image203.png"/><Relationship Id="rId15" Type="http://schemas.openxmlformats.org/officeDocument/2006/relationships/image" Target="../media/image213.jpg"/><Relationship Id="rId10" Type="http://schemas.openxmlformats.org/officeDocument/2006/relationships/image" Target="../media/image208.jpg"/><Relationship Id="rId19" Type="http://schemas.openxmlformats.org/officeDocument/2006/relationships/image" Target="../media/image217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Relationship Id="rId14" Type="http://schemas.openxmlformats.org/officeDocument/2006/relationships/image" Target="../media/image2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image" Target="../media/image231.png"/><Relationship Id="rId18" Type="http://schemas.openxmlformats.org/officeDocument/2006/relationships/image" Target="../media/image236.png"/><Relationship Id="rId3" Type="http://schemas.openxmlformats.org/officeDocument/2006/relationships/image" Target="../media/image221.png"/><Relationship Id="rId7" Type="http://schemas.openxmlformats.org/officeDocument/2006/relationships/image" Target="../media/image225.png"/><Relationship Id="rId12" Type="http://schemas.openxmlformats.org/officeDocument/2006/relationships/image" Target="../media/image230.png"/><Relationship Id="rId17" Type="http://schemas.openxmlformats.org/officeDocument/2006/relationships/image" Target="../media/image235.png"/><Relationship Id="rId2" Type="http://schemas.openxmlformats.org/officeDocument/2006/relationships/image" Target="../media/image220.png"/><Relationship Id="rId16" Type="http://schemas.openxmlformats.org/officeDocument/2006/relationships/image" Target="../media/image2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4.png"/><Relationship Id="rId11" Type="http://schemas.openxmlformats.org/officeDocument/2006/relationships/image" Target="../media/image229.png"/><Relationship Id="rId5" Type="http://schemas.openxmlformats.org/officeDocument/2006/relationships/image" Target="../media/image223.png"/><Relationship Id="rId15" Type="http://schemas.openxmlformats.org/officeDocument/2006/relationships/image" Target="../media/image233.png"/><Relationship Id="rId10" Type="http://schemas.openxmlformats.org/officeDocument/2006/relationships/image" Target="../media/image228.png"/><Relationship Id="rId19" Type="http://schemas.openxmlformats.org/officeDocument/2006/relationships/image" Target="../media/image237.png"/><Relationship Id="rId4" Type="http://schemas.openxmlformats.org/officeDocument/2006/relationships/image" Target="../media/image222.png"/><Relationship Id="rId9" Type="http://schemas.openxmlformats.org/officeDocument/2006/relationships/image" Target="../media/image227.png"/><Relationship Id="rId14" Type="http://schemas.openxmlformats.org/officeDocument/2006/relationships/image" Target="../media/image2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7" Type="http://schemas.openxmlformats.org/officeDocument/2006/relationships/image" Target="../media/image243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5" Type="http://schemas.openxmlformats.org/officeDocument/2006/relationships/image" Target="../media/image241.png"/><Relationship Id="rId4" Type="http://schemas.openxmlformats.org/officeDocument/2006/relationships/image" Target="../media/image2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image" Target="../media/image2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5" Type="http://schemas.openxmlformats.org/officeDocument/2006/relationships/hyperlink" Target="http://www.e-jgc.gr/" TargetMode="External"/><Relationship Id="rId4" Type="http://schemas.openxmlformats.org/officeDocument/2006/relationships/hyperlink" Target="http://www.jgc.gr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13" Type="http://schemas.openxmlformats.org/officeDocument/2006/relationships/image" Target="../media/image258.png"/><Relationship Id="rId18" Type="http://schemas.openxmlformats.org/officeDocument/2006/relationships/image" Target="../media/image263.png"/><Relationship Id="rId3" Type="http://schemas.openxmlformats.org/officeDocument/2006/relationships/image" Target="../media/image248.png"/><Relationship Id="rId7" Type="http://schemas.openxmlformats.org/officeDocument/2006/relationships/image" Target="../media/image252.png"/><Relationship Id="rId12" Type="http://schemas.openxmlformats.org/officeDocument/2006/relationships/image" Target="../media/image257.png"/><Relationship Id="rId17" Type="http://schemas.openxmlformats.org/officeDocument/2006/relationships/image" Target="../media/image262.png"/><Relationship Id="rId2" Type="http://schemas.openxmlformats.org/officeDocument/2006/relationships/image" Target="../media/image247.png"/><Relationship Id="rId16" Type="http://schemas.openxmlformats.org/officeDocument/2006/relationships/image" Target="../media/image261.png"/><Relationship Id="rId20" Type="http://schemas.openxmlformats.org/officeDocument/2006/relationships/image" Target="../media/image2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11" Type="http://schemas.openxmlformats.org/officeDocument/2006/relationships/image" Target="../media/image256.png"/><Relationship Id="rId5" Type="http://schemas.openxmlformats.org/officeDocument/2006/relationships/image" Target="../media/image250.png"/><Relationship Id="rId15" Type="http://schemas.openxmlformats.org/officeDocument/2006/relationships/image" Target="../media/image260.png"/><Relationship Id="rId10" Type="http://schemas.openxmlformats.org/officeDocument/2006/relationships/image" Target="../media/image255.png"/><Relationship Id="rId19" Type="http://schemas.openxmlformats.org/officeDocument/2006/relationships/image" Target="../media/image264.png"/><Relationship Id="rId4" Type="http://schemas.openxmlformats.org/officeDocument/2006/relationships/image" Target="../media/image249.png"/><Relationship Id="rId9" Type="http://schemas.openxmlformats.org/officeDocument/2006/relationships/image" Target="../media/image254.png"/><Relationship Id="rId14" Type="http://schemas.openxmlformats.org/officeDocument/2006/relationships/image" Target="../media/image2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6800885"/>
            <a:ext cx="9360535" cy="399415"/>
            <a:chOff x="0" y="6800885"/>
            <a:chExt cx="9360535" cy="399415"/>
          </a:xfrm>
        </p:grpSpPr>
        <p:sp>
          <p:nvSpPr>
            <p:cNvPr id="4" name="object 4"/>
            <p:cNvSpPr/>
            <p:nvPr/>
          </p:nvSpPr>
          <p:spPr>
            <a:xfrm>
              <a:off x="0" y="6902486"/>
              <a:ext cx="6162040" cy="297815"/>
            </a:xfrm>
            <a:custGeom>
              <a:avLst/>
              <a:gdLst/>
              <a:ahLst/>
              <a:cxnLst/>
              <a:rect l="l" t="t" r="r" b="b"/>
              <a:pathLst>
                <a:path w="6162040" h="297815">
                  <a:moveTo>
                    <a:pt x="6161989" y="0"/>
                  </a:moveTo>
                  <a:lnTo>
                    <a:pt x="0" y="0"/>
                  </a:lnTo>
                  <a:lnTo>
                    <a:pt x="0" y="297510"/>
                  </a:lnTo>
                  <a:lnTo>
                    <a:pt x="6053759" y="297510"/>
                  </a:lnTo>
                  <a:lnTo>
                    <a:pt x="6161989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53764" y="6800885"/>
              <a:ext cx="3306445" cy="399415"/>
            </a:xfrm>
            <a:custGeom>
              <a:avLst/>
              <a:gdLst/>
              <a:ahLst/>
              <a:cxnLst/>
              <a:rect l="l" t="t" r="r" b="b"/>
              <a:pathLst>
                <a:path w="3306445" h="399415">
                  <a:moveTo>
                    <a:pt x="3306241" y="0"/>
                  </a:moveTo>
                  <a:lnTo>
                    <a:pt x="135648" y="0"/>
                  </a:lnTo>
                  <a:lnTo>
                    <a:pt x="0" y="399110"/>
                  </a:lnTo>
                  <a:lnTo>
                    <a:pt x="3306241" y="399110"/>
                  </a:lnTo>
                  <a:lnTo>
                    <a:pt x="3306241" y="0"/>
                  </a:lnTo>
                  <a:close/>
                </a:path>
              </a:pathLst>
            </a:custGeom>
            <a:solidFill>
              <a:srgbClr val="FE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977155" y="3379903"/>
            <a:ext cx="192786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5080" indent="-280670">
              <a:lnSpc>
                <a:spcPct val="100000"/>
              </a:lnSpc>
              <a:spcBef>
                <a:spcPts val="100"/>
              </a:spcBef>
            </a:pPr>
            <a:r>
              <a:rPr sz="3500" spc="165" dirty="0">
                <a:solidFill>
                  <a:srgbClr val="FFFFFF"/>
                </a:solidFill>
                <a:latin typeface="D-DIN"/>
                <a:cs typeface="D-DIN"/>
              </a:rPr>
              <a:t>Company </a:t>
            </a:r>
            <a:r>
              <a:rPr sz="3500" spc="110" dirty="0">
                <a:solidFill>
                  <a:srgbClr val="FFFFFF"/>
                </a:solidFill>
                <a:latin typeface="D-DIN"/>
                <a:cs typeface="D-DIN"/>
              </a:rPr>
              <a:t>Profile</a:t>
            </a:r>
            <a:endParaRPr sz="3500" dirty="0">
              <a:latin typeface="D-DIN"/>
              <a:cs typeface="D-D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2836" y="1739341"/>
            <a:ext cx="1518920" cy="50800"/>
          </a:xfrm>
          <a:custGeom>
            <a:avLst/>
            <a:gdLst/>
            <a:ahLst/>
            <a:cxnLst/>
            <a:rect l="l" t="t" r="r" b="b"/>
            <a:pathLst>
              <a:path w="1518920" h="50800">
                <a:moveTo>
                  <a:pt x="1518577" y="0"/>
                </a:moveTo>
                <a:lnTo>
                  <a:pt x="0" y="0"/>
                </a:lnTo>
                <a:lnTo>
                  <a:pt x="0" y="50800"/>
                </a:lnTo>
                <a:lnTo>
                  <a:pt x="1518577" y="50800"/>
                </a:lnTo>
                <a:lnTo>
                  <a:pt x="1518577" y="0"/>
                </a:lnTo>
                <a:close/>
              </a:path>
            </a:pathLst>
          </a:custGeom>
          <a:solidFill>
            <a:srgbClr val="D2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1935" y="764967"/>
            <a:ext cx="4058065" cy="60614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810" y="6213424"/>
            <a:ext cx="878395" cy="50773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6"/>
            <a:ext cx="9360535" cy="534670"/>
            <a:chOff x="0" y="6"/>
            <a:chExt cx="9360535" cy="534670"/>
          </a:xfrm>
        </p:grpSpPr>
        <p:sp>
          <p:nvSpPr>
            <p:cNvPr id="6" name="object 6"/>
            <p:cNvSpPr/>
            <p:nvPr/>
          </p:nvSpPr>
          <p:spPr>
            <a:xfrm>
              <a:off x="0" y="6"/>
              <a:ext cx="6162040" cy="398780"/>
            </a:xfrm>
            <a:custGeom>
              <a:avLst/>
              <a:gdLst/>
              <a:ahLst/>
              <a:cxnLst/>
              <a:rect l="l" t="t" r="r" b="b"/>
              <a:pathLst>
                <a:path w="6162040" h="398780">
                  <a:moveTo>
                    <a:pt x="6053759" y="0"/>
                  </a:moveTo>
                  <a:lnTo>
                    <a:pt x="0" y="0"/>
                  </a:lnTo>
                  <a:lnTo>
                    <a:pt x="0" y="398170"/>
                  </a:lnTo>
                  <a:lnTo>
                    <a:pt x="6161976" y="398170"/>
                  </a:lnTo>
                  <a:lnTo>
                    <a:pt x="6053759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53762" y="6"/>
              <a:ext cx="3306445" cy="534670"/>
            </a:xfrm>
            <a:custGeom>
              <a:avLst/>
              <a:gdLst/>
              <a:ahLst/>
              <a:cxnLst/>
              <a:rect l="l" t="t" r="r" b="b"/>
              <a:pathLst>
                <a:path w="3306445" h="534670">
                  <a:moveTo>
                    <a:pt x="3306241" y="0"/>
                  </a:moveTo>
                  <a:lnTo>
                    <a:pt x="0" y="0"/>
                  </a:lnTo>
                  <a:lnTo>
                    <a:pt x="135648" y="534123"/>
                  </a:lnTo>
                  <a:lnTo>
                    <a:pt x="3306241" y="534123"/>
                  </a:lnTo>
                  <a:lnTo>
                    <a:pt x="3306241" y="0"/>
                  </a:lnTo>
                  <a:close/>
                </a:path>
              </a:pathLst>
            </a:custGeom>
            <a:solidFill>
              <a:srgbClr val="FE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6823854"/>
            <a:ext cx="3304540" cy="376555"/>
          </a:xfrm>
          <a:custGeom>
            <a:avLst/>
            <a:gdLst/>
            <a:ahLst/>
            <a:cxnLst/>
            <a:rect l="l" t="t" r="r" b="b"/>
            <a:pathLst>
              <a:path w="3304540" h="376554">
                <a:moveTo>
                  <a:pt x="3170580" y="0"/>
                </a:moveTo>
                <a:lnTo>
                  <a:pt x="0" y="0"/>
                </a:lnTo>
                <a:lnTo>
                  <a:pt x="0" y="376085"/>
                </a:lnTo>
                <a:lnTo>
                  <a:pt x="3304235" y="376085"/>
                </a:lnTo>
                <a:lnTo>
                  <a:pt x="3170580" y="0"/>
                </a:lnTo>
                <a:close/>
              </a:path>
            </a:pathLst>
          </a:custGeom>
          <a:solidFill>
            <a:srgbClr val="001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629139" y="-57150"/>
            <a:ext cx="231013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240" dirty="0">
                <a:latin typeface="+mj-lt"/>
              </a:rPr>
              <a:t>Location</a:t>
            </a:r>
            <a:endParaRPr spc="240" dirty="0">
              <a:latin typeface="+mj-l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2574" y="1903043"/>
            <a:ext cx="3666490" cy="184922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2225" marR="5080" indent="-10160" algn="just">
              <a:lnSpc>
                <a:spcPts val="1300"/>
              </a:lnSpc>
              <a:spcBef>
                <a:spcPts val="260"/>
              </a:spcBef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Our</a:t>
            </a:r>
            <a:r>
              <a:rPr sz="1200" spc="2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offices</a:t>
            </a:r>
            <a:r>
              <a:rPr sz="1200" spc="28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are</a:t>
            </a:r>
            <a:r>
              <a:rPr sz="1200" spc="28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28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28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center</a:t>
            </a:r>
            <a:r>
              <a:rPr sz="1200" spc="28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28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Marousi,</a:t>
            </a:r>
            <a:r>
              <a:rPr sz="1200" spc="28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Athens.</a:t>
            </a:r>
            <a:r>
              <a:rPr sz="1200" spc="28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Four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floors,</a:t>
            </a:r>
            <a:r>
              <a:rPr sz="1200" spc="15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4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8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0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</a:t>
            </a:r>
            <a:r>
              <a:rPr sz="1200" baseline="30000" dirty="0">
                <a:solidFill>
                  <a:srgbClr val="58595B"/>
                </a:solidFill>
                <a:latin typeface="Calibri"/>
                <a:cs typeface="Calibri"/>
              </a:rPr>
              <a:t>2</a:t>
            </a:r>
            <a:r>
              <a:rPr sz="1200" spc="15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15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total,</a:t>
            </a:r>
            <a:r>
              <a:rPr sz="1200" spc="16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15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</a:t>
            </a:r>
            <a:r>
              <a:rPr sz="1200" spc="15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contemporary</a:t>
            </a:r>
            <a:r>
              <a:rPr sz="1200" spc="15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office</a:t>
            </a:r>
            <a:r>
              <a:rPr sz="1200" spc="16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building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with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underground</a:t>
            </a:r>
            <a:r>
              <a:rPr sz="1200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parking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space.</a:t>
            </a:r>
            <a:r>
              <a:rPr lang="en-US"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e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premises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houses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lang="en-US" sz="1200" spc="-30" dirty="0">
                <a:solidFill>
                  <a:srgbClr val="58595B"/>
                </a:solidFill>
                <a:latin typeface="Calibri"/>
                <a:cs typeface="Calibri"/>
              </a:rPr>
              <a:t>the S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ales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lang="en-US" sz="1200" spc="-25" dirty="0">
                <a:solidFill>
                  <a:srgbClr val="58595B"/>
                </a:solidFill>
                <a:latin typeface="Calibri"/>
                <a:cs typeface="Calibri"/>
              </a:rPr>
              <a:t> M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arketing</a:t>
            </a:r>
            <a:r>
              <a:rPr sz="1200" spc="-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Department,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Accounting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Department,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Warehouses,</a:t>
            </a:r>
            <a:r>
              <a:rPr sz="1200" spc="-5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Service</a:t>
            </a:r>
            <a:r>
              <a:rPr sz="1200" spc="-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Laboratory,</a:t>
            </a:r>
            <a:r>
              <a:rPr sz="1200" spc="-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Exhibition</a:t>
            </a:r>
            <a:r>
              <a:rPr sz="1200" spc="-4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space,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meeting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rooms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Presentation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training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room.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endParaRPr lang="en-US" sz="1200" spc="-25" dirty="0">
              <a:solidFill>
                <a:srgbClr val="58595B"/>
              </a:solidFill>
              <a:latin typeface="Calibri"/>
              <a:cs typeface="Calibri"/>
            </a:endParaRPr>
          </a:p>
          <a:p>
            <a:pPr marL="22225" algn="just">
              <a:lnSpc>
                <a:spcPts val="1210"/>
              </a:lnSpc>
            </a:pPr>
            <a:endParaRPr sz="1050" dirty="0">
              <a:latin typeface="Calibri"/>
              <a:cs typeface="Calibri"/>
            </a:endParaRPr>
          </a:p>
          <a:p>
            <a:pPr marL="22225" marR="283845" algn="just">
              <a:lnSpc>
                <a:spcPts val="1300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JGC</a:t>
            </a:r>
            <a:r>
              <a:rPr sz="1200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maintains</a:t>
            </a:r>
            <a:r>
              <a:rPr sz="1200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demonstration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 units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products</a:t>
            </a:r>
            <a:r>
              <a:rPr lang="en-US"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available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for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sale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sz="105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35162" y="914327"/>
            <a:ext cx="1292225" cy="68135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645"/>
              </a:spcBef>
            </a:pPr>
            <a:r>
              <a:rPr sz="2350" spc="114" dirty="0">
                <a:solidFill>
                  <a:srgbClr val="0073CD"/>
                </a:solidFill>
                <a:latin typeface="Calibri"/>
                <a:cs typeface="Calibri"/>
              </a:rPr>
              <a:t>Company </a:t>
            </a:r>
            <a:r>
              <a:rPr sz="2350" spc="140" dirty="0">
                <a:solidFill>
                  <a:srgbClr val="0073CD"/>
                </a:solidFill>
                <a:latin typeface="Calibri"/>
                <a:cs typeface="Calibri"/>
              </a:rPr>
              <a:t>Oﬃces</a:t>
            </a:r>
            <a:endParaRPr sz="235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84162" y="1697545"/>
            <a:ext cx="1417320" cy="1481455"/>
            <a:chOff x="284162" y="1697545"/>
            <a:chExt cx="1417320" cy="148145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162" y="1697545"/>
              <a:ext cx="1417319" cy="14813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135" y="1985543"/>
              <a:ext cx="768667" cy="83056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16305" y="2060943"/>
              <a:ext cx="480695" cy="680085"/>
            </a:xfrm>
            <a:custGeom>
              <a:avLst/>
              <a:gdLst/>
              <a:ahLst/>
              <a:cxnLst/>
              <a:rect l="l" t="t" r="r" b="b"/>
              <a:pathLst>
                <a:path w="480694" h="680085">
                  <a:moveTo>
                    <a:pt x="375691" y="227584"/>
                  </a:moveTo>
                  <a:lnTo>
                    <a:pt x="375678" y="224497"/>
                  </a:lnTo>
                  <a:lnTo>
                    <a:pt x="375094" y="223926"/>
                  </a:lnTo>
                  <a:lnTo>
                    <a:pt x="368769" y="184797"/>
                  </a:lnTo>
                  <a:lnTo>
                    <a:pt x="363372" y="174383"/>
                  </a:lnTo>
                  <a:lnTo>
                    <a:pt x="363372" y="221996"/>
                  </a:lnTo>
                  <a:lnTo>
                    <a:pt x="363372" y="233172"/>
                  </a:lnTo>
                  <a:lnTo>
                    <a:pt x="354723" y="275932"/>
                  </a:lnTo>
                  <a:lnTo>
                    <a:pt x="342201" y="294474"/>
                  </a:lnTo>
                  <a:lnTo>
                    <a:pt x="335597" y="292798"/>
                  </a:lnTo>
                  <a:lnTo>
                    <a:pt x="335597" y="304279"/>
                  </a:lnTo>
                  <a:lnTo>
                    <a:pt x="328041" y="315468"/>
                  </a:lnTo>
                  <a:lnTo>
                    <a:pt x="288505" y="342138"/>
                  </a:lnTo>
                  <a:lnTo>
                    <a:pt x="274535" y="344970"/>
                  </a:lnTo>
                  <a:lnTo>
                    <a:pt x="291350" y="323837"/>
                  </a:lnTo>
                  <a:lnTo>
                    <a:pt x="301396" y="295605"/>
                  </a:lnTo>
                  <a:lnTo>
                    <a:pt x="335597" y="304279"/>
                  </a:lnTo>
                  <a:lnTo>
                    <a:pt x="335597" y="292798"/>
                  </a:lnTo>
                  <a:lnTo>
                    <a:pt x="305155" y="285064"/>
                  </a:lnTo>
                  <a:lnTo>
                    <a:pt x="306666" y="280822"/>
                  </a:lnTo>
                  <a:lnTo>
                    <a:pt x="311645" y="233172"/>
                  </a:lnTo>
                  <a:lnTo>
                    <a:pt x="363372" y="233172"/>
                  </a:lnTo>
                  <a:lnTo>
                    <a:pt x="363372" y="221996"/>
                  </a:lnTo>
                  <a:lnTo>
                    <a:pt x="311645" y="221996"/>
                  </a:lnTo>
                  <a:lnTo>
                    <a:pt x="306666" y="174358"/>
                  </a:lnTo>
                  <a:lnTo>
                    <a:pt x="304406" y="168046"/>
                  </a:lnTo>
                  <a:lnTo>
                    <a:pt x="320713" y="164604"/>
                  </a:lnTo>
                  <a:lnTo>
                    <a:pt x="340779" y="158584"/>
                  </a:lnTo>
                  <a:lnTo>
                    <a:pt x="354723" y="179235"/>
                  </a:lnTo>
                  <a:lnTo>
                    <a:pt x="363372" y="221996"/>
                  </a:lnTo>
                  <a:lnTo>
                    <a:pt x="363372" y="174383"/>
                  </a:lnTo>
                  <a:lnTo>
                    <a:pt x="351091" y="150685"/>
                  </a:lnTo>
                  <a:lnTo>
                    <a:pt x="349745" y="146735"/>
                  </a:lnTo>
                  <a:lnTo>
                    <a:pt x="347573" y="145681"/>
                  </a:lnTo>
                  <a:lnTo>
                    <a:pt x="334035" y="132143"/>
                  </a:lnTo>
                  <a:lnTo>
                    <a:pt x="334035" y="148602"/>
                  </a:lnTo>
                  <a:lnTo>
                    <a:pt x="300520" y="157099"/>
                  </a:lnTo>
                  <a:lnTo>
                    <a:pt x="300507" y="221996"/>
                  </a:lnTo>
                  <a:lnTo>
                    <a:pt x="300507" y="233172"/>
                  </a:lnTo>
                  <a:lnTo>
                    <a:pt x="296202" y="275450"/>
                  </a:lnTo>
                  <a:lnTo>
                    <a:pt x="293928" y="282232"/>
                  </a:lnTo>
                  <a:lnTo>
                    <a:pt x="290296" y="281927"/>
                  </a:lnTo>
                  <a:lnTo>
                    <a:pt x="290296" y="293116"/>
                  </a:lnTo>
                  <a:lnTo>
                    <a:pt x="282994" y="315036"/>
                  </a:lnTo>
                  <a:lnTo>
                    <a:pt x="263601" y="341972"/>
                  </a:lnTo>
                  <a:lnTo>
                    <a:pt x="245732" y="349554"/>
                  </a:lnTo>
                  <a:lnTo>
                    <a:pt x="245732" y="289369"/>
                  </a:lnTo>
                  <a:lnTo>
                    <a:pt x="290296" y="293116"/>
                  </a:lnTo>
                  <a:lnTo>
                    <a:pt x="290296" y="281927"/>
                  </a:lnTo>
                  <a:lnTo>
                    <a:pt x="245732" y="278180"/>
                  </a:lnTo>
                  <a:lnTo>
                    <a:pt x="245732" y="233172"/>
                  </a:lnTo>
                  <a:lnTo>
                    <a:pt x="300507" y="233172"/>
                  </a:lnTo>
                  <a:lnTo>
                    <a:pt x="300507" y="221996"/>
                  </a:lnTo>
                  <a:lnTo>
                    <a:pt x="245732" y="221996"/>
                  </a:lnTo>
                  <a:lnTo>
                    <a:pt x="245732" y="174510"/>
                  </a:lnTo>
                  <a:lnTo>
                    <a:pt x="267284" y="173596"/>
                  </a:lnTo>
                  <a:lnTo>
                    <a:pt x="293065" y="170345"/>
                  </a:lnTo>
                  <a:lnTo>
                    <a:pt x="296202" y="179717"/>
                  </a:lnTo>
                  <a:lnTo>
                    <a:pt x="300507" y="221996"/>
                  </a:lnTo>
                  <a:lnTo>
                    <a:pt x="300507" y="157073"/>
                  </a:lnTo>
                  <a:lnTo>
                    <a:pt x="291350" y="131330"/>
                  </a:lnTo>
                  <a:lnTo>
                    <a:pt x="289433" y="128930"/>
                  </a:lnTo>
                  <a:lnTo>
                    <a:pt x="289433" y="159435"/>
                  </a:lnTo>
                  <a:lnTo>
                    <a:pt x="245732" y="163106"/>
                  </a:lnTo>
                  <a:lnTo>
                    <a:pt x="245732" y="105625"/>
                  </a:lnTo>
                  <a:lnTo>
                    <a:pt x="263601" y="113195"/>
                  </a:lnTo>
                  <a:lnTo>
                    <a:pt x="282994" y="140131"/>
                  </a:lnTo>
                  <a:lnTo>
                    <a:pt x="289433" y="159435"/>
                  </a:lnTo>
                  <a:lnTo>
                    <a:pt x="289433" y="128930"/>
                  </a:lnTo>
                  <a:lnTo>
                    <a:pt x="274548" y="110210"/>
                  </a:lnTo>
                  <a:lnTo>
                    <a:pt x="288505" y="113030"/>
                  </a:lnTo>
                  <a:lnTo>
                    <a:pt x="328041" y="139700"/>
                  </a:lnTo>
                  <a:lnTo>
                    <a:pt x="334035" y="148602"/>
                  </a:lnTo>
                  <a:lnTo>
                    <a:pt x="334035" y="132143"/>
                  </a:lnTo>
                  <a:lnTo>
                    <a:pt x="320141" y="118249"/>
                  </a:lnTo>
                  <a:lnTo>
                    <a:pt x="291147" y="103238"/>
                  </a:lnTo>
                  <a:lnTo>
                    <a:pt x="282930" y="98983"/>
                  </a:lnTo>
                  <a:lnTo>
                    <a:pt x="243814" y="92659"/>
                  </a:lnTo>
                  <a:lnTo>
                    <a:pt x="243230" y="92075"/>
                  </a:lnTo>
                  <a:lnTo>
                    <a:pt x="240207" y="92075"/>
                  </a:lnTo>
                  <a:lnTo>
                    <a:pt x="240042" y="92075"/>
                  </a:lnTo>
                  <a:lnTo>
                    <a:pt x="237058" y="92075"/>
                  </a:lnTo>
                  <a:lnTo>
                    <a:pt x="236474" y="92659"/>
                  </a:lnTo>
                  <a:lnTo>
                    <a:pt x="234569" y="92976"/>
                  </a:lnTo>
                  <a:lnTo>
                    <a:pt x="234569" y="105613"/>
                  </a:lnTo>
                  <a:lnTo>
                    <a:pt x="234569" y="349567"/>
                  </a:lnTo>
                  <a:lnTo>
                    <a:pt x="216687" y="341972"/>
                  </a:lnTo>
                  <a:lnTo>
                    <a:pt x="205701" y="326707"/>
                  </a:lnTo>
                  <a:lnTo>
                    <a:pt x="205701" y="344957"/>
                  </a:lnTo>
                  <a:lnTo>
                    <a:pt x="191795" y="342138"/>
                  </a:lnTo>
                  <a:lnTo>
                    <a:pt x="152273" y="315468"/>
                  </a:lnTo>
                  <a:lnTo>
                    <a:pt x="144716" y="304292"/>
                  </a:lnTo>
                  <a:lnTo>
                    <a:pt x="178892" y="295719"/>
                  </a:lnTo>
                  <a:lnTo>
                    <a:pt x="188912" y="323837"/>
                  </a:lnTo>
                  <a:lnTo>
                    <a:pt x="205701" y="344957"/>
                  </a:lnTo>
                  <a:lnTo>
                    <a:pt x="205701" y="326707"/>
                  </a:lnTo>
                  <a:lnTo>
                    <a:pt x="197307" y="315036"/>
                  </a:lnTo>
                  <a:lnTo>
                    <a:pt x="190004" y="293166"/>
                  </a:lnTo>
                  <a:lnTo>
                    <a:pt x="234569" y="289433"/>
                  </a:lnTo>
                  <a:lnTo>
                    <a:pt x="234569" y="278244"/>
                  </a:lnTo>
                  <a:lnTo>
                    <a:pt x="186804" y="282244"/>
                  </a:lnTo>
                  <a:lnTo>
                    <a:pt x="186397" y="282346"/>
                  </a:lnTo>
                  <a:lnTo>
                    <a:pt x="184111" y="275450"/>
                  </a:lnTo>
                  <a:lnTo>
                    <a:pt x="179793" y="233172"/>
                  </a:lnTo>
                  <a:lnTo>
                    <a:pt x="234569" y="233172"/>
                  </a:lnTo>
                  <a:lnTo>
                    <a:pt x="234569" y="221996"/>
                  </a:lnTo>
                  <a:lnTo>
                    <a:pt x="179793" y="221996"/>
                  </a:lnTo>
                  <a:lnTo>
                    <a:pt x="184111" y="179717"/>
                  </a:lnTo>
                  <a:lnTo>
                    <a:pt x="187248" y="170307"/>
                  </a:lnTo>
                  <a:lnTo>
                    <a:pt x="213614" y="173596"/>
                  </a:lnTo>
                  <a:lnTo>
                    <a:pt x="234569" y="174485"/>
                  </a:lnTo>
                  <a:lnTo>
                    <a:pt x="234569" y="163055"/>
                  </a:lnTo>
                  <a:lnTo>
                    <a:pt x="190881" y="159397"/>
                  </a:lnTo>
                  <a:lnTo>
                    <a:pt x="197307" y="140131"/>
                  </a:lnTo>
                  <a:lnTo>
                    <a:pt x="216687" y="113195"/>
                  </a:lnTo>
                  <a:lnTo>
                    <a:pt x="234569" y="105613"/>
                  </a:lnTo>
                  <a:lnTo>
                    <a:pt x="234569" y="92976"/>
                  </a:lnTo>
                  <a:lnTo>
                    <a:pt x="205714" y="97637"/>
                  </a:lnTo>
                  <a:lnTo>
                    <a:pt x="205714" y="110210"/>
                  </a:lnTo>
                  <a:lnTo>
                    <a:pt x="188912" y="131330"/>
                  </a:lnTo>
                  <a:lnTo>
                    <a:pt x="179768" y="157010"/>
                  </a:lnTo>
                  <a:lnTo>
                    <a:pt x="175882" y="156044"/>
                  </a:lnTo>
                  <a:lnTo>
                    <a:pt x="175882" y="167970"/>
                  </a:lnTo>
                  <a:lnTo>
                    <a:pt x="175145" y="170040"/>
                  </a:lnTo>
                  <a:lnTo>
                    <a:pt x="175145" y="285178"/>
                  </a:lnTo>
                  <a:lnTo>
                    <a:pt x="138099" y="294474"/>
                  </a:lnTo>
                  <a:lnTo>
                    <a:pt x="125590" y="275932"/>
                  </a:lnTo>
                  <a:lnTo>
                    <a:pt x="116928" y="233172"/>
                  </a:lnTo>
                  <a:lnTo>
                    <a:pt x="168605" y="233172"/>
                  </a:lnTo>
                  <a:lnTo>
                    <a:pt x="173609" y="280822"/>
                  </a:lnTo>
                  <a:lnTo>
                    <a:pt x="175145" y="285178"/>
                  </a:lnTo>
                  <a:lnTo>
                    <a:pt x="175145" y="170040"/>
                  </a:lnTo>
                  <a:lnTo>
                    <a:pt x="173609" y="174358"/>
                  </a:lnTo>
                  <a:lnTo>
                    <a:pt x="168605" y="221996"/>
                  </a:lnTo>
                  <a:lnTo>
                    <a:pt x="116928" y="221996"/>
                  </a:lnTo>
                  <a:lnTo>
                    <a:pt x="125590" y="179235"/>
                  </a:lnTo>
                  <a:lnTo>
                    <a:pt x="139534" y="158572"/>
                  </a:lnTo>
                  <a:lnTo>
                    <a:pt x="159867" y="164604"/>
                  </a:lnTo>
                  <a:lnTo>
                    <a:pt x="175882" y="167970"/>
                  </a:lnTo>
                  <a:lnTo>
                    <a:pt x="175882" y="156044"/>
                  </a:lnTo>
                  <a:lnTo>
                    <a:pt x="146265" y="148602"/>
                  </a:lnTo>
                  <a:lnTo>
                    <a:pt x="152273" y="139700"/>
                  </a:lnTo>
                  <a:lnTo>
                    <a:pt x="191795" y="113030"/>
                  </a:lnTo>
                  <a:lnTo>
                    <a:pt x="205714" y="110210"/>
                  </a:lnTo>
                  <a:lnTo>
                    <a:pt x="205714" y="97637"/>
                  </a:lnTo>
                  <a:lnTo>
                    <a:pt x="197358" y="98983"/>
                  </a:lnTo>
                  <a:lnTo>
                    <a:pt x="160159" y="118249"/>
                  </a:lnTo>
                  <a:lnTo>
                    <a:pt x="132842" y="145567"/>
                  </a:lnTo>
                  <a:lnTo>
                    <a:pt x="130492" y="146748"/>
                  </a:lnTo>
                  <a:lnTo>
                    <a:pt x="129120" y="150863"/>
                  </a:lnTo>
                  <a:lnTo>
                    <a:pt x="111544" y="184797"/>
                  </a:lnTo>
                  <a:lnTo>
                    <a:pt x="105206" y="223913"/>
                  </a:lnTo>
                  <a:lnTo>
                    <a:pt x="104622" y="224497"/>
                  </a:lnTo>
                  <a:lnTo>
                    <a:pt x="104622" y="227584"/>
                  </a:lnTo>
                  <a:lnTo>
                    <a:pt x="104622" y="230682"/>
                  </a:lnTo>
                  <a:lnTo>
                    <a:pt x="105219" y="231279"/>
                  </a:lnTo>
                  <a:lnTo>
                    <a:pt x="111544" y="270370"/>
                  </a:lnTo>
                  <a:lnTo>
                    <a:pt x="130810" y="307568"/>
                  </a:lnTo>
                  <a:lnTo>
                    <a:pt x="160159" y="336918"/>
                  </a:lnTo>
                  <a:lnTo>
                    <a:pt x="197358" y="356171"/>
                  </a:lnTo>
                  <a:lnTo>
                    <a:pt x="236448" y="362508"/>
                  </a:lnTo>
                  <a:lnTo>
                    <a:pt x="237058" y="363105"/>
                  </a:lnTo>
                  <a:lnTo>
                    <a:pt x="240131" y="363105"/>
                  </a:lnTo>
                  <a:lnTo>
                    <a:pt x="243230" y="363105"/>
                  </a:lnTo>
                  <a:lnTo>
                    <a:pt x="243840" y="362496"/>
                  </a:lnTo>
                  <a:lnTo>
                    <a:pt x="282930" y="356171"/>
                  </a:lnTo>
                  <a:lnTo>
                    <a:pt x="291147" y="351917"/>
                  </a:lnTo>
                  <a:lnTo>
                    <a:pt x="320141" y="336918"/>
                  </a:lnTo>
                  <a:lnTo>
                    <a:pt x="349504" y="307568"/>
                  </a:lnTo>
                  <a:lnTo>
                    <a:pt x="368769" y="270370"/>
                  </a:lnTo>
                  <a:lnTo>
                    <a:pt x="375094" y="231267"/>
                  </a:lnTo>
                  <a:lnTo>
                    <a:pt x="375678" y="230682"/>
                  </a:lnTo>
                  <a:lnTo>
                    <a:pt x="375678" y="227672"/>
                  </a:lnTo>
                  <a:close/>
                </a:path>
                <a:path w="480694" h="680085">
                  <a:moveTo>
                    <a:pt x="480314" y="240144"/>
                  </a:moveTo>
                  <a:lnTo>
                    <a:pt x="475424" y="191820"/>
                  </a:lnTo>
                  <a:lnTo>
                    <a:pt x="469112" y="171538"/>
                  </a:lnTo>
                  <a:lnTo>
                    <a:pt x="469112" y="240144"/>
                  </a:lnTo>
                  <a:lnTo>
                    <a:pt x="464007" y="286283"/>
                  </a:lnTo>
                  <a:lnTo>
                    <a:pt x="449757" y="329514"/>
                  </a:lnTo>
                  <a:lnTo>
                    <a:pt x="427939" y="370281"/>
                  </a:lnTo>
                  <a:lnTo>
                    <a:pt x="400138" y="409003"/>
                  </a:lnTo>
                  <a:lnTo>
                    <a:pt x="367931" y="446112"/>
                  </a:lnTo>
                  <a:lnTo>
                    <a:pt x="332917" y="482015"/>
                  </a:lnTo>
                  <a:lnTo>
                    <a:pt x="315658" y="497751"/>
                  </a:lnTo>
                  <a:lnTo>
                    <a:pt x="315112" y="499262"/>
                  </a:lnTo>
                  <a:lnTo>
                    <a:pt x="267055" y="545795"/>
                  </a:lnTo>
                  <a:lnTo>
                    <a:pt x="252933" y="559816"/>
                  </a:lnTo>
                  <a:lnTo>
                    <a:pt x="239344" y="573786"/>
                  </a:lnTo>
                  <a:lnTo>
                    <a:pt x="225450" y="559511"/>
                  </a:lnTo>
                  <a:lnTo>
                    <a:pt x="211137" y="545261"/>
                  </a:lnTo>
                  <a:lnTo>
                    <a:pt x="164033" y="499541"/>
                  </a:lnTo>
                  <a:lnTo>
                    <a:pt x="163512" y="498081"/>
                  </a:lnTo>
                  <a:lnTo>
                    <a:pt x="110972" y="445998"/>
                  </a:lnTo>
                  <a:lnTo>
                    <a:pt x="79209" y="409181"/>
                  </a:lnTo>
                  <a:lnTo>
                    <a:pt x="51777" y="370649"/>
                  </a:lnTo>
                  <a:lnTo>
                    <a:pt x="30251" y="329933"/>
                  </a:lnTo>
                  <a:lnTo>
                    <a:pt x="16192" y="286588"/>
                  </a:lnTo>
                  <a:lnTo>
                    <a:pt x="11163" y="240144"/>
                  </a:lnTo>
                  <a:lnTo>
                    <a:pt x="15824" y="194068"/>
                  </a:lnTo>
                  <a:lnTo>
                    <a:pt x="29184" y="151117"/>
                  </a:lnTo>
                  <a:lnTo>
                    <a:pt x="50330" y="112217"/>
                  </a:lnTo>
                  <a:lnTo>
                    <a:pt x="78308" y="78320"/>
                  </a:lnTo>
                  <a:lnTo>
                    <a:pt x="112204" y="50342"/>
                  </a:lnTo>
                  <a:lnTo>
                    <a:pt x="151104" y="29197"/>
                  </a:lnTo>
                  <a:lnTo>
                    <a:pt x="194043" y="15836"/>
                  </a:lnTo>
                  <a:lnTo>
                    <a:pt x="240131" y="11176"/>
                  </a:lnTo>
                  <a:lnTo>
                    <a:pt x="286219" y="15836"/>
                  </a:lnTo>
                  <a:lnTo>
                    <a:pt x="329184" y="29197"/>
                  </a:lnTo>
                  <a:lnTo>
                    <a:pt x="368071" y="50342"/>
                  </a:lnTo>
                  <a:lnTo>
                    <a:pt x="401980" y="78320"/>
                  </a:lnTo>
                  <a:lnTo>
                    <a:pt x="429958" y="112217"/>
                  </a:lnTo>
                  <a:lnTo>
                    <a:pt x="451091" y="151117"/>
                  </a:lnTo>
                  <a:lnTo>
                    <a:pt x="464451" y="194068"/>
                  </a:lnTo>
                  <a:lnTo>
                    <a:pt x="469112" y="240144"/>
                  </a:lnTo>
                  <a:lnTo>
                    <a:pt x="469112" y="171538"/>
                  </a:lnTo>
                  <a:lnTo>
                    <a:pt x="439242" y="105981"/>
                  </a:lnTo>
                  <a:lnTo>
                    <a:pt x="409892" y="70421"/>
                  </a:lnTo>
                  <a:lnTo>
                    <a:pt x="374319" y="41071"/>
                  </a:lnTo>
                  <a:lnTo>
                    <a:pt x="333527" y="18910"/>
                  </a:lnTo>
                  <a:lnTo>
                    <a:pt x="288480" y="4889"/>
                  </a:lnTo>
                  <a:lnTo>
                    <a:pt x="240131" y="0"/>
                  </a:lnTo>
                  <a:lnTo>
                    <a:pt x="191795" y="4889"/>
                  </a:lnTo>
                  <a:lnTo>
                    <a:pt x="146748" y="18910"/>
                  </a:lnTo>
                  <a:lnTo>
                    <a:pt x="105968" y="41071"/>
                  </a:lnTo>
                  <a:lnTo>
                    <a:pt x="70408" y="70421"/>
                  </a:lnTo>
                  <a:lnTo>
                    <a:pt x="41071" y="105981"/>
                  </a:lnTo>
                  <a:lnTo>
                    <a:pt x="18897" y="146761"/>
                  </a:lnTo>
                  <a:lnTo>
                    <a:pt x="4889" y="191820"/>
                  </a:lnTo>
                  <a:lnTo>
                    <a:pt x="0" y="240144"/>
                  </a:lnTo>
                  <a:lnTo>
                    <a:pt x="5130" y="288442"/>
                  </a:lnTo>
                  <a:lnTo>
                    <a:pt x="19481" y="333324"/>
                  </a:lnTo>
                  <a:lnTo>
                    <a:pt x="41440" y="375297"/>
                  </a:lnTo>
                  <a:lnTo>
                    <a:pt x="69418" y="414870"/>
                  </a:lnTo>
                  <a:lnTo>
                    <a:pt x="101828" y="452564"/>
                  </a:lnTo>
                  <a:lnTo>
                    <a:pt x="137058" y="488886"/>
                  </a:lnTo>
                  <a:lnTo>
                    <a:pt x="149821" y="501281"/>
                  </a:lnTo>
                  <a:lnTo>
                    <a:pt x="124599" y="513410"/>
                  </a:lnTo>
                  <a:lnTo>
                    <a:pt x="100076" y="533336"/>
                  </a:lnTo>
                  <a:lnTo>
                    <a:pt x="84721" y="556437"/>
                  </a:lnTo>
                  <a:lnTo>
                    <a:pt x="79400" y="581774"/>
                  </a:lnTo>
                  <a:lnTo>
                    <a:pt x="92049" y="619899"/>
                  </a:lnTo>
                  <a:lnTo>
                    <a:pt x="126530" y="651052"/>
                  </a:lnTo>
                  <a:lnTo>
                    <a:pt x="177622" y="672071"/>
                  </a:lnTo>
                  <a:lnTo>
                    <a:pt x="240131" y="679780"/>
                  </a:lnTo>
                  <a:lnTo>
                    <a:pt x="302641" y="672071"/>
                  </a:lnTo>
                  <a:lnTo>
                    <a:pt x="353745" y="651052"/>
                  </a:lnTo>
                  <a:lnTo>
                    <a:pt x="388213" y="619899"/>
                  </a:lnTo>
                  <a:lnTo>
                    <a:pt x="400862" y="581774"/>
                  </a:lnTo>
                  <a:lnTo>
                    <a:pt x="395478" y="556209"/>
                  </a:lnTo>
                  <a:lnTo>
                    <a:pt x="389712" y="547611"/>
                  </a:lnTo>
                  <a:lnTo>
                    <a:pt x="389712" y="581774"/>
                  </a:lnTo>
                  <a:lnTo>
                    <a:pt x="377939" y="615543"/>
                  </a:lnTo>
                  <a:lnTo>
                    <a:pt x="345859" y="643140"/>
                  </a:lnTo>
                  <a:lnTo>
                    <a:pt x="298297" y="661758"/>
                  </a:lnTo>
                  <a:lnTo>
                    <a:pt x="240131" y="668591"/>
                  </a:lnTo>
                  <a:lnTo>
                    <a:pt x="181978" y="661758"/>
                  </a:lnTo>
                  <a:lnTo>
                    <a:pt x="134429" y="643140"/>
                  </a:lnTo>
                  <a:lnTo>
                    <a:pt x="102362" y="615543"/>
                  </a:lnTo>
                  <a:lnTo>
                    <a:pt x="90589" y="581774"/>
                  </a:lnTo>
                  <a:lnTo>
                    <a:pt x="95402" y="559904"/>
                  </a:lnTo>
                  <a:lnTo>
                    <a:pt x="109321" y="539775"/>
                  </a:lnTo>
                  <a:lnTo>
                    <a:pt x="131521" y="522236"/>
                  </a:lnTo>
                  <a:lnTo>
                    <a:pt x="158305" y="509511"/>
                  </a:lnTo>
                  <a:lnTo>
                    <a:pt x="189699" y="539953"/>
                  </a:lnTo>
                  <a:lnTo>
                    <a:pt x="205397" y="555282"/>
                  </a:lnTo>
                  <a:lnTo>
                    <a:pt x="220586" y="570496"/>
                  </a:lnTo>
                  <a:lnTo>
                    <a:pt x="235242" y="585736"/>
                  </a:lnTo>
                  <a:lnTo>
                    <a:pt x="236296" y="586854"/>
                  </a:lnTo>
                  <a:lnTo>
                    <a:pt x="237794" y="587489"/>
                  </a:lnTo>
                  <a:lnTo>
                    <a:pt x="240855" y="587489"/>
                  </a:lnTo>
                  <a:lnTo>
                    <a:pt x="242316" y="586854"/>
                  </a:lnTo>
                  <a:lnTo>
                    <a:pt x="254901" y="573786"/>
                  </a:lnTo>
                  <a:lnTo>
                    <a:pt x="257759" y="570814"/>
                  </a:lnTo>
                  <a:lnTo>
                    <a:pt x="272757" y="555840"/>
                  </a:lnTo>
                  <a:lnTo>
                    <a:pt x="288340" y="540689"/>
                  </a:lnTo>
                  <a:lnTo>
                    <a:pt x="320903" y="509181"/>
                  </a:lnTo>
                  <a:lnTo>
                    <a:pt x="347865" y="521830"/>
                  </a:lnTo>
                  <a:lnTo>
                    <a:pt x="370446" y="539534"/>
                  </a:lnTo>
                  <a:lnTo>
                    <a:pt x="384721" y="559854"/>
                  </a:lnTo>
                  <a:lnTo>
                    <a:pt x="389712" y="581774"/>
                  </a:lnTo>
                  <a:lnTo>
                    <a:pt x="389712" y="547611"/>
                  </a:lnTo>
                  <a:lnTo>
                    <a:pt x="379895" y="532955"/>
                  </a:lnTo>
                  <a:lnTo>
                    <a:pt x="355041" y="512991"/>
                  </a:lnTo>
                  <a:lnTo>
                    <a:pt x="329463" y="500888"/>
                  </a:lnTo>
                  <a:lnTo>
                    <a:pt x="340118" y="490588"/>
                  </a:lnTo>
                  <a:lnTo>
                    <a:pt x="375335" y="454380"/>
                  </a:lnTo>
                  <a:lnTo>
                    <a:pt x="408254" y="416331"/>
                  </a:lnTo>
                  <a:lnTo>
                    <a:pt x="437045" y="376161"/>
                  </a:lnTo>
                  <a:lnTo>
                    <a:pt x="459867" y="333590"/>
                  </a:lnTo>
                  <a:lnTo>
                    <a:pt x="474891" y="288340"/>
                  </a:lnTo>
                  <a:lnTo>
                    <a:pt x="480314" y="240144"/>
                  </a:lnTo>
                  <a:close/>
                </a:path>
              </a:pathLst>
            </a:custGeom>
            <a:solidFill>
              <a:srgbClr val="FE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61975" y="6815773"/>
            <a:ext cx="249618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5"/>
              </a:lnSpc>
            </a:pPr>
            <a:r>
              <a:rPr sz="2500" spc="125" dirty="0">
                <a:solidFill>
                  <a:srgbClr val="FFFFFF"/>
                </a:solidFill>
                <a:latin typeface="D-DIN"/>
                <a:cs typeface="D-DIN"/>
              </a:rPr>
              <a:t>Company</a:t>
            </a:r>
            <a:r>
              <a:rPr sz="2500" spc="320" dirty="0">
                <a:solidFill>
                  <a:srgbClr val="FFFFFF"/>
                </a:solidFill>
                <a:latin typeface="D-DIN"/>
                <a:cs typeface="D-DIN"/>
              </a:rPr>
              <a:t> </a:t>
            </a:r>
            <a:r>
              <a:rPr sz="2500" spc="140" dirty="0">
                <a:solidFill>
                  <a:srgbClr val="FFFFFF"/>
                </a:solidFill>
                <a:latin typeface="D-DIN"/>
                <a:cs typeface="D-DIN"/>
              </a:rPr>
              <a:t>Profile</a:t>
            </a:r>
            <a:endParaRPr sz="2500">
              <a:latin typeface="D-DIN"/>
              <a:cs typeface="D-D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810" y="6211303"/>
            <a:ext cx="878382" cy="50773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"/>
            <a:ext cx="9360535" cy="534670"/>
            <a:chOff x="0" y="1"/>
            <a:chExt cx="9360535" cy="534670"/>
          </a:xfrm>
        </p:grpSpPr>
        <p:sp>
          <p:nvSpPr>
            <p:cNvPr id="4" name="object 4"/>
            <p:cNvSpPr/>
            <p:nvPr/>
          </p:nvSpPr>
          <p:spPr>
            <a:xfrm>
              <a:off x="0" y="1"/>
              <a:ext cx="6162040" cy="398780"/>
            </a:xfrm>
            <a:custGeom>
              <a:avLst/>
              <a:gdLst/>
              <a:ahLst/>
              <a:cxnLst/>
              <a:rect l="l" t="t" r="r" b="b"/>
              <a:pathLst>
                <a:path w="6162040" h="398780">
                  <a:moveTo>
                    <a:pt x="6053759" y="0"/>
                  </a:moveTo>
                  <a:lnTo>
                    <a:pt x="0" y="0"/>
                  </a:lnTo>
                  <a:lnTo>
                    <a:pt x="0" y="398170"/>
                  </a:lnTo>
                  <a:lnTo>
                    <a:pt x="6161976" y="398170"/>
                  </a:lnTo>
                  <a:lnTo>
                    <a:pt x="6053759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53762" y="1"/>
              <a:ext cx="3306445" cy="534670"/>
            </a:xfrm>
            <a:custGeom>
              <a:avLst/>
              <a:gdLst/>
              <a:ahLst/>
              <a:cxnLst/>
              <a:rect l="l" t="t" r="r" b="b"/>
              <a:pathLst>
                <a:path w="3306445" h="534670">
                  <a:moveTo>
                    <a:pt x="3306241" y="0"/>
                  </a:moveTo>
                  <a:lnTo>
                    <a:pt x="0" y="0"/>
                  </a:lnTo>
                  <a:lnTo>
                    <a:pt x="135648" y="534123"/>
                  </a:lnTo>
                  <a:lnTo>
                    <a:pt x="3306241" y="534123"/>
                  </a:lnTo>
                  <a:lnTo>
                    <a:pt x="3306241" y="0"/>
                  </a:lnTo>
                  <a:close/>
                </a:path>
              </a:pathLst>
            </a:custGeom>
            <a:solidFill>
              <a:srgbClr val="FE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6821768"/>
            <a:ext cx="3305175" cy="378460"/>
          </a:xfrm>
          <a:custGeom>
            <a:avLst/>
            <a:gdLst/>
            <a:ahLst/>
            <a:cxnLst/>
            <a:rect l="l" t="t" r="r" b="b"/>
            <a:pathLst>
              <a:path w="3305175" h="378459">
                <a:moveTo>
                  <a:pt x="3170580" y="0"/>
                </a:moveTo>
                <a:lnTo>
                  <a:pt x="0" y="0"/>
                </a:lnTo>
                <a:lnTo>
                  <a:pt x="0" y="378231"/>
                </a:lnTo>
                <a:lnTo>
                  <a:pt x="3304997" y="378231"/>
                </a:lnTo>
                <a:lnTo>
                  <a:pt x="3170580" y="0"/>
                </a:lnTo>
                <a:close/>
              </a:path>
            </a:pathLst>
          </a:custGeom>
          <a:solidFill>
            <a:srgbClr val="001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1999" y="6778690"/>
            <a:ext cx="24961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125" dirty="0">
                <a:solidFill>
                  <a:srgbClr val="FFFFFF"/>
                </a:solidFill>
                <a:latin typeface="D-DIN"/>
                <a:cs typeface="D-DIN"/>
              </a:rPr>
              <a:t>Company</a:t>
            </a:r>
            <a:r>
              <a:rPr sz="2500" spc="320" dirty="0">
                <a:solidFill>
                  <a:srgbClr val="FFFFFF"/>
                </a:solidFill>
                <a:latin typeface="D-DIN"/>
                <a:cs typeface="D-DIN"/>
              </a:rPr>
              <a:t> </a:t>
            </a:r>
            <a:r>
              <a:rPr sz="2500" spc="140" dirty="0">
                <a:solidFill>
                  <a:srgbClr val="FFFFFF"/>
                </a:solidFill>
                <a:latin typeface="D-DIN"/>
                <a:cs typeface="D-DIN"/>
              </a:rPr>
              <a:t>Profile</a:t>
            </a:r>
            <a:endParaRPr sz="2500">
              <a:latin typeface="D-DIN"/>
              <a:cs typeface="D-DI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62028" y="-57150"/>
            <a:ext cx="324232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3765" algn="l"/>
              </a:tabLst>
            </a:pPr>
            <a:r>
              <a:rPr sz="4000" spc="175" dirty="0">
                <a:latin typeface="+mj-lt"/>
              </a:rPr>
              <a:t>Financial</a:t>
            </a:r>
            <a:r>
              <a:rPr lang="en-US" sz="4000" spc="175" dirty="0">
                <a:latin typeface="+mj-lt"/>
              </a:rPr>
              <a:t> </a:t>
            </a:r>
            <a:r>
              <a:rPr sz="4000" spc="200" dirty="0">
                <a:latin typeface="+mj-lt"/>
              </a:rPr>
              <a:t>data</a:t>
            </a:r>
            <a:endParaRPr sz="4000" dirty="0">
              <a:latin typeface="+mj-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58730" y="2172970"/>
            <a:ext cx="3568065" cy="6654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2225" marR="5080" indent="-10160" algn="just">
              <a:lnSpc>
                <a:spcPts val="1200"/>
              </a:lnSpc>
              <a:spcBef>
                <a:spcPts val="340"/>
              </a:spcBef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-4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company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has</a:t>
            </a:r>
            <a:r>
              <a:rPr sz="1200" spc="-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maintained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</a:t>
            </a:r>
            <a:r>
              <a:rPr sz="1200" spc="-4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high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percentage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-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growth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since</a:t>
            </a:r>
            <a:r>
              <a:rPr sz="1200" spc="5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it’s</a:t>
            </a:r>
            <a:r>
              <a:rPr sz="1200" spc="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establishment</a:t>
            </a:r>
            <a:r>
              <a:rPr sz="1200" spc="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6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was</a:t>
            </a:r>
            <a:r>
              <a:rPr sz="1200" spc="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always</a:t>
            </a:r>
            <a:r>
              <a:rPr sz="1200" spc="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been</a:t>
            </a:r>
            <a:r>
              <a:rPr sz="1200" spc="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profitable. 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Typically,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lang="en-US" sz="1200" spc="-15" dirty="0">
                <a:solidFill>
                  <a:srgbClr val="58595B"/>
                </a:solidFill>
                <a:latin typeface="Calibri"/>
                <a:cs typeface="Calibri"/>
              </a:rPr>
              <a:t>40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%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 - 50%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company’s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turn-over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originates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from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public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tenders.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65851" y="3318627"/>
            <a:ext cx="3557499" cy="81522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2225" marR="5080" indent="-10160">
              <a:lnSpc>
                <a:spcPts val="1200"/>
              </a:lnSpc>
              <a:spcBef>
                <a:spcPts val="340"/>
              </a:spcBef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2019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sz="1200" spc="8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2020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 and 2021</a:t>
            </a:r>
            <a:r>
              <a:rPr sz="1200" spc="8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JGC</a:t>
            </a:r>
            <a:r>
              <a:rPr sz="1200" spc="8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invested</a:t>
            </a:r>
            <a:r>
              <a:rPr sz="1200" spc="8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8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lang="en-US"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employment</a:t>
            </a:r>
            <a:r>
              <a:rPr sz="1200" spc="1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14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new</a:t>
            </a:r>
            <a:r>
              <a:rPr sz="1200" spc="14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personnel</a:t>
            </a:r>
            <a:r>
              <a:rPr sz="1200" spc="14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and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10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addition</a:t>
            </a:r>
            <a:r>
              <a:rPr sz="1200" spc="114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with</a:t>
            </a:r>
            <a:r>
              <a:rPr sz="1200" spc="114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114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efforts</a:t>
            </a:r>
            <a:r>
              <a:rPr sz="1200" spc="114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1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the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hard</a:t>
            </a:r>
            <a:r>
              <a:rPr sz="1200" spc="12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work</a:t>
            </a:r>
            <a:r>
              <a:rPr sz="1200" spc="12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done</a:t>
            </a:r>
            <a:r>
              <a:rPr sz="1200" spc="13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12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previous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years,</a:t>
            </a:r>
            <a:r>
              <a:rPr sz="1200" spc="3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resulted</a:t>
            </a:r>
            <a:r>
              <a:rPr sz="1200" spc="37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to</a:t>
            </a:r>
            <a:r>
              <a:rPr sz="1200" spc="37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</a:t>
            </a:r>
            <a:r>
              <a:rPr sz="1200" spc="37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boost</a:t>
            </a:r>
            <a:r>
              <a:rPr sz="1200" spc="37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lang="en-US"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sales.</a:t>
            </a:r>
            <a:r>
              <a:rPr lang="en-US" sz="1200" spc="-10" dirty="0">
                <a:solidFill>
                  <a:srgbClr val="58595B"/>
                </a:solidFill>
                <a:latin typeface="Calibri"/>
                <a:cs typeface="Calibri"/>
              </a:rPr>
              <a:t> For 2022 the target is set for 6 million euros.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96966" y="1489151"/>
            <a:ext cx="1518920" cy="50800"/>
          </a:xfrm>
          <a:custGeom>
            <a:avLst/>
            <a:gdLst/>
            <a:ahLst/>
            <a:cxnLst/>
            <a:rect l="l" t="t" r="r" b="b"/>
            <a:pathLst>
              <a:path w="1518920" h="50800">
                <a:moveTo>
                  <a:pt x="1518564" y="0"/>
                </a:moveTo>
                <a:lnTo>
                  <a:pt x="0" y="0"/>
                </a:lnTo>
                <a:lnTo>
                  <a:pt x="0" y="50800"/>
                </a:lnTo>
                <a:lnTo>
                  <a:pt x="1518564" y="50800"/>
                </a:lnTo>
                <a:lnTo>
                  <a:pt x="1518564" y="0"/>
                </a:lnTo>
                <a:close/>
              </a:path>
            </a:pathLst>
          </a:custGeom>
          <a:solidFill>
            <a:srgbClr val="D2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69296" y="664137"/>
            <a:ext cx="1222375" cy="681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560"/>
              </a:lnSpc>
              <a:spcBef>
                <a:spcPts val="135"/>
              </a:spcBef>
            </a:pPr>
            <a:r>
              <a:rPr sz="2350" spc="100" dirty="0">
                <a:solidFill>
                  <a:srgbClr val="0073CD"/>
                </a:solidFill>
                <a:latin typeface="Calibri"/>
                <a:cs typeface="Calibri"/>
              </a:rPr>
              <a:t>JGC</a:t>
            </a:r>
            <a:r>
              <a:rPr sz="2350" spc="295" dirty="0">
                <a:solidFill>
                  <a:srgbClr val="0073CD"/>
                </a:solidFill>
                <a:latin typeface="Calibri"/>
                <a:cs typeface="Calibri"/>
              </a:rPr>
              <a:t> </a:t>
            </a:r>
            <a:r>
              <a:rPr sz="2350" spc="120" dirty="0">
                <a:solidFill>
                  <a:srgbClr val="0073CD"/>
                </a:solidFill>
                <a:latin typeface="Calibri"/>
                <a:cs typeface="Calibri"/>
              </a:rPr>
              <a:t>in</a:t>
            </a:r>
            <a:endParaRPr sz="2350">
              <a:latin typeface="Calibri"/>
              <a:cs typeface="Calibri"/>
            </a:endParaRPr>
          </a:p>
          <a:p>
            <a:pPr marL="12700">
              <a:lnSpc>
                <a:spcPts val="2560"/>
              </a:lnSpc>
            </a:pPr>
            <a:r>
              <a:rPr sz="2350" spc="114" dirty="0">
                <a:solidFill>
                  <a:srgbClr val="0073CD"/>
                </a:solidFill>
                <a:latin typeface="Calibri"/>
                <a:cs typeface="Calibri"/>
              </a:rPr>
              <a:t>numbers</a:t>
            </a:r>
            <a:endParaRPr sz="235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313617" y="3958961"/>
            <a:ext cx="2046605" cy="3241040"/>
            <a:chOff x="7313617" y="3958961"/>
            <a:chExt cx="2046605" cy="3241040"/>
          </a:xfrm>
        </p:grpSpPr>
        <p:sp>
          <p:nvSpPr>
            <p:cNvPr id="18" name="object 18"/>
            <p:cNvSpPr/>
            <p:nvPr/>
          </p:nvSpPr>
          <p:spPr>
            <a:xfrm>
              <a:off x="7682428" y="5799798"/>
              <a:ext cx="1047750" cy="1400810"/>
            </a:xfrm>
            <a:custGeom>
              <a:avLst/>
              <a:gdLst/>
              <a:ahLst/>
              <a:cxnLst/>
              <a:rect l="l" t="t" r="r" b="b"/>
              <a:pathLst>
                <a:path w="1047750" h="1400809">
                  <a:moveTo>
                    <a:pt x="890168" y="0"/>
                  </a:moveTo>
                  <a:lnTo>
                    <a:pt x="0" y="1400200"/>
                  </a:lnTo>
                  <a:lnTo>
                    <a:pt x="312839" y="1400200"/>
                  </a:lnTo>
                  <a:lnTo>
                    <a:pt x="1047724" y="234683"/>
                  </a:lnTo>
                  <a:lnTo>
                    <a:pt x="890168" y="0"/>
                  </a:lnTo>
                  <a:close/>
                </a:path>
              </a:pathLst>
            </a:custGeom>
            <a:solidFill>
              <a:srgbClr val="FE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13613" y="3958971"/>
              <a:ext cx="2046605" cy="3241040"/>
            </a:xfrm>
            <a:custGeom>
              <a:avLst/>
              <a:gdLst/>
              <a:ahLst/>
              <a:cxnLst/>
              <a:rect l="l" t="t" r="r" b="b"/>
              <a:pathLst>
                <a:path w="2046604" h="3241040">
                  <a:moveTo>
                    <a:pt x="2046376" y="853884"/>
                  </a:moveTo>
                  <a:lnTo>
                    <a:pt x="537527" y="3241027"/>
                  </a:lnTo>
                  <a:lnTo>
                    <a:pt x="833513" y="3241027"/>
                  </a:lnTo>
                  <a:lnTo>
                    <a:pt x="2046376" y="1319961"/>
                  </a:lnTo>
                  <a:lnTo>
                    <a:pt x="2046376" y="853884"/>
                  </a:lnTo>
                  <a:close/>
                </a:path>
                <a:path w="2046604" h="3241040">
                  <a:moveTo>
                    <a:pt x="2046376" y="0"/>
                  </a:moveTo>
                  <a:lnTo>
                    <a:pt x="0" y="3241027"/>
                  </a:lnTo>
                  <a:lnTo>
                    <a:pt x="298831" y="3241027"/>
                  </a:lnTo>
                  <a:lnTo>
                    <a:pt x="2046376" y="481990"/>
                  </a:lnTo>
                  <a:lnTo>
                    <a:pt x="2046376" y="0"/>
                  </a:lnTo>
                  <a:close/>
                </a:path>
              </a:pathLst>
            </a:custGeom>
            <a:solidFill>
              <a:srgbClr val="0073C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55591" y="4450651"/>
              <a:ext cx="1852930" cy="2749550"/>
            </a:xfrm>
            <a:custGeom>
              <a:avLst/>
              <a:gdLst/>
              <a:ahLst/>
              <a:cxnLst/>
              <a:rect l="l" t="t" r="r" b="b"/>
              <a:pathLst>
                <a:path w="1852929" h="2749550">
                  <a:moveTo>
                    <a:pt x="1739239" y="0"/>
                  </a:moveTo>
                  <a:lnTo>
                    <a:pt x="0" y="2749346"/>
                  </a:lnTo>
                  <a:lnTo>
                    <a:pt x="303707" y="2749346"/>
                  </a:lnTo>
                  <a:lnTo>
                    <a:pt x="1852549" y="304787"/>
                  </a:lnTo>
                  <a:lnTo>
                    <a:pt x="1739239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6C16F015-4B4E-B5D2-68EC-42355BAE4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46" y="3143250"/>
            <a:ext cx="5096027" cy="2857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91EE9BE-D128-D97F-1E1A-230E9CD9F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" y="1004814"/>
            <a:ext cx="5109224" cy="1910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4509" y="1161592"/>
            <a:ext cx="4785995" cy="6038850"/>
            <a:chOff x="4574509" y="1161592"/>
            <a:chExt cx="4785995" cy="6038850"/>
          </a:xfrm>
        </p:grpSpPr>
        <p:sp>
          <p:nvSpPr>
            <p:cNvPr id="3" name="object 3"/>
            <p:cNvSpPr/>
            <p:nvPr/>
          </p:nvSpPr>
          <p:spPr>
            <a:xfrm>
              <a:off x="4620869" y="1574177"/>
              <a:ext cx="4739640" cy="5626100"/>
            </a:xfrm>
            <a:custGeom>
              <a:avLst/>
              <a:gdLst/>
              <a:ahLst/>
              <a:cxnLst/>
              <a:rect l="l" t="t" r="r" b="b"/>
              <a:pathLst>
                <a:path w="4739640" h="5626100">
                  <a:moveTo>
                    <a:pt x="4739132" y="5477675"/>
                  </a:moveTo>
                  <a:lnTo>
                    <a:pt x="4509059" y="5625833"/>
                  </a:lnTo>
                  <a:lnTo>
                    <a:pt x="4532935" y="5625833"/>
                  </a:lnTo>
                  <a:lnTo>
                    <a:pt x="4739132" y="5493042"/>
                  </a:lnTo>
                  <a:lnTo>
                    <a:pt x="4739132" y="5477675"/>
                  </a:lnTo>
                  <a:close/>
                </a:path>
                <a:path w="4739640" h="5626100">
                  <a:moveTo>
                    <a:pt x="4739132" y="5099621"/>
                  </a:moveTo>
                  <a:lnTo>
                    <a:pt x="4296638" y="5625833"/>
                  </a:lnTo>
                  <a:lnTo>
                    <a:pt x="4313656" y="5625833"/>
                  </a:lnTo>
                  <a:lnTo>
                    <a:pt x="4739132" y="5119878"/>
                  </a:lnTo>
                  <a:lnTo>
                    <a:pt x="4739132" y="5099634"/>
                  </a:lnTo>
                  <a:close/>
                </a:path>
                <a:path w="4739640" h="5626100">
                  <a:moveTo>
                    <a:pt x="4739132" y="808393"/>
                  </a:moveTo>
                  <a:lnTo>
                    <a:pt x="4072090" y="141351"/>
                  </a:lnTo>
                  <a:lnTo>
                    <a:pt x="4739119" y="561505"/>
                  </a:lnTo>
                  <a:lnTo>
                    <a:pt x="4739119" y="546227"/>
                  </a:lnTo>
                  <a:lnTo>
                    <a:pt x="4096296" y="141325"/>
                  </a:lnTo>
                  <a:lnTo>
                    <a:pt x="4035958" y="103327"/>
                  </a:lnTo>
                  <a:lnTo>
                    <a:pt x="4040327" y="97409"/>
                  </a:lnTo>
                  <a:lnTo>
                    <a:pt x="4029113" y="98399"/>
                  </a:lnTo>
                  <a:lnTo>
                    <a:pt x="4025811" y="95084"/>
                  </a:lnTo>
                  <a:lnTo>
                    <a:pt x="4024884" y="96342"/>
                  </a:lnTo>
                  <a:lnTo>
                    <a:pt x="4012831" y="88760"/>
                  </a:lnTo>
                  <a:lnTo>
                    <a:pt x="4012831" y="112674"/>
                  </a:lnTo>
                  <a:lnTo>
                    <a:pt x="3884536" y="286626"/>
                  </a:lnTo>
                  <a:lnTo>
                    <a:pt x="3513950" y="789101"/>
                  </a:lnTo>
                  <a:lnTo>
                    <a:pt x="3512413" y="787273"/>
                  </a:lnTo>
                  <a:lnTo>
                    <a:pt x="3510724" y="791210"/>
                  </a:lnTo>
                  <a:lnTo>
                    <a:pt x="3502977" y="788098"/>
                  </a:lnTo>
                  <a:lnTo>
                    <a:pt x="3502977" y="809332"/>
                  </a:lnTo>
                  <a:lnTo>
                    <a:pt x="2982925" y="2025205"/>
                  </a:lnTo>
                  <a:lnTo>
                    <a:pt x="2982049" y="2024126"/>
                  </a:lnTo>
                  <a:lnTo>
                    <a:pt x="2981591" y="2025561"/>
                  </a:lnTo>
                  <a:lnTo>
                    <a:pt x="2975025" y="2019287"/>
                  </a:lnTo>
                  <a:lnTo>
                    <a:pt x="2975025" y="2046732"/>
                  </a:lnTo>
                  <a:lnTo>
                    <a:pt x="2541752" y="3443020"/>
                  </a:lnTo>
                  <a:lnTo>
                    <a:pt x="2536152" y="3437445"/>
                  </a:lnTo>
                  <a:lnTo>
                    <a:pt x="2536152" y="3464661"/>
                  </a:lnTo>
                  <a:lnTo>
                    <a:pt x="2259647" y="4796117"/>
                  </a:lnTo>
                  <a:lnTo>
                    <a:pt x="2247887" y="4783048"/>
                  </a:lnTo>
                  <a:lnTo>
                    <a:pt x="2247887" y="4802505"/>
                  </a:lnTo>
                  <a:lnTo>
                    <a:pt x="1060729" y="4710430"/>
                  </a:lnTo>
                  <a:lnTo>
                    <a:pt x="885545" y="4696828"/>
                  </a:lnTo>
                  <a:lnTo>
                    <a:pt x="1290320" y="3855720"/>
                  </a:lnTo>
                  <a:lnTo>
                    <a:pt x="1327162" y="3779189"/>
                  </a:lnTo>
                  <a:lnTo>
                    <a:pt x="2247887" y="4802505"/>
                  </a:lnTo>
                  <a:lnTo>
                    <a:pt x="2247887" y="4783048"/>
                  </a:lnTo>
                  <a:lnTo>
                    <a:pt x="1337462" y="3771049"/>
                  </a:lnTo>
                  <a:lnTo>
                    <a:pt x="2535097" y="3464433"/>
                  </a:lnTo>
                  <a:lnTo>
                    <a:pt x="2534920" y="3465030"/>
                  </a:lnTo>
                  <a:lnTo>
                    <a:pt x="2536152" y="3464661"/>
                  </a:lnTo>
                  <a:lnTo>
                    <a:pt x="2536152" y="3437445"/>
                  </a:lnTo>
                  <a:lnTo>
                    <a:pt x="2532202" y="3433508"/>
                  </a:lnTo>
                  <a:lnTo>
                    <a:pt x="2532202" y="3451923"/>
                  </a:lnTo>
                  <a:lnTo>
                    <a:pt x="1760766" y="3649446"/>
                  </a:lnTo>
                  <a:lnTo>
                    <a:pt x="1333271" y="3758895"/>
                  </a:lnTo>
                  <a:lnTo>
                    <a:pt x="1397127" y="3263468"/>
                  </a:lnTo>
                  <a:lnTo>
                    <a:pt x="1504797" y="2428583"/>
                  </a:lnTo>
                  <a:lnTo>
                    <a:pt x="2532202" y="3451923"/>
                  </a:lnTo>
                  <a:lnTo>
                    <a:pt x="2532202" y="3433508"/>
                  </a:lnTo>
                  <a:lnTo>
                    <a:pt x="1512557" y="2417889"/>
                  </a:lnTo>
                  <a:lnTo>
                    <a:pt x="1563916" y="2404846"/>
                  </a:lnTo>
                  <a:lnTo>
                    <a:pt x="2975025" y="2046732"/>
                  </a:lnTo>
                  <a:lnTo>
                    <a:pt x="2975025" y="2019287"/>
                  </a:lnTo>
                  <a:lnTo>
                    <a:pt x="2971889" y="2016290"/>
                  </a:lnTo>
                  <a:lnTo>
                    <a:pt x="2971889" y="2034298"/>
                  </a:lnTo>
                  <a:lnTo>
                    <a:pt x="1511909" y="2404846"/>
                  </a:lnTo>
                  <a:lnTo>
                    <a:pt x="1513674" y="2401214"/>
                  </a:lnTo>
                  <a:lnTo>
                    <a:pt x="2097036" y="1197305"/>
                  </a:lnTo>
                  <a:lnTo>
                    <a:pt x="2971889" y="2034298"/>
                  </a:lnTo>
                  <a:lnTo>
                    <a:pt x="2971889" y="2016290"/>
                  </a:lnTo>
                  <a:lnTo>
                    <a:pt x="2115870" y="1197279"/>
                  </a:lnTo>
                  <a:lnTo>
                    <a:pt x="2107781" y="1189545"/>
                  </a:lnTo>
                  <a:lnTo>
                    <a:pt x="3502977" y="809332"/>
                  </a:lnTo>
                  <a:lnTo>
                    <a:pt x="3502977" y="788098"/>
                  </a:lnTo>
                  <a:lnTo>
                    <a:pt x="3494252" y="784580"/>
                  </a:lnTo>
                  <a:lnTo>
                    <a:pt x="3494252" y="798423"/>
                  </a:lnTo>
                  <a:lnTo>
                    <a:pt x="2680932" y="1020064"/>
                  </a:lnTo>
                  <a:lnTo>
                    <a:pt x="2102599" y="1177658"/>
                  </a:lnTo>
                  <a:lnTo>
                    <a:pt x="2194839" y="281901"/>
                  </a:lnTo>
                  <a:lnTo>
                    <a:pt x="2195499" y="275602"/>
                  </a:lnTo>
                  <a:lnTo>
                    <a:pt x="3494252" y="798423"/>
                  </a:lnTo>
                  <a:lnTo>
                    <a:pt x="3494252" y="784580"/>
                  </a:lnTo>
                  <a:lnTo>
                    <a:pt x="2229891" y="275602"/>
                  </a:lnTo>
                  <a:lnTo>
                    <a:pt x="2229116" y="275297"/>
                  </a:lnTo>
                  <a:lnTo>
                    <a:pt x="2216988" y="270408"/>
                  </a:lnTo>
                  <a:lnTo>
                    <a:pt x="3490188" y="158572"/>
                  </a:lnTo>
                  <a:lnTo>
                    <a:pt x="4012831" y="112674"/>
                  </a:lnTo>
                  <a:lnTo>
                    <a:pt x="4012831" y="88760"/>
                  </a:lnTo>
                  <a:lnTo>
                    <a:pt x="3981094" y="68757"/>
                  </a:lnTo>
                  <a:lnTo>
                    <a:pt x="4009758" y="97447"/>
                  </a:lnTo>
                  <a:lnTo>
                    <a:pt x="3945407" y="92938"/>
                  </a:lnTo>
                  <a:lnTo>
                    <a:pt x="3945407" y="105752"/>
                  </a:lnTo>
                  <a:lnTo>
                    <a:pt x="2217026" y="257581"/>
                  </a:lnTo>
                  <a:lnTo>
                    <a:pt x="2397226" y="149098"/>
                  </a:lnTo>
                  <a:lnTo>
                    <a:pt x="2548953" y="57810"/>
                  </a:lnTo>
                  <a:lnTo>
                    <a:pt x="2623362" y="13042"/>
                  </a:lnTo>
                  <a:lnTo>
                    <a:pt x="3945407" y="105752"/>
                  </a:lnTo>
                  <a:lnTo>
                    <a:pt x="3945407" y="92938"/>
                  </a:lnTo>
                  <a:lnTo>
                    <a:pt x="2805861" y="13030"/>
                  </a:lnTo>
                  <a:lnTo>
                    <a:pt x="2620022" y="0"/>
                  </a:lnTo>
                  <a:lnTo>
                    <a:pt x="2618435" y="965"/>
                  </a:lnTo>
                  <a:lnTo>
                    <a:pt x="2523858" y="43776"/>
                  </a:lnTo>
                  <a:lnTo>
                    <a:pt x="2523858" y="57861"/>
                  </a:lnTo>
                  <a:lnTo>
                    <a:pt x="2197671" y="254101"/>
                  </a:lnTo>
                  <a:lnTo>
                    <a:pt x="2198027" y="250863"/>
                  </a:lnTo>
                  <a:lnTo>
                    <a:pt x="2188514" y="258940"/>
                  </a:lnTo>
                  <a:lnTo>
                    <a:pt x="2184057" y="257136"/>
                  </a:lnTo>
                  <a:lnTo>
                    <a:pt x="2183701" y="260502"/>
                  </a:lnTo>
                  <a:lnTo>
                    <a:pt x="2181504" y="260705"/>
                  </a:lnTo>
                  <a:lnTo>
                    <a:pt x="2181504" y="281927"/>
                  </a:lnTo>
                  <a:lnTo>
                    <a:pt x="2140102" y="684009"/>
                  </a:lnTo>
                  <a:lnTo>
                    <a:pt x="2088908" y="1180934"/>
                  </a:lnTo>
                  <a:lnTo>
                    <a:pt x="2083549" y="1181900"/>
                  </a:lnTo>
                  <a:lnTo>
                    <a:pt x="2083549" y="1194943"/>
                  </a:lnTo>
                  <a:lnTo>
                    <a:pt x="1499031" y="2401214"/>
                  </a:lnTo>
                  <a:lnTo>
                    <a:pt x="1491602" y="2389886"/>
                  </a:lnTo>
                  <a:lnTo>
                    <a:pt x="1491602" y="2426766"/>
                  </a:lnTo>
                  <a:lnTo>
                    <a:pt x="1320317" y="3755694"/>
                  </a:lnTo>
                  <a:lnTo>
                    <a:pt x="1317205" y="3753421"/>
                  </a:lnTo>
                  <a:lnTo>
                    <a:pt x="1317205" y="3769499"/>
                  </a:lnTo>
                  <a:lnTo>
                    <a:pt x="909701" y="4616285"/>
                  </a:lnTo>
                  <a:lnTo>
                    <a:pt x="876871" y="4684496"/>
                  </a:lnTo>
                  <a:lnTo>
                    <a:pt x="875423" y="4679861"/>
                  </a:lnTo>
                  <a:lnTo>
                    <a:pt x="861555" y="4635043"/>
                  </a:lnTo>
                  <a:lnTo>
                    <a:pt x="861555" y="4679797"/>
                  </a:lnTo>
                  <a:lnTo>
                    <a:pt x="98069" y="3937190"/>
                  </a:lnTo>
                  <a:lnTo>
                    <a:pt x="82804" y="3922357"/>
                  </a:lnTo>
                  <a:lnTo>
                    <a:pt x="47447" y="3887952"/>
                  </a:lnTo>
                  <a:lnTo>
                    <a:pt x="283032" y="3299637"/>
                  </a:lnTo>
                  <a:lnTo>
                    <a:pt x="368503" y="3086239"/>
                  </a:lnTo>
                  <a:lnTo>
                    <a:pt x="689229" y="4122826"/>
                  </a:lnTo>
                  <a:lnTo>
                    <a:pt x="861555" y="4679797"/>
                  </a:lnTo>
                  <a:lnTo>
                    <a:pt x="861555" y="4635043"/>
                  </a:lnTo>
                  <a:lnTo>
                    <a:pt x="382689" y="3087370"/>
                  </a:lnTo>
                  <a:lnTo>
                    <a:pt x="382333" y="3086189"/>
                  </a:lnTo>
                  <a:lnTo>
                    <a:pt x="381457" y="3083369"/>
                  </a:lnTo>
                  <a:lnTo>
                    <a:pt x="1317205" y="3769499"/>
                  </a:lnTo>
                  <a:lnTo>
                    <a:pt x="1317205" y="3753421"/>
                  </a:lnTo>
                  <a:lnTo>
                    <a:pt x="1029347" y="3542373"/>
                  </a:lnTo>
                  <a:lnTo>
                    <a:pt x="403339" y="3083356"/>
                  </a:lnTo>
                  <a:lnTo>
                    <a:pt x="381101" y="3067062"/>
                  </a:lnTo>
                  <a:lnTo>
                    <a:pt x="1491602" y="2426766"/>
                  </a:lnTo>
                  <a:lnTo>
                    <a:pt x="1491602" y="2389886"/>
                  </a:lnTo>
                  <a:lnTo>
                    <a:pt x="1489468" y="2386634"/>
                  </a:lnTo>
                  <a:lnTo>
                    <a:pt x="1489468" y="2410561"/>
                  </a:lnTo>
                  <a:lnTo>
                    <a:pt x="1487284" y="2411107"/>
                  </a:lnTo>
                  <a:lnTo>
                    <a:pt x="1489290" y="2413152"/>
                  </a:lnTo>
                  <a:lnTo>
                    <a:pt x="380072" y="3052775"/>
                  </a:lnTo>
                  <a:lnTo>
                    <a:pt x="382168" y="3045434"/>
                  </a:lnTo>
                  <a:lnTo>
                    <a:pt x="396646" y="2994723"/>
                  </a:lnTo>
                  <a:lnTo>
                    <a:pt x="842695" y="1433055"/>
                  </a:lnTo>
                  <a:lnTo>
                    <a:pt x="844448" y="1426895"/>
                  </a:lnTo>
                  <a:lnTo>
                    <a:pt x="948893" y="1586141"/>
                  </a:lnTo>
                  <a:lnTo>
                    <a:pt x="1489468" y="2410561"/>
                  </a:lnTo>
                  <a:lnTo>
                    <a:pt x="1489468" y="2386634"/>
                  </a:lnTo>
                  <a:lnTo>
                    <a:pt x="860094" y="1426845"/>
                  </a:lnTo>
                  <a:lnTo>
                    <a:pt x="852855" y="1415821"/>
                  </a:lnTo>
                  <a:lnTo>
                    <a:pt x="1780070" y="1249400"/>
                  </a:lnTo>
                  <a:lnTo>
                    <a:pt x="2083549" y="1194943"/>
                  </a:lnTo>
                  <a:lnTo>
                    <a:pt x="2083549" y="1181900"/>
                  </a:lnTo>
                  <a:lnTo>
                    <a:pt x="864463" y="1400708"/>
                  </a:lnTo>
                  <a:lnTo>
                    <a:pt x="870877" y="1395260"/>
                  </a:lnTo>
                  <a:lnTo>
                    <a:pt x="1465021" y="890549"/>
                  </a:lnTo>
                  <a:lnTo>
                    <a:pt x="2181504" y="281927"/>
                  </a:lnTo>
                  <a:lnTo>
                    <a:pt x="2181504" y="260705"/>
                  </a:lnTo>
                  <a:lnTo>
                    <a:pt x="2162606" y="262343"/>
                  </a:lnTo>
                  <a:lnTo>
                    <a:pt x="2172563" y="266369"/>
                  </a:lnTo>
                  <a:lnTo>
                    <a:pt x="2155304" y="273304"/>
                  </a:lnTo>
                  <a:lnTo>
                    <a:pt x="2155304" y="287172"/>
                  </a:lnTo>
                  <a:lnTo>
                    <a:pt x="854354" y="1392237"/>
                  </a:lnTo>
                  <a:lnTo>
                    <a:pt x="855154" y="1389430"/>
                  </a:lnTo>
                  <a:lnTo>
                    <a:pt x="851077" y="1393393"/>
                  </a:lnTo>
                  <a:lnTo>
                    <a:pt x="929106" y="803135"/>
                  </a:lnTo>
                  <a:lnTo>
                    <a:pt x="932370" y="778408"/>
                  </a:lnTo>
                  <a:lnTo>
                    <a:pt x="1158074" y="687717"/>
                  </a:lnTo>
                  <a:lnTo>
                    <a:pt x="2155304" y="287172"/>
                  </a:lnTo>
                  <a:lnTo>
                    <a:pt x="2155304" y="273304"/>
                  </a:lnTo>
                  <a:lnTo>
                    <a:pt x="1200861" y="656704"/>
                  </a:lnTo>
                  <a:lnTo>
                    <a:pt x="2523858" y="57861"/>
                  </a:lnTo>
                  <a:lnTo>
                    <a:pt x="2523858" y="43776"/>
                  </a:lnTo>
                  <a:lnTo>
                    <a:pt x="934377" y="763193"/>
                  </a:lnTo>
                  <a:lnTo>
                    <a:pt x="936828" y="744677"/>
                  </a:lnTo>
                  <a:lnTo>
                    <a:pt x="921715" y="768832"/>
                  </a:lnTo>
                  <a:lnTo>
                    <a:pt x="920203" y="769442"/>
                  </a:lnTo>
                  <a:lnTo>
                    <a:pt x="919886" y="771753"/>
                  </a:lnTo>
                  <a:lnTo>
                    <a:pt x="915746" y="778383"/>
                  </a:lnTo>
                  <a:lnTo>
                    <a:pt x="915746" y="803135"/>
                  </a:lnTo>
                  <a:lnTo>
                    <a:pt x="890739" y="992238"/>
                  </a:lnTo>
                  <a:lnTo>
                    <a:pt x="836066" y="1405813"/>
                  </a:lnTo>
                  <a:lnTo>
                    <a:pt x="831215" y="1406677"/>
                  </a:lnTo>
                  <a:lnTo>
                    <a:pt x="833399" y="1410030"/>
                  </a:lnTo>
                  <a:lnTo>
                    <a:pt x="828890" y="1413865"/>
                  </a:lnTo>
                  <a:lnTo>
                    <a:pt x="828890" y="1433106"/>
                  </a:lnTo>
                  <a:lnTo>
                    <a:pt x="368439" y="3045383"/>
                  </a:lnTo>
                  <a:lnTo>
                    <a:pt x="361353" y="3026562"/>
                  </a:lnTo>
                  <a:lnTo>
                    <a:pt x="361353" y="3068624"/>
                  </a:lnTo>
                  <a:lnTo>
                    <a:pt x="46329" y="3855237"/>
                  </a:lnTo>
                  <a:lnTo>
                    <a:pt x="46583" y="2227783"/>
                  </a:lnTo>
                  <a:lnTo>
                    <a:pt x="361200" y="3063671"/>
                  </a:lnTo>
                  <a:lnTo>
                    <a:pt x="357530" y="3065792"/>
                  </a:lnTo>
                  <a:lnTo>
                    <a:pt x="361353" y="3068624"/>
                  </a:lnTo>
                  <a:lnTo>
                    <a:pt x="361353" y="3026562"/>
                  </a:lnTo>
                  <a:lnTo>
                    <a:pt x="60680" y="2227669"/>
                  </a:lnTo>
                  <a:lnTo>
                    <a:pt x="47625" y="2192985"/>
                  </a:lnTo>
                  <a:lnTo>
                    <a:pt x="718743" y="1540230"/>
                  </a:lnTo>
                  <a:lnTo>
                    <a:pt x="828890" y="1433106"/>
                  </a:lnTo>
                  <a:lnTo>
                    <a:pt x="828890" y="1413865"/>
                  </a:lnTo>
                  <a:lnTo>
                    <a:pt x="819607" y="1421739"/>
                  </a:lnTo>
                  <a:lnTo>
                    <a:pt x="822401" y="1421244"/>
                  </a:lnTo>
                  <a:lnTo>
                    <a:pt x="468363" y="1765617"/>
                  </a:lnTo>
                  <a:lnTo>
                    <a:pt x="74256" y="2148929"/>
                  </a:lnTo>
                  <a:lnTo>
                    <a:pt x="915746" y="803135"/>
                  </a:lnTo>
                  <a:lnTo>
                    <a:pt x="915746" y="778383"/>
                  </a:lnTo>
                  <a:lnTo>
                    <a:pt x="41440" y="2176589"/>
                  </a:lnTo>
                  <a:lnTo>
                    <a:pt x="33350" y="2155050"/>
                  </a:lnTo>
                  <a:lnTo>
                    <a:pt x="33337" y="2188718"/>
                  </a:lnTo>
                  <a:lnTo>
                    <a:pt x="32283" y="2189746"/>
                  </a:lnTo>
                  <a:lnTo>
                    <a:pt x="32626" y="2190686"/>
                  </a:lnTo>
                  <a:lnTo>
                    <a:pt x="5727" y="2233701"/>
                  </a:lnTo>
                  <a:lnTo>
                    <a:pt x="33324" y="2206853"/>
                  </a:lnTo>
                  <a:lnTo>
                    <a:pt x="33083" y="3873995"/>
                  </a:lnTo>
                  <a:lnTo>
                    <a:pt x="0" y="3841813"/>
                  </a:lnTo>
                  <a:lnTo>
                    <a:pt x="32308" y="3890251"/>
                  </a:lnTo>
                  <a:lnTo>
                    <a:pt x="31991" y="3891051"/>
                  </a:lnTo>
                  <a:lnTo>
                    <a:pt x="33083" y="3892131"/>
                  </a:lnTo>
                  <a:lnTo>
                    <a:pt x="33083" y="3923792"/>
                  </a:lnTo>
                  <a:lnTo>
                    <a:pt x="41186" y="3903535"/>
                  </a:lnTo>
                  <a:lnTo>
                    <a:pt x="1011199" y="5357088"/>
                  </a:lnTo>
                  <a:lnTo>
                    <a:pt x="1011707" y="5359298"/>
                  </a:lnTo>
                  <a:lnTo>
                    <a:pt x="1012990" y="5359781"/>
                  </a:lnTo>
                  <a:lnTo>
                    <a:pt x="1031265" y="5387149"/>
                  </a:lnTo>
                  <a:lnTo>
                    <a:pt x="1026375" y="5364785"/>
                  </a:lnTo>
                  <a:lnTo>
                    <a:pt x="1725422" y="5625833"/>
                  </a:lnTo>
                  <a:lnTo>
                    <a:pt x="1732165" y="5625833"/>
                  </a:lnTo>
                  <a:lnTo>
                    <a:pt x="1769110" y="5625833"/>
                  </a:lnTo>
                  <a:lnTo>
                    <a:pt x="1353413" y="5472049"/>
                  </a:lnTo>
                  <a:lnTo>
                    <a:pt x="1023162" y="5349862"/>
                  </a:lnTo>
                  <a:lnTo>
                    <a:pt x="1017092" y="5322011"/>
                  </a:lnTo>
                  <a:lnTo>
                    <a:pt x="1003554" y="5259806"/>
                  </a:lnTo>
                  <a:lnTo>
                    <a:pt x="1003554" y="5322011"/>
                  </a:lnTo>
                  <a:lnTo>
                    <a:pt x="79413" y="3937203"/>
                  </a:lnTo>
                  <a:lnTo>
                    <a:pt x="858202" y="4694733"/>
                  </a:lnTo>
                  <a:lnTo>
                    <a:pt x="855408" y="4694504"/>
                  </a:lnTo>
                  <a:lnTo>
                    <a:pt x="867371" y="4704232"/>
                  </a:lnTo>
                  <a:lnTo>
                    <a:pt x="865505" y="4708118"/>
                  </a:lnTo>
                  <a:lnTo>
                    <a:pt x="870026" y="4708487"/>
                  </a:lnTo>
                  <a:lnTo>
                    <a:pt x="1003554" y="5322011"/>
                  </a:lnTo>
                  <a:lnTo>
                    <a:pt x="1003554" y="5259806"/>
                  </a:lnTo>
                  <a:lnTo>
                    <a:pt x="970076" y="5105971"/>
                  </a:lnTo>
                  <a:lnTo>
                    <a:pt x="886625" y="4722380"/>
                  </a:lnTo>
                  <a:lnTo>
                    <a:pt x="889419" y="4725086"/>
                  </a:lnTo>
                  <a:lnTo>
                    <a:pt x="888199" y="4721161"/>
                  </a:lnTo>
                  <a:lnTo>
                    <a:pt x="2002231" y="5625833"/>
                  </a:lnTo>
                  <a:lnTo>
                    <a:pt x="2022817" y="5625833"/>
                  </a:lnTo>
                  <a:lnTo>
                    <a:pt x="934097" y="4741710"/>
                  </a:lnTo>
                  <a:lnTo>
                    <a:pt x="906526" y="4719307"/>
                  </a:lnTo>
                  <a:lnTo>
                    <a:pt x="895794" y="4710608"/>
                  </a:lnTo>
                  <a:lnTo>
                    <a:pt x="895642" y="4710481"/>
                  </a:lnTo>
                  <a:lnTo>
                    <a:pt x="2255532" y="4815954"/>
                  </a:lnTo>
                  <a:lnTo>
                    <a:pt x="2254796" y="4819535"/>
                  </a:lnTo>
                  <a:lnTo>
                    <a:pt x="2256599" y="4818977"/>
                  </a:lnTo>
                  <a:lnTo>
                    <a:pt x="2230755" y="5625833"/>
                  </a:lnTo>
                  <a:lnTo>
                    <a:pt x="2244026" y="5625833"/>
                  </a:lnTo>
                  <a:lnTo>
                    <a:pt x="2269820" y="4820678"/>
                  </a:lnTo>
                  <a:lnTo>
                    <a:pt x="3105099" y="5253723"/>
                  </a:lnTo>
                  <a:lnTo>
                    <a:pt x="3463772" y="5439676"/>
                  </a:lnTo>
                  <a:lnTo>
                    <a:pt x="2822168" y="5625833"/>
                  </a:lnTo>
                  <a:lnTo>
                    <a:pt x="2868155" y="5625833"/>
                  </a:lnTo>
                  <a:lnTo>
                    <a:pt x="3471938" y="5450687"/>
                  </a:lnTo>
                  <a:lnTo>
                    <a:pt x="3471722" y="5451614"/>
                  </a:lnTo>
                  <a:lnTo>
                    <a:pt x="3479622" y="5448719"/>
                  </a:lnTo>
                  <a:lnTo>
                    <a:pt x="3686340" y="5625833"/>
                  </a:lnTo>
                  <a:lnTo>
                    <a:pt x="3706266" y="5625833"/>
                  </a:lnTo>
                  <a:lnTo>
                    <a:pt x="3499345" y="5448503"/>
                  </a:lnTo>
                  <a:lnTo>
                    <a:pt x="3494316" y="5444198"/>
                  </a:lnTo>
                  <a:lnTo>
                    <a:pt x="3498253" y="5443055"/>
                  </a:lnTo>
                  <a:lnTo>
                    <a:pt x="3496881" y="5442356"/>
                  </a:lnTo>
                  <a:lnTo>
                    <a:pt x="4739132" y="4984064"/>
                  </a:lnTo>
                  <a:lnTo>
                    <a:pt x="4739132" y="4970361"/>
                  </a:lnTo>
                  <a:lnTo>
                    <a:pt x="3490341" y="5431053"/>
                  </a:lnTo>
                  <a:lnTo>
                    <a:pt x="3751783" y="4360367"/>
                  </a:lnTo>
                  <a:lnTo>
                    <a:pt x="3753535" y="4361650"/>
                  </a:lnTo>
                  <a:lnTo>
                    <a:pt x="3753675" y="4359427"/>
                  </a:lnTo>
                  <a:lnTo>
                    <a:pt x="4739132" y="4845113"/>
                  </a:lnTo>
                  <a:lnTo>
                    <a:pt x="4739132" y="4830737"/>
                  </a:lnTo>
                  <a:lnTo>
                    <a:pt x="4221238" y="4575518"/>
                  </a:lnTo>
                  <a:lnTo>
                    <a:pt x="3781298" y="4358691"/>
                  </a:lnTo>
                  <a:lnTo>
                    <a:pt x="3760368" y="4348365"/>
                  </a:lnTo>
                  <a:lnTo>
                    <a:pt x="3777869" y="4336199"/>
                  </a:lnTo>
                  <a:lnTo>
                    <a:pt x="4739119" y="3668331"/>
                  </a:lnTo>
                  <a:lnTo>
                    <a:pt x="4739119" y="3652583"/>
                  </a:lnTo>
                  <a:lnTo>
                    <a:pt x="3755199" y="4336199"/>
                  </a:lnTo>
                  <a:lnTo>
                    <a:pt x="3837736" y="3069920"/>
                  </a:lnTo>
                  <a:lnTo>
                    <a:pt x="4663287" y="3346615"/>
                  </a:lnTo>
                  <a:lnTo>
                    <a:pt x="4739119" y="3372027"/>
                  </a:lnTo>
                  <a:lnTo>
                    <a:pt x="4739132" y="3358515"/>
                  </a:lnTo>
                  <a:lnTo>
                    <a:pt x="4562322" y="3299256"/>
                  </a:lnTo>
                  <a:lnTo>
                    <a:pt x="3878021" y="3069869"/>
                  </a:lnTo>
                  <a:lnTo>
                    <a:pt x="3857472" y="3062998"/>
                  </a:lnTo>
                  <a:lnTo>
                    <a:pt x="3841635" y="3057702"/>
                  </a:lnTo>
                  <a:lnTo>
                    <a:pt x="3846550" y="3050019"/>
                  </a:lnTo>
                  <a:lnTo>
                    <a:pt x="3997541" y="2813405"/>
                  </a:lnTo>
                  <a:lnTo>
                    <a:pt x="4519155" y="1996160"/>
                  </a:lnTo>
                  <a:lnTo>
                    <a:pt x="4739119" y="2641257"/>
                  </a:lnTo>
                  <a:lnTo>
                    <a:pt x="4739132" y="2600363"/>
                  </a:lnTo>
                  <a:lnTo>
                    <a:pt x="4697298" y="2477719"/>
                  </a:lnTo>
                  <a:lnTo>
                    <a:pt x="4531068" y="1990140"/>
                  </a:lnTo>
                  <a:lnTo>
                    <a:pt x="4739119" y="2041575"/>
                  </a:lnTo>
                  <a:lnTo>
                    <a:pt x="4739119" y="2028405"/>
                  </a:lnTo>
                  <a:lnTo>
                    <a:pt x="4584458" y="1990140"/>
                  </a:lnTo>
                  <a:lnTo>
                    <a:pt x="4531309" y="1977009"/>
                  </a:lnTo>
                  <a:lnTo>
                    <a:pt x="4533112" y="1974189"/>
                  </a:lnTo>
                  <a:lnTo>
                    <a:pt x="4531017" y="1974278"/>
                  </a:lnTo>
                  <a:lnTo>
                    <a:pt x="4618012" y="1768894"/>
                  </a:lnTo>
                  <a:lnTo>
                    <a:pt x="4739132" y="1483042"/>
                  </a:lnTo>
                  <a:lnTo>
                    <a:pt x="4739132" y="1449260"/>
                  </a:lnTo>
                  <a:lnTo>
                    <a:pt x="4519041" y="1968715"/>
                  </a:lnTo>
                  <a:lnTo>
                    <a:pt x="4508817" y="1956727"/>
                  </a:lnTo>
                  <a:lnTo>
                    <a:pt x="4508817" y="1987892"/>
                  </a:lnTo>
                  <a:lnTo>
                    <a:pt x="3830967" y="3050019"/>
                  </a:lnTo>
                  <a:lnTo>
                    <a:pt x="3824440" y="3042158"/>
                  </a:lnTo>
                  <a:lnTo>
                    <a:pt x="3824440" y="3070047"/>
                  </a:lnTo>
                  <a:lnTo>
                    <a:pt x="3753396" y="4160062"/>
                  </a:lnTo>
                  <a:lnTo>
                    <a:pt x="3741864" y="4336872"/>
                  </a:lnTo>
                  <a:lnTo>
                    <a:pt x="3738524" y="4334395"/>
                  </a:lnTo>
                  <a:lnTo>
                    <a:pt x="3738524" y="4358856"/>
                  </a:lnTo>
                  <a:lnTo>
                    <a:pt x="3655936" y="4697107"/>
                  </a:lnTo>
                  <a:lnTo>
                    <a:pt x="3476561" y="5431764"/>
                  </a:lnTo>
                  <a:lnTo>
                    <a:pt x="2280386" y="4811598"/>
                  </a:lnTo>
                  <a:lnTo>
                    <a:pt x="3738524" y="4358856"/>
                  </a:lnTo>
                  <a:lnTo>
                    <a:pt x="3738524" y="4334395"/>
                  </a:lnTo>
                  <a:lnTo>
                    <a:pt x="3733635" y="4330763"/>
                  </a:lnTo>
                  <a:lnTo>
                    <a:pt x="3733635" y="4346930"/>
                  </a:lnTo>
                  <a:lnTo>
                    <a:pt x="2739809" y="4655528"/>
                  </a:lnTo>
                  <a:lnTo>
                    <a:pt x="2272258" y="4800701"/>
                  </a:lnTo>
                  <a:lnTo>
                    <a:pt x="2273211" y="4796142"/>
                  </a:lnTo>
                  <a:lnTo>
                    <a:pt x="2549258" y="3466630"/>
                  </a:lnTo>
                  <a:lnTo>
                    <a:pt x="3733635" y="4346930"/>
                  </a:lnTo>
                  <a:lnTo>
                    <a:pt x="3733635" y="4330763"/>
                  </a:lnTo>
                  <a:lnTo>
                    <a:pt x="2669984" y="3540226"/>
                  </a:lnTo>
                  <a:lnTo>
                    <a:pt x="2570962" y="3466617"/>
                  </a:lnTo>
                  <a:lnTo>
                    <a:pt x="2558935" y="3457676"/>
                  </a:lnTo>
                  <a:lnTo>
                    <a:pt x="2598483" y="3445560"/>
                  </a:lnTo>
                  <a:lnTo>
                    <a:pt x="2901543" y="3352723"/>
                  </a:lnTo>
                  <a:lnTo>
                    <a:pt x="3824440" y="3070047"/>
                  </a:lnTo>
                  <a:lnTo>
                    <a:pt x="3824440" y="3042158"/>
                  </a:lnTo>
                  <a:lnTo>
                    <a:pt x="3820464" y="3037344"/>
                  </a:lnTo>
                  <a:lnTo>
                    <a:pt x="3820464" y="3057842"/>
                  </a:lnTo>
                  <a:lnTo>
                    <a:pt x="2554833" y="3445522"/>
                  </a:lnTo>
                  <a:lnTo>
                    <a:pt x="2987497" y="2051177"/>
                  </a:lnTo>
                  <a:lnTo>
                    <a:pt x="3516858" y="2690926"/>
                  </a:lnTo>
                  <a:lnTo>
                    <a:pt x="3820464" y="3057842"/>
                  </a:lnTo>
                  <a:lnTo>
                    <a:pt x="3820464" y="3037344"/>
                  </a:lnTo>
                  <a:lnTo>
                    <a:pt x="2998178" y="2043544"/>
                  </a:lnTo>
                  <a:lnTo>
                    <a:pt x="4508817" y="1987892"/>
                  </a:lnTo>
                  <a:lnTo>
                    <a:pt x="4508817" y="1956727"/>
                  </a:lnTo>
                  <a:lnTo>
                    <a:pt x="4507382" y="1955038"/>
                  </a:lnTo>
                  <a:lnTo>
                    <a:pt x="4507382" y="1975142"/>
                  </a:lnTo>
                  <a:lnTo>
                    <a:pt x="2994863" y="2030844"/>
                  </a:lnTo>
                  <a:lnTo>
                    <a:pt x="2996781" y="2026386"/>
                  </a:lnTo>
                  <a:lnTo>
                    <a:pt x="3317506" y="1276502"/>
                  </a:lnTo>
                  <a:lnTo>
                    <a:pt x="3516236" y="811872"/>
                  </a:lnTo>
                  <a:lnTo>
                    <a:pt x="4507382" y="1975142"/>
                  </a:lnTo>
                  <a:lnTo>
                    <a:pt x="4507382" y="1955038"/>
                  </a:lnTo>
                  <a:lnTo>
                    <a:pt x="3533381" y="811872"/>
                  </a:lnTo>
                  <a:lnTo>
                    <a:pt x="3530473" y="808469"/>
                  </a:lnTo>
                  <a:lnTo>
                    <a:pt x="4739132" y="988326"/>
                  </a:lnTo>
                  <a:lnTo>
                    <a:pt x="4739132" y="975410"/>
                  </a:lnTo>
                  <a:lnTo>
                    <a:pt x="4264647" y="904786"/>
                  </a:lnTo>
                  <a:lnTo>
                    <a:pt x="3617404" y="808443"/>
                  </a:lnTo>
                  <a:lnTo>
                    <a:pt x="3525977" y="794854"/>
                  </a:lnTo>
                  <a:lnTo>
                    <a:pt x="4027360" y="115036"/>
                  </a:lnTo>
                  <a:lnTo>
                    <a:pt x="4739119" y="826820"/>
                  </a:lnTo>
                  <a:lnTo>
                    <a:pt x="4739132" y="808393"/>
                  </a:lnTo>
                  <a:close/>
                </a:path>
              </a:pathLst>
            </a:custGeom>
            <a:solidFill>
              <a:srgbClr val="929595">
                <a:alpha val="2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7541" y="3565354"/>
              <a:ext cx="96266" cy="928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7580" y="4983041"/>
              <a:ext cx="96291" cy="928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4411" y="4588870"/>
              <a:ext cx="96265" cy="928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9726" y="2696694"/>
              <a:ext cx="132372" cy="1276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68988" y="2309915"/>
              <a:ext cx="132422" cy="1276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86204" y="5283625"/>
              <a:ext cx="120319" cy="11606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20435" y="5877027"/>
              <a:ext cx="96278" cy="928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81706" y="3497167"/>
              <a:ext cx="120332" cy="1160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60633" y="3930629"/>
              <a:ext cx="120319" cy="11606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44493" y="1776710"/>
              <a:ext cx="132346" cy="12767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24244" y="6326266"/>
              <a:ext cx="120319" cy="1160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41757" y="6957495"/>
              <a:ext cx="120294" cy="1160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4027" y="4576742"/>
              <a:ext cx="132334" cy="1277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96729" y="2921578"/>
              <a:ext cx="132372" cy="1276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30216" y="6212809"/>
              <a:ext cx="132346" cy="12764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625505" y="1561299"/>
              <a:ext cx="4734560" cy="5638800"/>
            </a:xfrm>
            <a:custGeom>
              <a:avLst/>
              <a:gdLst/>
              <a:ahLst/>
              <a:cxnLst/>
              <a:rect l="l" t="t" r="r" b="b"/>
              <a:pathLst>
                <a:path w="4734559" h="5638800">
                  <a:moveTo>
                    <a:pt x="4734484" y="5487238"/>
                  </a:moveTo>
                  <a:lnTo>
                    <a:pt x="4499280" y="5638711"/>
                  </a:lnTo>
                  <a:lnTo>
                    <a:pt x="4533404" y="5638711"/>
                  </a:lnTo>
                  <a:lnTo>
                    <a:pt x="4734484" y="5509209"/>
                  </a:lnTo>
                  <a:lnTo>
                    <a:pt x="4734484" y="5487238"/>
                  </a:lnTo>
                  <a:close/>
                </a:path>
                <a:path w="4734559" h="5638800">
                  <a:moveTo>
                    <a:pt x="4734496" y="555853"/>
                  </a:moveTo>
                  <a:lnTo>
                    <a:pt x="4088053" y="148666"/>
                  </a:lnTo>
                  <a:lnTo>
                    <a:pt x="4028871" y="111404"/>
                  </a:lnTo>
                  <a:lnTo>
                    <a:pt x="4027398" y="109143"/>
                  </a:lnTo>
                  <a:lnTo>
                    <a:pt x="4025036" y="108991"/>
                  </a:lnTo>
                  <a:lnTo>
                    <a:pt x="3990467" y="87198"/>
                  </a:lnTo>
                  <a:lnTo>
                    <a:pt x="4003840" y="107505"/>
                  </a:lnTo>
                  <a:lnTo>
                    <a:pt x="2957766" y="34150"/>
                  </a:lnTo>
                  <a:lnTo>
                    <a:pt x="2631846" y="11303"/>
                  </a:lnTo>
                  <a:lnTo>
                    <a:pt x="2637701" y="0"/>
                  </a:lnTo>
                  <a:lnTo>
                    <a:pt x="2616390" y="9652"/>
                  </a:lnTo>
                  <a:lnTo>
                    <a:pt x="2612199" y="8369"/>
                  </a:lnTo>
                  <a:lnTo>
                    <a:pt x="2611412" y="9880"/>
                  </a:lnTo>
                  <a:lnTo>
                    <a:pt x="2596426" y="8839"/>
                  </a:lnTo>
                  <a:lnTo>
                    <a:pt x="2596426" y="38811"/>
                  </a:lnTo>
                  <a:lnTo>
                    <a:pt x="2091778" y="1014183"/>
                  </a:lnTo>
                  <a:lnTo>
                    <a:pt x="2087600" y="1011301"/>
                  </a:lnTo>
                  <a:lnTo>
                    <a:pt x="2087003" y="1016774"/>
                  </a:lnTo>
                  <a:lnTo>
                    <a:pt x="2083447" y="1016050"/>
                  </a:lnTo>
                  <a:lnTo>
                    <a:pt x="2083447" y="1049718"/>
                  </a:lnTo>
                  <a:lnTo>
                    <a:pt x="2046236" y="1394434"/>
                  </a:lnTo>
                  <a:lnTo>
                    <a:pt x="1871827" y="3009760"/>
                  </a:lnTo>
                  <a:lnTo>
                    <a:pt x="1866671" y="3007842"/>
                  </a:lnTo>
                  <a:lnTo>
                    <a:pt x="1866671" y="3027426"/>
                  </a:lnTo>
                  <a:lnTo>
                    <a:pt x="1035151" y="4573232"/>
                  </a:lnTo>
                  <a:lnTo>
                    <a:pt x="1023073" y="4534370"/>
                  </a:lnTo>
                  <a:lnTo>
                    <a:pt x="1023073" y="4606201"/>
                  </a:lnTo>
                  <a:lnTo>
                    <a:pt x="1004062" y="5337568"/>
                  </a:lnTo>
                  <a:lnTo>
                    <a:pt x="70192" y="3938143"/>
                  </a:lnTo>
                  <a:lnTo>
                    <a:pt x="1020635" y="4600232"/>
                  </a:lnTo>
                  <a:lnTo>
                    <a:pt x="1017536" y="4605998"/>
                  </a:lnTo>
                  <a:lnTo>
                    <a:pt x="1023073" y="4606201"/>
                  </a:lnTo>
                  <a:lnTo>
                    <a:pt x="1023073" y="4534370"/>
                  </a:lnTo>
                  <a:lnTo>
                    <a:pt x="1015720" y="4510710"/>
                  </a:lnTo>
                  <a:lnTo>
                    <a:pt x="1015720" y="4574248"/>
                  </a:lnTo>
                  <a:lnTo>
                    <a:pt x="544449" y="4245978"/>
                  </a:lnTo>
                  <a:lnTo>
                    <a:pt x="102463" y="3938054"/>
                  </a:lnTo>
                  <a:lnTo>
                    <a:pt x="45631" y="3898468"/>
                  </a:lnTo>
                  <a:lnTo>
                    <a:pt x="63906" y="3819436"/>
                  </a:lnTo>
                  <a:lnTo>
                    <a:pt x="369798" y="2495981"/>
                  </a:lnTo>
                  <a:lnTo>
                    <a:pt x="395960" y="2580132"/>
                  </a:lnTo>
                  <a:lnTo>
                    <a:pt x="1015720" y="4574248"/>
                  </a:lnTo>
                  <a:lnTo>
                    <a:pt x="1015720" y="4510710"/>
                  </a:lnTo>
                  <a:lnTo>
                    <a:pt x="383082" y="2475090"/>
                  </a:lnTo>
                  <a:lnTo>
                    <a:pt x="607479" y="2558631"/>
                  </a:lnTo>
                  <a:lnTo>
                    <a:pt x="1866671" y="3027426"/>
                  </a:lnTo>
                  <a:lnTo>
                    <a:pt x="1866671" y="3007842"/>
                  </a:lnTo>
                  <a:lnTo>
                    <a:pt x="386664" y="2456840"/>
                  </a:lnTo>
                  <a:lnTo>
                    <a:pt x="416712" y="2431910"/>
                  </a:lnTo>
                  <a:lnTo>
                    <a:pt x="1896237" y="1204963"/>
                  </a:lnTo>
                  <a:lnTo>
                    <a:pt x="2083447" y="1049718"/>
                  </a:lnTo>
                  <a:lnTo>
                    <a:pt x="2083447" y="1016050"/>
                  </a:lnTo>
                  <a:lnTo>
                    <a:pt x="2074621" y="1014234"/>
                  </a:lnTo>
                  <a:lnTo>
                    <a:pt x="2074621" y="1032916"/>
                  </a:lnTo>
                  <a:lnTo>
                    <a:pt x="387642" y="2431885"/>
                  </a:lnTo>
                  <a:lnTo>
                    <a:pt x="908050" y="857986"/>
                  </a:lnTo>
                  <a:lnTo>
                    <a:pt x="920661" y="819810"/>
                  </a:lnTo>
                  <a:lnTo>
                    <a:pt x="928065" y="797433"/>
                  </a:lnTo>
                  <a:lnTo>
                    <a:pt x="1227061" y="858837"/>
                  </a:lnTo>
                  <a:lnTo>
                    <a:pt x="2074621" y="1032916"/>
                  </a:lnTo>
                  <a:lnTo>
                    <a:pt x="2074621" y="1014234"/>
                  </a:lnTo>
                  <a:lnTo>
                    <a:pt x="1132268" y="820699"/>
                  </a:lnTo>
                  <a:lnTo>
                    <a:pt x="1019009" y="797433"/>
                  </a:lnTo>
                  <a:lnTo>
                    <a:pt x="951166" y="783501"/>
                  </a:lnTo>
                  <a:lnTo>
                    <a:pt x="2596426" y="38811"/>
                  </a:lnTo>
                  <a:lnTo>
                    <a:pt x="2596426" y="8839"/>
                  </a:lnTo>
                  <a:lnTo>
                    <a:pt x="2537155" y="4660"/>
                  </a:lnTo>
                  <a:lnTo>
                    <a:pt x="2591104" y="21094"/>
                  </a:lnTo>
                  <a:lnTo>
                    <a:pt x="937260" y="769632"/>
                  </a:lnTo>
                  <a:lnTo>
                    <a:pt x="955141" y="715543"/>
                  </a:lnTo>
                  <a:lnTo>
                    <a:pt x="917028" y="776490"/>
                  </a:lnTo>
                  <a:lnTo>
                    <a:pt x="915250" y="776122"/>
                  </a:lnTo>
                  <a:lnTo>
                    <a:pt x="913892" y="780224"/>
                  </a:lnTo>
                  <a:lnTo>
                    <a:pt x="892162" y="790041"/>
                  </a:lnTo>
                  <a:lnTo>
                    <a:pt x="906691" y="793026"/>
                  </a:lnTo>
                  <a:lnTo>
                    <a:pt x="888174" y="822642"/>
                  </a:lnTo>
                  <a:lnTo>
                    <a:pt x="888174" y="857999"/>
                  </a:lnTo>
                  <a:lnTo>
                    <a:pt x="844804" y="989164"/>
                  </a:lnTo>
                  <a:lnTo>
                    <a:pt x="368719" y="2429002"/>
                  </a:lnTo>
                  <a:lnTo>
                    <a:pt x="367093" y="2423731"/>
                  </a:lnTo>
                  <a:lnTo>
                    <a:pt x="362496" y="2443619"/>
                  </a:lnTo>
                  <a:lnTo>
                    <a:pt x="356755" y="2439225"/>
                  </a:lnTo>
                  <a:lnTo>
                    <a:pt x="356755" y="2465273"/>
                  </a:lnTo>
                  <a:lnTo>
                    <a:pt x="349313" y="2487803"/>
                  </a:lnTo>
                  <a:lnTo>
                    <a:pt x="352983" y="2484755"/>
                  </a:lnTo>
                  <a:lnTo>
                    <a:pt x="44526" y="3819385"/>
                  </a:lnTo>
                  <a:lnTo>
                    <a:pt x="44780" y="2223173"/>
                  </a:lnTo>
                  <a:lnTo>
                    <a:pt x="353593" y="2460155"/>
                  </a:lnTo>
                  <a:lnTo>
                    <a:pt x="350316" y="2462873"/>
                  </a:lnTo>
                  <a:lnTo>
                    <a:pt x="356755" y="2465273"/>
                  </a:lnTo>
                  <a:lnTo>
                    <a:pt x="356755" y="2439225"/>
                  </a:lnTo>
                  <a:lnTo>
                    <a:pt x="275437" y="2376817"/>
                  </a:lnTo>
                  <a:lnTo>
                    <a:pt x="47739" y="2202078"/>
                  </a:lnTo>
                  <a:lnTo>
                    <a:pt x="888174" y="857999"/>
                  </a:lnTo>
                  <a:lnTo>
                    <a:pt x="888174" y="822642"/>
                  </a:lnTo>
                  <a:lnTo>
                    <a:pt x="32778" y="2190648"/>
                  </a:lnTo>
                  <a:lnTo>
                    <a:pt x="25869" y="2185327"/>
                  </a:lnTo>
                  <a:lnTo>
                    <a:pt x="25857" y="2201710"/>
                  </a:lnTo>
                  <a:lnTo>
                    <a:pt x="22936" y="2206396"/>
                  </a:lnTo>
                  <a:lnTo>
                    <a:pt x="25857" y="2208657"/>
                  </a:lnTo>
                  <a:lnTo>
                    <a:pt x="25590" y="3884511"/>
                  </a:lnTo>
                  <a:lnTo>
                    <a:pt x="0" y="3866667"/>
                  </a:lnTo>
                  <a:lnTo>
                    <a:pt x="24942" y="3904069"/>
                  </a:lnTo>
                  <a:lnTo>
                    <a:pt x="24447" y="3906253"/>
                  </a:lnTo>
                  <a:lnTo>
                    <a:pt x="25577" y="3907053"/>
                  </a:lnTo>
                  <a:lnTo>
                    <a:pt x="25577" y="3985285"/>
                  </a:lnTo>
                  <a:lnTo>
                    <a:pt x="39357" y="3925646"/>
                  </a:lnTo>
                  <a:lnTo>
                    <a:pt x="1003223" y="5370017"/>
                  </a:lnTo>
                  <a:lnTo>
                    <a:pt x="1003134" y="5373636"/>
                  </a:lnTo>
                  <a:lnTo>
                    <a:pt x="1006475" y="5374894"/>
                  </a:lnTo>
                  <a:lnTo>
                    <a:pt x="1021448" y="5397309"/>
                  </a:lnTo>
                  <a:lnTo>
                    <a:pt x="1021880" y="5380647"/>
                  </a:lnTo>
                  <a:lnTo>
                    <a:pt x="1712912" y="5638711"/>
                  </a:lnTo>
                  <a:lnTo>
                    <a:pt x="1765350" y="5638711"/>
                  </a:lnTo>
                  <a:lnTo>
                    <a:pt x="1022388" y="5361254"/>
                  </a:lnTo>
                  <a:lnTo>
                    <a:pt x="1022997" y="5337581"/>
                  </a:lnTo>
                  <a:lnTo>
                    <a:pt x="1027836" y="5151501"/>
                  </a:lnTo>
                  <a:lnTo>
                    <a:pt x="1041717" y="4617682"/>
                  </a:lnTo>
                  <a:lnTo>
                    <a:pt x="1618462" y="5125796"/>
                  </a:lnTo>
                  <a:lnTo>
                    <a:pt x="2200630" y="5638711"/>
                  </a:lnTo>
                  <a:lnTo>
                    <a:pt x="2228723" y="5638711"/>
                  </a:lnTo>
                  <a:lnTo>
                    <a:pt x="1058240" y="4607458"/>
                  </a:lnTo>
                  <a:lnTo>
                    <a:pt x="1667878" y="4629162"/>
                  </a:lnTo>
                  <a:lnTo>
                    <a:pt x="3270008" y="4686198"/>
                  </a:lnTo>
                  <a:lnTo>
                    <a:pt x="2728938" y="5638711"/>
                  </a:lnTo>
                  <a:lnTo>
                    <a:pt x="2750540" y="5638711"/>
                  </a:lnTo>
                  <a:lnTo>
                    <a:pt x="3287242" y="4693869"/>
                  </a:lnTo>
                  <a:lnTo>
                    <a:pt x="3289477" y="4696485"/>
                  </a:lnTo>
                  <a:lnTo>
                    <a:pt x="3290608" y="4692955"/>
                  </a:lnTo>
                  <a:lnTo>
                    <a:pt x="4438548" y="5563044"/>
                  </a:lnTo>
                  <a:lnTo>
                    <a:pt x="4060126" y="5638711"/>
                  </a:lnTo>
                  <a:lnTo>
                    <a:pt x="4153331" y="5638711"/>
                  </a:lnTo>
                  <a:lnTo>
                    <a:pt x="4429277" y="5583555"/>
                  </a:lnTo>
                  <a:lnTo>
                    <a:pt x="4368076" y="5638711"/>
                  </a:lnTo>
                  <a:lnTo>
                    <a:pt x="4368406" y="5638711"/>
                  </a:lnTo>
                  <a:lnTo>
                    <a:pt x="4395775" y="5638711"/>
                  </a:lnTo>
                  <a:lnTo>
                    <a:pt x="4456989" y="5583555"/>
                  </a:lnTo>
                  <a:lnTo>
                    <a:pt x="4460926" y="5580011"/>
                  </a:lnTo>
                  <a:lnTo>
                    <a:pt x="4462856" y="5581459"/>
                  </a:lnTo>
                  <a:lnTo>
                    <a:pt x="4466260" y="5576176"/>
                  </a:lnTo>
                  <a:lnTo>
                    <a:pt x="4482249" y="5572963"/>
                  </a:lnTo>
                  <a:lnTo>
                    <a:pt x="4477258" y="5569191"/>
                  </a:lnTo>
                  <a:lnTo>
                    <a:pt x="4526280" y="5541975"/>
                  </a:lnTo>
                  <a:lnTo>
                    <a:pt x="4734484" y="5426430"/>
                  </a:lnTo>
                  <a:lnTo>
                    <a:pt x="4734484" y="5405386"/>
                  </a:lnTo>
                  <a:lnTo>
                    <a:pt x="4488319" y="5541962"/>
                  </a:lnTo>
                  <a:lnTo>
                    <a:pt x="4734496" y="5160276"/>
                  </a:lnTo>
                  <a:lnTo>
                    <a:pt x="4734496" y="5125732"/>
                  </a:lnTo>
                  <a:lnTo>
                    <a:pt x="4613707" y="5312994"/>
                  </a:lnTo>
                  <a:lnTo>
                    <a:pt x="4457941" y="5554523"/>
                  </a:lnTo>
                  <a:lnTo>
                    <a:pt x="4073918" y="5263451"/>
                  </a:lnTo>
                  <a:lnTo>
                    <a:pt x="3319297" y="4691431"/>
                  </a:lnTo>
                  <a:lnTo>
                    <a:pt x="3305467" y="4680978"/>
                  </a:lnTo>
                  <a:lnTo>
                    <a:pt x="4734496" y="4231729"/>
                  </a:lnTo>
                  <a:lnTo>
                    <a:pt x="4734496" y="4212514"/>
                  </a:lnTo>
                  <a:lnTo>
                    <a:pt x="4319752" y="4342904"/>
                  </a:lnTo>
                  <a:lnTo>
                    <a:pt x="3300133" y="4663440"/>
                  </a:lnTo>
                  <a:lnTo>
                    <a:pt x="3300920" y="4660989"/>
                  </a:lnTo>
                  <a:lnTo>
                    <a:pt x="3301669" y="4658690"/>
                  </a:lnTo>
                  <a:lnTo>
                    <a:pt x="3384004" y="4403496"/>
                  </a:lnTo>
                  <a:lnTo>
                    <a:pt x="4037698" y="2377490"/>
                  </a:lnTo>
                  <a:lnTo>
                    <a:pt x="4523994" y="2925419"/>
                  </a:lnTo>
                  <a:lnTo>
                    <a:pt x="4734484" y="3162592"/>
                  </a:lnTo>
                  <a:lnTo>
                    <a:pt x="4734484" y="3134487"/>
                  </a:lnTo>
                  <a:lnTo>
                    <a:pt x="4062666" y="2377465"/>
                  </a:lnTo>
                  <a:lnTo>
                    <a:pt x="4051198" y="2364587"/>
                  </a:lnTo>
                  <a:lnTo>
                    <a:pt x="4131195" y="2347214"/>
                  </a:lnTo>
                  <a:lnTo>
                    <a:pt x="4244098" y="2322715"/>
                  </a:lnTo>
                  <a:lnTo>
                    <a:pt x="4734484" y="2216264"/>
                  </a:lnTo>
                  <a:lnTo>
                    <a:pt x="4734484" y="2197544"/>
                  </a:lnTo>
                  <a:lnTo>
                    <a:pt x="4047617" y="2346629"/>
                  </a:lnTo>
                  <a:lnTo>
                    <a:pt x="4048163" y="2344953"/>
                  </a:lnTo>
                  <a:lnTo>
                    <a:pt x="4045178" y="2345880"/>
                  </a:lnTo>
                  <a:lnTo>
                    <a:pt x="4045623" y="2342819"/>
                  </a:lnTo>
                  <a:lnTo>
                    <a:pt x="4125112" y="1783168"/>
                  </a:lnTo>
                  <a:lnTo>
                    <a:pt x="4300220" y="550646"/>
                  </a:lnTo>
                  <a:lnTo>
                    <a:pt x="4624044" y="898042"/>
                  </a:lnTo>
                  <a:lnTo>
                    <a:pt x="4734484" y="1016533"/>
                  </a:lnTo>
                  <a:lnTo>
                    <a:pt x="4734496" y="989203"/>
                  </a:lnTo>
                  <a:lnTo>
                    <a:pt x="4331932" y="557276"/>
                  </a:lnTo>
                  <a:lnTo>
                    <a:pt x="4734496" y="739635"/>
                  </a:lnTo>
                  <a:lnTo>
                    <a:pt x="4734496" y="719493"/>
                  </a:lnTo>
                  <a:lnTo>
                    <a:pt x="4376394" y="557276"/>
                  </a:lnTo>
                  <a:lnTo>
                    <a:pt x="4322280" y="532765"/>
                  </a:lnTo>
                  <a:lnTo>
                    <a:pt x="4329328" y="531164"/>
                  </a:lnTo>
                  <a:lnTo>
                    <a:pt x="4304068" y="523494"/>
                  </a:lnTo>
                  <a:lnTo>
                    <a:pt x="4304855" y="517944"/>
                  </a:lnTo>
                  <a:lnTo>
                    <a:pt x="4297997" y="519506"/>
                  </a:lnTo>
                  <a:lnTo>
                    <a:pt x="4294149" y="513626"/>
                  </a:lnTo>
                  <a:lnTo>
                    <a:pt x="4282389" y="495795"/>
                  </a:lnTo>
                  <a:lnTo>
                    <a:pt x="4282389" y="541820"/>
                  </a:lnTo>
                  <a:lnTo>
                    <a:pt x="4173080" y="1311211"/>
                  </a:lnTo>
                  <a:lnTo>
                    <a:pt x="4026497" y="2342794"/>
                  </a:lnTo>
                  <a:lnTo>
                    <a:pt x="4019296" y="2337854"/>
                  </a:lnTo>
                  <a:lnTo>
                    <a:pt x="4019296" y="2373058"/>
                  </a:lnTo>
                  <a:lnTo>
                    <a:pt x="3281845" y="4658677"/>
                  </a:lnTo>
                  <a:lnTo>
                    <a:pt x="3265030" y="4638891"/>
                  </a:lnTo>
                  <a:lnTo>
                    <a:pt x="3265030" y="4667707"/>
                  </a:lnTo>
                  <a:lnTo>
                    <a:pt x="1048092" y="4588840"/>
                  </a:lnTo>
                  <a:lnTo>
                    <a:pt x="1056487" y="4573232"/>
                  </a:lnTo>
                  <a:lnTo>
                    <a:pt x="1143241" y="4411967"/>
                  </a:lnTo>
                  <a:lnTo>
                    <a:pt x="1881771" y="3039110"/>
                  </a:lnTo>
                  <a:lnTo>
                    <a:pt x="2112530" y="3310813"/>
                  </a:lnTo>
                  <a:lnTo>
                    <a:pt x="3265030" y="4667707"/>
                  </a:lnTo>
                  <a:lnTo>
                    <a:pt x="3265030" y="4638891"/>
                  </a:lnTo>
                  <a:lnTo>
                    <a:pt x="1906244" y="3039110"/>
                  </a:lnTo>
                  <a:lnTo>
                    <a:pt x="1896135" y="3027210"/>
                  </a:lnTo>
                  <a:lnTo>
                    <a:pt x="1953120" y="3009646"/>
                  </a:lnTo>
                  <a:lnTo>
                    <a:pt x="4019296" y="2373058"/>
                  </a:lnTo>
                  <a:lnTo>
                    <a:pt x="4019296" y="2337854"/>
                  </a:lnTo>
                  <a:lnTo>
                    <a:pt x="4012844" y="2333421"/>
                  </a:lnTo>
                  <a:lnTo>
                    <a:pt x="4012844" y="2355875"/>
                  </a:lnTo>
                  <a:lnTo>
                    <a:pt x="2372233" y="2861348"/>
                  </a:lnTo>
                  <a:lnTo>
                    <a:pt x="1890890" y="3009646"/>
                  </a:lnTo>
                  <a:lnTo>
                    <a:pt x="2103069" y="1044371"/>
                  </a:lnTo>
                  <a:lnTo>
                    <a:pt x="3658158" y="2112302"/>
                  </a:lnTo>
                  <a:lnTo>
                    <a:pt x="4012844" y="2355875"/>
                  </a:lnTo>
                  <a:lnTo>
                    <a:pt x="4012844" y="2333421"/>
                  </a:lnTo>
                  <a:lnTo>
                    <a:pt x="2135721" y="1044346"/>
                  </a:lnTo>
                  <a:lnTo>
                    <a:pt x="2117877" y="1032103"/>
                  </a:lnTo>
                  <a:lnTo>
                    <a:pt x="4282389" y="541820"/>
                  </a:lnTo>
                  <a:lnTo>
                    <a:pt x="4282389" y="495795"/>
                  </a:lnTo>
                  <a:lnTo>
                    <a:pt x="4268127" y="474179"/>
                  </a:lnTo>
                  <a:lnTo>
                    <a:pt x="4268127" y="508241"/>
                  </a:lnTo>
                  <a:lnTo>
                    <a:pt x="4255338" y="502437"/>
                  </a:lnTo>
                  <a:lnTo>
                    <a:pt x="4263390" y="511098"/>
                  </a:lnTo>
                  <a:lnTo>
                    <a:pt x="4257878" y="509422"/>
                  </a:lnTo>
                  <a:lnTo>
                    <a:pt x="4257878" y="528586"/>
                  </a:lnTo>
                  <a:lnTo>
                    <a:pt x="3588232" y="680275"/>
                  </a:lnTo>
                  <a:lnTo>
                    <a:pt x="2112810" y="1014450"/>
                  </a:lnTo>
                  <a:lnTo>
                    <a:pt x="2617622" y="38811"/>
                  </a:lnTo>
                  <a:lnTo>
                    <a:pt x="2621927" y="30480"/>
                  </a:lnTo>
                  <a:lnTo>
                    <a:pt x="4257878" y="528586"/>
                  </a:lnTo>
                  <a:lnTo>
                    <a:pt x="4257878" y="509422"/>
                  </a:lnTo>
                  <a:lnTo>
                    <a:pt x="3924135" y="407809"/>
                  </a:lnTo>
                  <a:lnTo>
                    <a:pt x="2696934" y="34150"/>
                  </a:lnTo>
                  <a:lnTo>
                    <a:pt x="4016489" y="126695"/>
                  </a:lnTo>
                  <a:lnTo>
                    <a:pt x="4125734" y="292315"/>
                  </a:lnTo>
                  <a:lnTo>
                    <a:pt x="4268127" y="508241"/>
                  </a:lnTo>
                  <a:lnTo>
                    <a:pt x="4268127" y="474179"/>
                  </a:lnTo>
                  <a:lnTo>
                    <a:pt x="4053471" y="148691"/>
                  </a:lnTo>
                  <a:lnTo>
                    <a:pt x="4734496" y="577659"/>
                  </a:lnTo>
                  <a:lnTo>
                    <a:pt x="4734496" y="555853"/>
                  </a:lnTo>
                  <a:close/>
                </a:path>
              </a:pathLst>
            </a:custGeom>
            <a:solidFill>
              <a:srgbClr val="929595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74782" y="3682508"/>
              <a:ext cx="172123" cy="16609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61391" y="1596175"/>
              <a:ext cx="172161" cy="1660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74509" y="5380611"/>
              <a:ext cx="172161" cy="16609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52211" y="6845701"/>
              <a:ext cx="172135" cy="16606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61095" y="2265044"/>
              <a:ext cx="172148" cy="16606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56503" y="1497661"/>
              <a:ext cx="172148" cy="1660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999839" y="7046270"/>
              <a:ext cx="172135" cy="1537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98332" y="3928868"/>
              <a:ext cx="191300" cy="18451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62652" y="6066411"/>
              <a:ext cx="191287" cy="18454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806928" y="6138320"/>
              <a:ext cx="208508" cy="20114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625211" y="2496856"/>
              <a:ext cx="191249" cy="18450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95468" y="4477771"/>
              <a:ext cx="219989" cy="21217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823501" y="1998889"/>
              <a:ext cx="191274" cy="18451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549309" y="3814170"/>
              <a:ext cx="219938" cy="21220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076456" y="6152311"/>
              <a:ext cx="4283545" cy="58210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984705" y="1161592"/>
              <a:ext cx="1375295" cy="58210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028944" y="3777410"/>
              <a:ext cx="3331057" cy="58211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832273" y="2914132"/>
              <a:ext cx="1784845" cy="3423103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88810" y="6226137"/>
            <a:ext cx="878382" cy="507733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0" y="2"/>
            <a:ext cx="9360535" cy="534670"/>
            <a:chOff x="0" y="2"/>
            <a:chExt cx="9360535" cy="534670"/>
          </a:xfrm>
        </p:grpSpPr>
        <p:sp>
          <p:nvSpPr>
            <p:cNvPr id="40" name="object 40"/>
            <p:cNvSpPr/>
            <p:nvPr/>
          </p:nvSpPr>
          <p:spPr>
            <a:xfrm>
              <a:off x="0" y="2"/>
              <a:ext cx="6162040" cy="398780"/>
            </a:xfrm>
            <a:custGeom>
              <a:avLst/>
              <a:gdLst/>
              <a:ahLst/>
              <a:cxnLst/>
              <a:rect l="l" t="t" r="r" b="b"/>
              <a:pathLst>
                <a:path w="6162040" h="398780">
                  <a:moveTo>
                    <a:pt x="6053759" y="0"/>
                  </a:moveTo>
                  <a:lnTo>
                    <a:pt x="0" y="0"/>
                  </a:lnTo>
                  <a:lnTo>
                    <a:pt x="0" y="398170"/>
                  </a:lnTo>
                  <a:lnTo>
                    <a:pt x="6161976" y="398170"/>
                  </a:lnTo>
                  <a:lnTo>
                    <a:pt x="6053759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53762" y="2"/>
              <a:ext cx="3306445" cy="534670"/>
            </a:xfrm>
            <a:custGeom>
              <a:avLst/>
              <a:gdLst/>
              <a:ahLst/>
              <a:cxnLst/>
              <a:rect l="l" t="t" r="r" b="b"/>
              <a:pathLst>
                <a:path w="3306445" h="534670">
                  <a:moveTo>
                    <a:pt x="3306241" y="0"/>
                  </a:moveTo>
                  <a:lnTo>
                    <a:pt x="0" y="0"/>
                  </a:lnTo>
                  <a:lnTo>
                    <a:pt x="135648" y="534149"/>
                  </a:lnTo>
                  <a:lnTo>
                    <a:pt x="3306241" y="534149"/>
                  </a:lnTo>
                  <a:lnTo>
                    <a:pt x="3306241" y="0"/>
                  </a:lnTo>
                  <a:close/>
                </a:path>
              </a:pathLst>
            </a:custGeom>
            <a:solidFill>
              <a:srgbClr val="FE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0" y="6818294"/>
            <a:ext cx="3306445" cy="382270"/>
          </a:xfrm>
          <a:custGeom>
            <a:avLst/>
            <a:gdLst/>
            <a:ahLst/>
            <a:cxnLst/>
            <a:rect l="l" t="t" r="r" b="b"/>
            <a:pathLst>
              <a:path w="3306445" h="382270">
                <a:moveTo>
                  <a:pt x="3170580" y="0"/>
                </a:moveTo>
                <a:lnTo>
                  <a:pt x="0" y="0"/>
                </a:lnTo>
                <a:lnTo>
                  <a:pt x="0" y="381711"/>
                </a:lnTo>
                <a:lnTo>
                  <a:pt x="3306241" y="381711"/>
                </a:lnTo>
                <a:lnTo>
                  <a:pt x="3170580" y="0"/>
                </a:lnTo>
                <a:close/>
              </a:path>
            </a:pathLst>
          </a:custGeom>
          <a:solidFill>
            <a:srgbClr val="001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6869508" y="-57150"/>
            <a:ext cx="182943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229" dirty="0">
                <a:latin typeface="+mj-lt"/>
              </a:rPr>
              <a:t>People</a:t>
            </a:r>
            <a:endParaRPr spc="229" dirty="0">
              <a:latin typeface="+mj-l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64629" y="1772932"/>
            <a:ext cx="4079240" cy="43357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2225" marR="6350" indent="-10160" algn="just">
              <a:lnSpc>
                <a:spcPts val="1300"/>
              </a:lnSpc>
              <a:spcBef>
                <a:spcPts val="260"/>
              </a:spcBef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JGC</a:t>
            </a:r>
            <a:r>
              <a:rPr sz="1200" spc="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has</a:t>
            </a:r>
            <a:r>
              <a:rPr sz="1200" spc="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</a:t>
            </a:r>
            <a:r>
              <a:rPr sz="1200" spc="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aggressive</a:t>
            </a:r>
            <a:r>
              <a:rPr sz="1200" spc="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plan</a:t>
            </a:r>
            <a:r>
              <a:rPr sz="1200" spc="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to</a:t>
            </a:r>
            <a:r>
              <a:rPr sz="1200" spc="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promote</a:t>
            </a:r>
            <a:r>
              <a:rPr sz="1200" spc="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represented</a:t>
            </a:r>
            <a:r>
              <a:rPr sz="1200" spc="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products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by</a:t>
            </a:r>
            <a:r>
              <a:rPr sz="1200" spc="17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all</a:t>
            </a:r>
            <a:r>
              <a:rPr sz="1200" spc="18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means</a:t>
            </a:r>
            <a:r>
              <a:rPr sz="1200" spc="18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18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advertisement</a:t>
            </a:r>
            <a:r>
              <a:rPr sz="1200" spc="17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18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continuously</a:t>
            </a:r>
            <a:r>
              <a:rPr sz="1200" spc="17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provide information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about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advantages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benefits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they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incorporate.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 dirty="0">
              <a:latin typeface="Calibri"/>
              <a:cs typeface="Calibri"/>
            </a:endParaRPr>
          </a:p>
          <a:p>
            <a:pPr marL="22225" marR="5715" indent="-10160" algn="just">
              <a:lnSpc>
                <a:spcPts val="1300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With</a:t>
            </a:r>
            <a:r>
              <a:rPr sz="1200" spc="39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permanent</a:t>
            </a:r>
            <a:r>
              <a:rPr sz="1200" spc="38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advertising</a:t>
            </a:r>
            <a:r>
              <a:rPr sz="1200" spc="37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collaborators</a:t>
            </a:r>
            <a:r>
              <a:rPr sz="1200" spc="37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JGC</a:t>
            </a:r>
            <a:r>
              <a:rPr sz="1200" spc="39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promotes</a:t>
            </a:r>
            <a:r>
              <a:rPr sz="1200" spc="38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the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products through specialized technical magazines.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company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is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participating</a:t>
            </a:r>
            <a:r>
              <a:rPr sz="1200" spc="47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484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all</a:t>
            </a:r>
            <a:r>
              <a:rPr sz="1200" spc="49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technical</a:t>
            </a:r>
            <a:r>
              <a:rPr sz="1200" spc="47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exhibitions</a:t>
            </a:r>
            <a:r>
              <a:rPr sz="1200" spc="47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484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Greece</a:t>
            </a:r>
            <a:r>
              <a:rPr sz="1200" spc="47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(METEC,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Infacoma,</a:t>
            </a:r>
            <a:r>
              <a:rPr sz="1200" spc="39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Digital</a:t>
            </a:r>
            <a:r>
              <a:rPr sz="1200" spc="40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Constraction)</a:t>
            </a:r>
            <a:r>
              <a:rPr sz="1200" spc="38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4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409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conferences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.</a:t>
            </a:r>
            <a:r>
              <a:rPr sz="1200" spc="39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JGC’s</a:t>
            </a:r>
            <a:r>
              <a:rPr sz="1200" spc="409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sales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personnel performs</a:t>
            </a:r>
            <a:r>
              <a:rPr sz="1200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hand-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on demos all around Greece,</a:t>
            </a:r>
            <a:r>
              <a:rPr sz="1200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at</a:t>
            </a:r>
            <a:r>
              <a:rPr sz="1200" spc="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private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companies,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public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organizations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Institutions.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1.5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%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annual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turnover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is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dedicated</a:t>
            </a:r>
            <a:r>
              <a:rPr sz="1200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to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promotional actions.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 dirty="0">
              <a:latin typeface="Calibri"/>
              <a:cs typeface="Calibri"/>
            </a:endParaRPr>
          </a:p>
          <a:p>
            <a:pPr marL="31750" marR="5080" indent="-10160" algn="just">
              <a:lnSpc>
                <a:spcPts val="1300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JGC</a:t>
            </a:r>
            <a:r>
              <a:rPr sz="1200" spc="17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applies</a:t>
            </a:r>
            <a:r>
              <a:rPr sz="1200" spc="17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</a:t>
            </a:r>
            <a:r>
              <a:rPr sz="1200" spc="17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Management</a:t>
            </a:r>
            <a:r>
              <a:rPr sz="1200" spc="17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System</a:t>
            </a:r>
            <a:r>
              <a:rPr sz="1200" spc="17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17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line</a:t>
            </a:r>
            <a:r>
              <a:rPr sz="1200" spc="17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with</a:t>
            </a:r>
            <a:r>
              <a:rPr sz="1200" spc="17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17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EN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ISO</a:t>
            </a:r>
            <a:r>
              <a:rPr sz="1200" spc="39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9001:2015</a:t>
            </a:r>
            <a:r>
              <a:rPr sz="1200" spc="48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standard</a:t>
            </a:r>
            <a:r>
              <a:rPr sz="1200" spc="48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for</a:t>
            </a:r>
            <a:r>
              <a:rPr sz="1200" spc="484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48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scope</a:t>
            </a:r>
            <a:r>
              <a:rPr sz="1200" spc="48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484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Trading,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Service,</a:t>
            </a:r>
            <a:r>
              <a:rPr sz="1200" spc="47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Maintenance,</a:t>
            </a:r>
            <a:r>
              <a:rPr sz="1200" spc="43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Technical</a:t>
            </a:r>
            <a:r>
              <a:rPr sz="1200" spc="42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Training</a:t>
            </a:r>
            <a:r>
              <a:rPr sz="1200" spc="42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42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Technical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Support</a:t>
            </a:r>
            <a:r>
              <a:rPr sz="1200" spc="250" dirty="0">
                <a:solidFill>
                  <a:srgbClr val="58595B"/>
                </a:solidFill>
                <a:latin typeface="Calibri"/>
                <a:cs typeface="Calibri"/>
              </a:rPr>
              <a:t> 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18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Geoinformation</a:t>
            </a:r>
            <a:r>
              <a:rPr sz="1200" spc="350" dirty="0">
                <a:solidFill>
                  <a:srgbClr val="58595B"/>
                </a:solidFill>
                <a:latin typeface="Calibri"/>
                <a:cs typeface="Calibri"/>
              </a:rPr>
              <a:t> 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Systems</a:t>
            </a:r>
            <a:r>
              <a:rPr sz="1200" spc="350" dirty="0">
                <a:solidFill>
                  <a:srgbClr val="58595B"/>
                </a:solidFill>
                <a:latin typeface="Calibri"/>
                <a:cs typeface="Calibri"/>
              </a:rPr>
              <a:t> 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&amp;</a:t>
            </a:r>
            <a:r>
              <a:rPr sz="1200" spc="350" dirty="0">
                <a:solidFill>
                  <a:srgbClr val="58595B"/>
                </a:solidFill>
                <a:latin typeface="Calibri"/>
                <a:cs typeface="Calibri"/>
              </a:rPr>
              <a:t>  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Equipments,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Land</a:t>
            </a:r>
            <a:r>
              <a:rPr sz="1200" spc="32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Surveying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Instruments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Satellite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Positioning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Receivers.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 dirty="0">
              <a:latin typeface="Calibri"/>
              <a:cs typeface="Calibri"/>
            </a:endParaRPr>
          </a:p>
          <a:p>
            <a:pPr marL="22225" marR="5715" indent="-10160" algn="just">
              <a:lnSpc>
                <a:spcPts val="1300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JGC’s</a:t>
            </a:r>
            <a:r>
              <a:rPr sz="1200" spc="30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International</a:t>
            </a:r>
            <a:r>
              <a:rPr sz="1200" spc="3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Company</a:t>
            </a:r>
            <a:r>
              <a:rPr sz="1200" spc="3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Profile</a:t>
            </a:r>
            <a:r>
              <a:rPr sz="1200" spc="3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(ICP)</a:t>
            </a:r>
            <a:r>
              <a:rPr sz="1200" spc="3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is</a:t>
            </a:r>
            <a:r>
              <a:rPr sz="1200" spc="3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available</a:t>
            </a:r>
            <a:r>
              <a:rPr sz="1200" spc="3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by</a:t>
            </a:r>
            <a:r>
              <a:rPr sz="1200" spc="3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U.S.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Commercial</a:t>
            </a:r>
            <a:r>
              <a:rPr sz="1200" spc="-4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Service.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 dirty="0">
              <a:latin typeface="Calibri"/>
              <a:cs typeface="Calibri"/>
            </a:endParaRPr>
          </a:p>
          <a:p>
            <a:pPr marL="22225" marR="13970" indent="-10160" algn="just">
              <a:lnSpc>
                <a:spcPts val="1300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Our</a:t>
            </a:r>
            <a:r>
              <a:rPr sz="1200" spc="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aim</a:t>
            </a:r>
            <a:r>
              <a:rPr sz="1200" spc="7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is</a:t>
            </a:r>
            <a:r>
              <a:rPr sz="1200" spc="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to</a:t>
            </a:r>
            <a:r>
              <a:rPr sz="1200" spc="6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provide</a:t>
            </a:r>
            <a:r>
              <a:rPr sz="1200" spc="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best</a:t>
            </a:r>
            <a:r>
              <a:rPr sz="1200" spc="6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possible</a:t>
            </a:r>
            <a:r>
              <a:rPr sz="1200" spc="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support</a:t>
            </a:r>
            <a:r>
              <a:rPr sz="1200" spc="7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to</a:t>
            </a:r>
            <a:r>
              <a:rPr sz="1200" spc="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customers,</a:t>
            </a:r>
            <a:r>
              <a:rPr sz="1200" spc="5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in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order</a:t>
            </a:r>
            <a:r>
              <a:rPr sz="1200" spc="25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to</a:t>
            </a:r>
            <a:r>
              <a:rPr sz="1200" spc="26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decide</a:t>
            </a:r>
            <a:r>
              <a:rPr sz="1200" spc="2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about</a:t>
            </a:r>
            <a:r>
              <a:rPr sz="1200" spc="2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27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most</a:t>
            </a:r>
            <a:r>
              <a:rPr sz="1200" spc="254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suitable</a:t>
            </a:r>
            <a:r>
              <a:rPr sz="1200" spc="254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equipment</a:t>
            </a:r>
            <a:r>
              <a:rPr sz="1200" spc="254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for</a:t>
            </a:r>
            <a:r>
              <a:rPr sz="1200" spc="2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their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needs,</a:t>
            </a:r>
            <a:r>
              <a:rPr sz="1200" spc="3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always</a:t>
            </a:r>
            <a:r>
              <a:rPr sz="1200" spc="3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keeping</a:t>
            </a:r>
            <a:r>
              <a:rPr sz="1200" spc="27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3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mind</a:t>
            </a:r>
            <a:r>
              <a:rPr sz="1200" spc="3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3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growing</a:t>
            </a:r>
            <a:r>
              <a:rPr sz="1200" spc="3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demands</a:t>
            </a:r>
            <a:r>
              <a:rPr sz="1200" spc="3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3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the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market.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87070" y="1606143"/>
            <a:ext cx="1518920" cy="50800"/>
          </a:xfrm>
          <a:custGeom>
            <a:avLst/>
            <a:gdLst/>
            <a:ahLst/>
            <a:cxnLst/>
            <a:rect l="l" t="t" r="r" b="b"/>
            <a:pathLst>
              <a:path w="1518920" h="50800">
                <a:moveTo>
                  <a:pt x="1518577" y="0"/>
                </a:moveTo>
                <a:lnTo>
                  <a:pt x="0" y="0"/>
                </a:lnTo>
                <a:lnTo>
                  <a:pt x="0" y="50800"/>
                </a:lnTo>
                <a:lnTo>
                  <a:pt x="1518577" y="50800"/>
                </a:lnTo>
                <a:lnTo>
                  <a:pt x="1518577" y="0"/>
                </a:lnTo>
                <a:close/>
              </a:path>
            </a:pathLst>
          </a:custGeom>
          <a:solidFill>
            <a:srgbClr val="D2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74364" y="784682"/>
            <a:ext cx="2581275" cy="681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560"/>
              </a:lnSpc>
              <a:spcBef>
                <a:spcPts val="135"/>
              </a:spcBef>
            </a:pPr>
            <a:r>
              <a:rPr sz="2350" spc="105" dirty="0">
                <a:solidFill>
                  <a:srgbClr val="0073CD"/>
                </a:solidFill>
                <a:latin typeface="Calibri"/>
                <a:cs typeface="Calibri"/>
              </a:rPr>
              <a:t>Marketing</a:t>
            </a:r>
            <a:r>
              <a:rPr sz="2350" spc="325" dirty="0">
                <a:solidFill>
                  <a:srgbClr val="0073CD"/>
                </a:solidFill>
                <a:latin typeface="Calibri"/>
                <a:cs typeface="Calibri"/>
              </a:rPr>
              <a:t> </a:t>
            </a:r>
            <a:r>
              <a:rPr sz="2350" spc="125" dirty="0">
                <a:solidFill>
                  <a:srgbClr val="0073CD"/>
                </a:solidFill>
                <a:latin typeface="Calibri"/>
                <a:cs typeface="Calibri"/>
              </a:rPr>
              <a:t>and</a:t>
            </a:r>
            <a:endParaRPr sz="2350" dirty="0">
              <a:latin typeface="Calibri"/>
              <a:cs typeface="Calibri"/>
            </a:endParaRPr>
          </a:p>
          <a:p>
            <a:pPr marL="12700">
              <a:lnSpc>
                <a:spcPts val="2560"/>
              </a:lnSpc>
            </a:pPr>
            <a:r>
              <a:rPr sz="2350" spc="120" dirty="0">
                <a:solidFill>
                  <a:srgbClr val="0073CD"/>
                </a:solidFill>
                <a:latin typeface="Calibri"/>
                <a:cs typeface="Calibri"/>
              </a:rPr>
              <a:t>Sales</a:t>
            </a:r>
            <a:r>
              <a:rPr sz="2350" spc="290" dirty="0">
                <a:solidFill>
                  <a:srgbClr val="0073CD"/>
                </a:solidFill>
                <a:latin typeface="Calibri"/>
                <a:cs typeface="Calibri"/>
              </a:rPr>
              <a:t> </a:t>
            </a:r>
            <a:r>
              <a:rPr sz="2350" spc="114" dirty="0">
                <a:solidFill>
                  <a:srgbClr val="0073CD"/>
                </a:solidFill>
                <a:latin typeface="Calibri"/>
                <a:cs typeface="Calibri"/>
              </a:rPr>
              <a:t>Organization</a:t>
            </a:r>
            <a:endParaRPr sz="2350" dirty="0">
              <a:latin typeface="Calibri"/>
              <a:cs typeface="Calibri"/>
            </a:endParaRPr>
          </a:p>
        </p:txBody>
      </p:sp>
      <p:pic>
        <p:nvPicPr>
          <p:cNvPr id="47" name="object 4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832126" y="841850"/>
            <a:ext cx="3599687" cy="1706879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041959" y="5213260"/>
            <a:ext cx="1987362" cy="1697919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6745771" y="2914325"/>
            <a:ext cx="2283368" cy="1564136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359891" y="6818738"/>
            <a:ext cx="249618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5"/>
              </a:lnSpc>
            </a:pPr>
            <a:r>
              <a:rPr sz="2500" spc="125" dirty="0">
                <a:solidFill>
                  <a:srgbClr val="FFFFFF"/>
                </a:solidFill>
                <a:latin typeface="D-DIN"/>
                <a:cs typeface="D-DIN"/>
              </a:rPr>
              <a:t>Company</a:t>
            </a:r>
            <a:r>
              <a:rPr sz="2500" spc="320" dirty="0">
                <a:solidFill>
                  <a:srgbClr val="FFFFFF"/>
                </a:solidFill>
                <a:latin typeface="D-DIN"/>
                <a:cs typeface="D-DIN"/>
              </a:rPr>
              <a:t> </a:t>
            </a:r>
            <a:r>
              <a:rPr sz="2500" spc="140" dirty="0">
                <a:solidFill>
                  <a:srgbClr val="FFFFFF"/>
                </a:solidFill>
                <a:latin typeface="D-DIN"/>
                <a:cs typeface="D-DIN"/>
              </a:rPr>
              <a:t>Profile</a:t>
            </a:r>
            <a:endParaRPr sz="2500">
              <a:latin typeface="D-DIN"/>
              <a:cs typeface="D-D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740" y="6234734"/>
            <a:ext cx="878382" cy="50773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440" y="8597"/>
            <a:ext cx="9352915" cy="534670"/>
            <a:chOff x="7440" y="8597"/>
            <a:chExt cx="9352915" cy="534670"/>
          </a:xfrm>
        </p:grpSpPr>
        <p:sp>
          <p:nvSpPr>
            <p:cNvPr id="4" name="object 4"/>
            <p:cNvSpPr/>
            <p:nvPr/>
          </p:nvSpPr>
          <p:spPr>
            <a:xfrm>
              <a:off x="7440" y="8597"/>
              <a:ext cx="6162040" cy="398780"/>
            </a:xfrm>
            <a:custGeom>
              <a:avLst/>
              <a:gdLst/>
              <a:ahLst/>
              <a:cxnLst/>
              <a:rect l="l" t="t" r="r" b="b"/>
              <a:pathLst>
                <a:path w="6162040" h="398780">
                  <a:moveTo>
                    <a:pt x="6053759" y="0"/>
                  </a:moveTo>
                  <a:lnTo>
                    <a:pt x="0" y="0"/>
                  </a:lnTo>
                  <a:lnTo>
                    <a:pt x="0" y="398170"/>
                  </a:lnTo>
                  <a:lnTo>
                    <a:pt x="6161976" y="398170"/>
                  </a:lnTo>
                  <a:lnTo>
                    <a:pt x="6053759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61203" y="8597"/>
              <a:ext cx="3298825" cy="534670"/>
            </a:xfrm>
            <a:custGeom>
              <a:avLst/>
              <a:gdLst/>
              <a:ahLst/>
              <a:cxnLst/>
              <a:rect l="l" t="t" r="r" b="b"/>
              <a:pathLst>
                <a:path w="3298825" h="534670">
                  <a:moveTo>
                    <a:pt x="3298761" y="0"/>
                  </a:moveTo>
                  <a:lnTo>
                    <a:pt x="0" y="0"/>
                  </a:lnTo>
                  <a:lnTo>
                    <a:pt x="135648" y="534149"/>
                  </a:lnTo>
                  <a:lnTo>
                    <a:pt x="3298761" y="534149"/>
                  </a:lnTo>
                  <a:lnTo>
                    <a:pt x="3298761" y="0"/>
                  </a:lnTo>
                  <a:close/>
                </a:path>
              </a:pathLst>
            </a:custGeom>
            <a:solidFill>
              <a:srgbClr val="FE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6826890"/>
            <a:ext cx="3301365" cy="373380"/>
          </a:xfrm>
          <a:custGeom>
            <a:avLst/>
            <a:gdLst/>
            <a:ahLst/>
            <a:cxnLst/>
            <a:rect l="l" t="t" r="r" b="b"/>
            <a:pathLst>
              <a:path w="3301365" h="373379">
                <a:moveTo>
                  <a:pt x="3168497" y="0"/>
                </a:moveTo>
                <a:lnTo>
                  <a:pt x="0" y="0"/>
                </a:lnTo>
                <a:lnTo>
                  <a:pt x="0" y="373125"/>
                </a:lnTo>
                <a:lnTo>
                  <a:pt x="3301111" y="373125"/>
                </a:lnTo>
                <a:lnTo>
                  <a:pt x="3168497" y="0"/>
                </a:lnTo>
                <a:close/>
              </a:path>
            </a:pathLst>
          </a:custGeom>
          <a:solidFill>
            <a:srgbClr val="001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76950" y="-57150"/>
            <a:ext cx="182943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229" dirty="0">
                <a:latin typeface="+mj-lt"/>
              </a:rPr>
              <a:t>People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2993" y="1579270"/>
            <a:ext cx="3278504" cy="15290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2225" marR="5080" indent="-10160" algn="just">
              <a:lnSpc>
                <a:spcPts val="1300"/>
              </a:lnSpc>
              <a:spcBef>
                <a:spcPts val="260"/>
              </a:spcBef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Scientific</a:t>
            </a:r>
            <a:r>
              <a:rPr sz="1200" spc="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personnel</a:t>
            </a:r>
            <a:r>
              <a:rPr sz="1200" spc="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JGC</a:t>
            </a:r>
            <a:r>
              <a:rPr sz="1200" spc="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consists</a:t>
            </a:r>
            <a:r>
              <a:rPr sz="1200" spc="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Engineers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with</a:t>
            </a:r>
            <a:r>
              <a:rPr sz="1200" spc="15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thorough</a:t>
            </a:r>
            <a:r>
              <a:rPr sz="1200" spc="15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knowledge</a:t>
            </a:r>
            <a:r>
              <a:rPr sz="1200" spc="15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15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both</a:t>
            </a:r>
            <a:r>
              <a:rPr sz="1200" spc="15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theory</a:t>
            </a:r>
            <a:r>
              <a:rPr sz="1200" spc="15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and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practice.</a:t>
            </a:r>
            <a:endParaRPr sz="1200" dirty="0">
              <a:latin typeface="Calibri"/>
              <a:cs typeface="Calibri"/>
            </a:endParaRPr>
          </a:p>
          <a:p>
            <a:pPr marL="12700" algn="just">
              <a:lnSpc>
                <a:spcPts val="1210"/>
              </a:lnSpc>
            </a:pP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Through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continuous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training</a:t>
            </a:r>
            <a:r>
              <a:rPr sz="1200" spc="-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programs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our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personnel</a:t>
            </a:r>
            <a:endParaRPr sz="1200" dirty="0">
              <a:latin typeface="Calibri"/>
              <a:cs typeface="Calibri"/>
            </a:endParaRPr>
          </a:p>
          <a:p>
            <a:pPr marL="22225" marR="5080" algn="just">
              <a:lnSpc>
                <a:spcPts val="1300"/>
              </a:lnSpc>
              <a:spcBef>
                <a:spcPts val="90"/>
              </a:spcBef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extend</a:t>
            </a:r>
            <a:r>
              <a:rPr sz="1200" spc="114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their</a:t>
            </a:r>
            <a:r>
              <a:rPr sz="1200" spc="12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knowledge</a:t>
            </a:r>
            <a:r>
              <a:rPr sz="1200" spc="12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12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deep</a:t>
            </a:r>
            <a:r>
              <a:rPr sz="1200" spc="12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parts</a:t>
            </a:r>
            <a:r>
              <a:rPr sz="1200" spc="12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12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new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technology.</a:t>
            </a:r>
            <a:endParaRPr sz="1200" dirty="0">
              <a:latin typeface="Calibri"/>
              <a:cs typeface="Calibri"/>
            </a:endParaRPr>
          </a:p>
          <a:p>
            <a:pPr marL="12700" marR="5080" algn="just">
              <a:lnSpc>
                <a:spcPts val="1300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JGC</a:t>
            </a:r>
            <a:r>
              <a:rPr sz="1200" spc="1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employs</a:t>
            </a:r>
            <a:r>
              <a:rPr sz="1200" spc="17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highly</a:t>
            </a:r>
            <a:r>
              <a:rPr sz="1200" spc="17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trained</a:t>
            </a:r>
            <a:r>
              <a:rPr sz="1200" spc="17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engineers</a:t>
            </a:r>
            <a:r>
              <a:rPr sz="1200" spc="17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(currently</a:t>
            </a:r>
            <a:r>
              <a:rPr sz="1200" spc="17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lang="en-US" sz="1200" spc="-25" dirty="0">
                <a:solidFill>
                  <a:srgbClr val="58595B"/>
                </a:solidFill>
                <a:latin typeface="Calibri"/>
                <a:cs typeface="Calibri"/>
              </a:rPr>
              <a:t>9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)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capable</a:t>
            </a:r>
            <a:r>
              <a:rPr sz="1200" spc="5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5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providing</a:t>
            </a:r>
            <a:r>
              <a:rPr sz="1200" spc="5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pre-</a:t>
            </a:r>
            <a:r>
              <a:rPr sz="1200" spc="5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5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after</a:t>
            </a:r>
            <a:r>
              <a:rPr sz="1200" spc="5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sales</a:t>
            </a:r>
            <a:r>
              <a:rPr sz="1200" spc="5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support</a:t>
            </a:r>
            <a:r>
              <a:rPr sz="1200" spc="6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to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customer.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2993" y="3064712"/>
            <a:ext cx="32746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634" algn="l"/>
                <a:tab pos="1379855" algn="l"/>
                <a:tab pos="2183130" algn="l"/>
                <a:tab pos="2459990" algn="l"/>
                <a:tab pos="2796540" algn="l"/>
              </a:tabLst>
            </a:pP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JGC’s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permanent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personnel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is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1</a:t>
            </a:r>
            <a:r>
              <a:rPr lang="en-US" sz="1200" spc="-25" dirty="0">
                <a:solidFill>
                  <a:srgbClr val="58595B"/>
                </a:solidFill>
                <a:latin typeface="Calibri"/>
                <a:cs typeface="Calibri"/>
              </a:rPr>
              <a:t>8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people.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2747" y="3229762"/>
            <a:ext cx="3268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Furthermore</a:t>
            </a:r>
            <a:r>
              <a:rPr sz="1200" spc="12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JGC</a:t>
            </a:r>
            <a:r>
              <a:rPr sz="1200" spc="12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has</a:t>
            </a:r>
            <a:r>
              <a:rPr sz="1200" spc="12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strategic</a:t>
            </a:r>
            <a:r>
              <a:rPr sz="1200" spc="12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collaborations</a:t>
            </a:r>
            <a:r>
              <a:rPr sz="1200" spc="12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spc="-50" dirty="0">
                <a:solidFill>
                  <a:srgbClr val="58595B"/>
                </a:solidFill>
                <a:latin typeface="Calibri"/>
                <a:cs typeface="Calibri"/>
              </a:rPr>
              <a:t>–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2747" y="3394811"/>
            <a:ext cx="3268345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external</a:t>
            </a:r>
            <a:r>
              <a:rPr sz="1200" spc="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partnerships</a:t>
            </a:r>
            <a:r>
              <a:rPr sz="1200" spc="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with</a:t>
            </a:r>
            <a:r>
              <a:rPr sz="1200" spc="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individual</a:t>
            </a:r>
            <a:r>
              <a:rPr sz="1200" spc="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engineers</a:t>
            </a:r>
            <a:r>
              <a:rPr sz="1200" spc="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who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are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pioneers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at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their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sectors.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94521" y="791056"/>
            <a:ext cx="199390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Vagias</a:t>
            </a:r>
            <a:r>
              <a:rPr sz="1200" b="1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95B"/>
                </a:solidFill>
                <a:latin typeface="Calibri"/>
                <a:cs typeface="Calibri"/>
              </a:rPr>
              <a:t>Christos</a:t>
            </a:r>
            <a:r>
              <a:rPr sz="1200" b="1" spc="-20" dirty="0">
                <a:solidFill>
                  <a:srgbClr val="58595B"/>
                </a:solidFill>
                <a:latin typeface="Calibri"/>
                <a:cs typeface="Calibri"/>
              </a:rPr>
              <a:t> (ΑΤΜ,</a:t>
            </a:r>
            <a:r>
              <a:rPr sz="1200" b="1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95B"/>
                </a:solidFill>
                <a:latin typeface="Calibri"/>
                <a:cs typeface="Calibri"/>
              </a:rPr>
              <a:t>MSc</a:t>
            </a:r>
            <a:r>
              <a:rPr sz="1200" b="1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58595B"/>
                </a:solidFill>
                <a:latin typeface="Calibri"/>
                <a:cs typeface="Calibri"/>
              </a:rPr>
              <a:t>Eng)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President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08491" y="1121154"/>
            <a:ext cx="4232275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Bachelor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Rural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Surveying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Engineer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N.T.U.A.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(1994)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</a:pP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Bachelor›s</a:t>
            </a:r>
            <a:r>
              <a:rPr sz="1200" i="1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thesis: </a:t>
            </a:r>
            <a:r>
              <a:rPr sz="1200" i="1" spc="-10" dirty="0">
                <a:solidFill>
                  <a:srgbClr val="58595B"/>
                </a:solidFill>
                <a:latin typeface="Calibri"/>
                <a:cs typeface="Calibri"/>
              </a:rPr>
              <a:t>«Deformation</a:t>
            </a:r>
            <a:r>
              <a:rPr sz="1200" i="1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control on</a:t>
            </a:r>
            <a:r>
              <a:rPr sz="1200" i="1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the Peraeus </a:t>
            </a:r>
            <a:r>
              <a:rPr sz="1200" i="1" spc="-10" dirty="0">
                <a:solidFill>
                  <a:srgbClr val="58595B"/>
                </a:solidFill>
                <a:latin typeface="Calibri"/>
                <a:cs typeface="Calibri"/>
              </a:rPr>
              <a:t>Silo»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</a:pP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Postgraduate</a:t>
            </a:r>
            <a:r>
              <a:rPr sz="1200" b="1" spc="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studies</a:t>
            </a:r>
            <a:endParaRPr sz="1200">
              <a:latin typeface="Calibri"/>
              <a:cs typeface="Calibri"/>
            </a:endParaRPr>
          </a:p>
          <a:p>
            <a:pPr marL="12700" marR="567690">
              <a:lnSpc>
                <a:spcPts val="1300"/>
              </a:lnSpc>
              <a:spcBef>
                <a:spcPts val="90"/>
              </a:spcBef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Master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Science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Degree,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University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Nottingham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(1995)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Engineering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Surveying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Space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Geodesy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80"/>
              </a:lnSpc>
            </a:pP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Master</a:t>
            </a:r>
            <a:r>
              <a:rPr sz="1200" i="1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thesis:</a:t>
            </a:r>
            <a:r>
              <a:rPr sz="1200" i="1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“High</a:t>
            </a:r>
            <a:r>
              <a:rPr sz="1200" i="1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Precision</a:t>
            </a:r>
            <a:r>
              <a:rPr sz="1200" i="1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Differential</a:t>
            </a:r>
            <a:r>
              <a:rPr sz="1200" i="1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GPS</a:t>
            </a:r>
            <a:r>
              <a:rPr sz="1200" i="1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using</a:t>
            </a:r>
            <a:r>
              <a:rPr sz="1200" i="1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new</a:t>
            </a:r>
            <a:r>
              <a:rPr sz="1200" i="1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58595B"/>
                </a:solidFill>
                <a:latin typeface="Calibri"/>
                <a:cs typeface="Calibri"/>
              </a:rPr>
              <a:t>hardware”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94521" y="2606749"/>
            <a:ext cx="2237105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dirty="0">
                <a:solidFill>
                  <a:srgbClr val="58595B"/>
                </a:solidFill>
                <a:latin typeface="Calibri"/>
                <a:cs typeface="Calibri"/>
              </a:rPr>
              <a:t>Mougiakos</a:t>
            </a:r>
            <a:r>
              <a:rPr sz="1200" b="1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95B"/>
                </a:solidFill>
                <a:latin typeface="Calibri"/>
                <a:cs typeface="Calibri"/>
              </a:rPr>
              <a:t>Ioannis</a:t>
            </a:r>
            <a:r>
              <a:rPr sz="1200" b="1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58595B"/>
                </a:solidFill>
                <a:latin typeface="Calibri"/>
                <a:cs typeface="Calibri"/>
              </a:rPr>
              <a:t>(ΑΤΜ, </a:t>
            </a:r>
            <a:r>
              <a:rPr sz="1200" b="1" dirty="0">
                <a:solidFill>
                  <a:srgbClr val="58595B"/>
                </a:solidFill>
                <a:latin typeface="Calibri"/>
                <a:cs typeface="Calibri"/>
              </a:rPr>
              <a:t>MSc</a:t>
            </a:r>
            <a:r>
              <a:rPr sz="1200" b="1" spc="-20" dirty="0">
                <a:solidFill>
                  <a:srgbClr val="58595B"/>
                </a:solidFill>
                <a:latin typeface="Calibri"/>
                <a:cs typeface="Calibri"/>
              </a:rPr>
              <a:t> Eng)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Vice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President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08491" y="2936848"/>
            <a:ext cx="3681095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Bachelor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Rural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Surveying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Engineer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N.T.U.A.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(1994)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</a:pP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Bachelor›s</a:t>
            </a:r>
            <a:r>
              <a:rPr sz="1200" i="1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thesis: </a:t>
            </a:r>
            <a:r>
              <a:rPr sz="1200" i="1" spc="-10" dirty="0">
                <a:solidFill>
                  <a:srgbClr val="58595B"/>
                </a:solidFill>
                <a:latin typeface="Calibri"/>
                <a:cs typeface="Calibri"/>
              </a:rPr>
              <a:t>«Recording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road networks</a:t>
            </a:r>
            <a:r>
              <a:rPr sz="1200" i="1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using</a:t>
            </a:r>
            <a:r>
              <a:rPr sz="1200" i="1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58595B"/>
                </a:solidFill>
                <a:latin typeface="Calibri"/>
                <a:cs typeface="Calibri"/>
              </a:rPr>
              <a:t>GPS»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</a:pP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Postgraduate</a:t>
            </a:r>
            <a:r>
              <a:rPr sz="1200" b="1" spc="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studies</a:t>
            </a:r>
            <a:endParaRPr sz="1200">
              <a:latin typeface="Calibri"/>
              <a:cs typeface="Calibri"/>
            </a:endParaRPr>
          </a:p>
          <a:p>
            <a:pPr marL="12700" marR="15875">
              <a:lnSpc>
                <a:spcPts val="1300"/>
              </a:lnSpc>
              <a:spcBef>
                <a:spcPts val="90"/>
              </a:spcBef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Master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Science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Degree,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University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Nottingham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(1995)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Engineering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Surveying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Space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Geodesy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80"/>
              </a:lnSpc>
            </a:pP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Master</a:t>
            </a:r>
            <a:r>
              <a:rPr sz="1200" i="1" spc="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thesis:</a:t>
            </a:r>
            <a:r>
              <a:rPr sz="1200" i="1" spc="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58595B"/>
                </a:solidFill>
                <a:latin typeface="Calibri"/>
                <a:cs typeface="Calibri"/>
              </a:rPr>
              <a:t>“Positioning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58595B"/>
                </a:solidFill>
                <a:latin typeface="Calibri"/>
                <a:cs typeface="Calibri"/>
              </a:rPr>
              <a:t>On-The-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Fly</a:t>
            </a:r>
            <a:r>
              <a:rPr sz="1200" i="1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with</a:t>
            </a:r>
            <a:r>
              <a:rPr sz="1200" i="1" spc="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new</a:t>
            </a:r>
            <a:r>
              <a:rPr sz="1200" i="1" spc="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58595B"/>
                </a:solidFill>
                <a:latin typeface="Calibri"/>
                <a:cs typeface="Calibri"/>
              </a:rPr>
              <a:t>hardware”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94521" y="4422443"/>
            <a:ext cx="4326255" cy="169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dirty="0">
                <a:solidFill>
                  <a:srgbClr val="58595B"/>
                </a:solidFill>
                <a:latin typeface="Calibri"/>
                <a:cs typeface="Calibri"/>
              </a:rPr>
              <a:t>Billiris</a:t>
            </a:r>
            <a:r>
              <a:rPr sz="1200" b="1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Gregory(ΑΤΜ,</a:t>
            </a:r>
            <a:r>
              <a:rPr sz="1200" b="1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95B"/>
                </a:solidFill>
                <a:latin typeface="Calibri"/>
                <a:cs typeface="Calibri"/>
              </a:rPr>
              <a:t>MSc</a:t>
            </a:r>
            <a:r>
              <a:rPr sz="1200" b="1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58595B"/>
                </a:solidFill>
                <a:latin typeface="Calibri"/>
                <a:cs typeface="Calibri"/>
              </a:rPr>
              <a:t>Eng)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Chief</a:t>
            </a:r>
            <a:r>
              <a:rPr sz="1200" spc="-4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Executive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Officer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&amp;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General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Manager</a:t>
            </a:r>
            <a:endParaRPr sz="1200">
              <a:latin typeface="Calibri"/>
              <a:cs typeface="Calibri"/>
            </a:endParaRPr>
          </a:p>
          <a:p>
            <a:pPr marL="226060">
              <a:lnSpc>
                <a:spcPts val="1300"/>
              </a:lnSpc>
            </a:pP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Bachelor</a:t>
            </a:r>
            <a:endParaRPr sz="1200">
              <a:latin typeface="Calibri"/>
              <a:cs typeface="Calibri"/>
            </a:endParaRPr>
          </a:p>
          <a:p>
            <a:pPr marL="226060">
              <a:lnSpc>
                <a:spcPts val="1300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Rural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Surveying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Engineer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N.T.U.A.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(1994)</a:t>
            </a:r>
            <a:endParaRPr sz="1200">
              <a:latin typeface="Calibri"/>
              <a:cs typeface="Calibri"/>
            </a:endParaRPr>
          </a:p>
          <a:p>
            <a:pPr marL="226060">
              <a:lnSpc>
                <a:spcPts val="1300"/>
              </a:lnSpc>
            </a:pP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Bachelor›s</a:t>
            </a:r>
            <a:r>
              <a:rPr sz="1200" i="1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thesis: </a:t>
            </a:r>
            <a:r>
              <a:rPr sz="1200" i="1" spc="-10" dirty="0">
                <a:solidFill>
                  <a:srgbClr val="58595B"/>
                </a:solidFill>
                <a:latin typeface="Calibri"/>
                <a:cs typeface="Calibri"/>
              </a:rPr>
              <a:t>«Recording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road networks</a:t>
            </a:r>
            <a:r>
              <a:rPr sz="1200" i="1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using</a:t>
            </a:r>
            <a:r>
              <a:rPr sz="1200" i="1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58595B"/>
                </a:solidFill>
                <a:latin typeface="Calibri"/>
                <a:cs typeface="Calibri"/>
              </a:rPr>
              <a:t>GPS»</a:t>
            </a:r>
            <a:endParaRPr sz="1200">
              <a:latin typeface="Calibri"/>
              <a:cs typeface="Calibri"/>
            </a:endParaRPr>
          </a:p>
          <a:p>
            <a:pPr marL="226060">
              <a:lnSpc>
                <a:spcPts val="1300"/>
              </a:lnSpc>
            </a:pP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Postgraduate</a:t>
            </a:r>
            <a:r>
              <a:rPr sz="1200" b="1" spc="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studies</a:t>
            </a:r>
            <a:endParaRPr sz="1200">
              <a:latin typeface="Calibri"/>
              <a:cs typeface="Calibri"/>
            </a:endParaRPr>
          </a:p>
          <a:p>
            <a:pPr marL="226060" marR="235585">
              <a:lnSpc>
                <a:spcPts val="1300"/>
              </a:lnSpc>
              <a:spcBef>
                <a:spcPts val="90"/>
              </a:spcBef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Master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Science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Degree,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University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College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London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(1995)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Property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Developing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Planning</a:t>
            </a:r>
            <a:endParaRPr sz="1200">
              <a:latin typeface="Calibri"/>
              <a:cs typeface="Calibri"/>
            </a:endParaRPr>
          </a:p>
          <a:p>
            <a:pPr marL="226060">
              <a:lnSpc>
                <a:spcPts val="1210"/>
              </a:lnSpc>
            </a:pP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Master</a:t>
            </a:r>
            <a:r>
              <a:rPr sz="1200" i="1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thesis:</a:t>
            </a:r>
            <a:r>
              <a:rPr sz="1200" i="1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“Quality</a:t>
            </a:r>
            <a:r>
              <a:rPr sz="1200" i="1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i="1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evaluation</a:t>
            </a:r>
            <a:r>
              <a:rPr sz="1200" i="1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i="1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i="1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spc="-25" dirty="0">
                <a:solidFill>
                  <a:srgbClr val="58595B"/>
                </a:solidFill>
                <a:latin typeface="Calibri"/>
                <a:cs typeface="Calibri"/>
              </a:rPr>
              <a:t>EIA</a:t>
            </a:r>
            <a:endParaRPr sz="1200">
              <a:latin typeface="Calibri"/>
              <a:cs typeface="Calibri"/>
            </a:endParaRPr>
          </a:p>
          <a:p>
            <a:pPr marL="226060">
              <a:lnSpc>
                <a:spcPts val="1370"/>
              </a:lnSpc>
            </a:pPr>
            <a:r>
              <a:rPr sz="1200" i="1" spc="-10" dirty="0">
                <a:solidFill>
                  <a:srgbClr val="58595B"/>
                </a:solidFill>
                <a:latin typeface="Calibri"/>
                <a:cs typeface="Calibri"/>
              </a:rPr>
              <a:t>statements:</a:t>
            </a:r>
            <a:r>
              <a:rPr sz="1200" i="1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i="1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case</a:t>
            </a:r>
            <a:r>
              <a:rPr sz="1200" i="1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i="1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D.</a:t>
            </a:r>
            <a:r>
              <a:rPr sz="1200" i="1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Plakentias</a:t>
            </a:r>
            <a:r>
              <a:rPr sz="1200" i="1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motorway</a:t>
            </a:r>
            <a:r>
              <a:rPr sz="1200" i="1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project</a:t>
            </a:r>
            <a:r>
              <a:rPr sz="1200" i="1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i="1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58595B"/>
                </a:solidFill>
                <a:latin typeface="Calibri"/>
                <a:cs typeface="Calibri"/>
              </a:rPr>
              <a:t>Athens”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5434" y="1310030"/>
            <a:ext cx="1518920" cy="50800"/>
          </a:xfrm>
          <a:custGeom>
            <a:avLst/>
            <a:gdLst/>
            <a:ahLst/>
            <a:cxnLst/>
            <a:rect l="l" t="t" r="r" b="b"/>
            <a:pathLst>
              <a:path w="1518920" h="50800">
                <a:moveTo>
                  <a:pt x="1518577" y="0"/>
                </a:moveTo>
                <a:lnTo>
                  <a:pt x="0" y="0"/>
                </a:lnTo>
                <a:lnTo>
                  <a:pt x="0" y="50800"/>
                </a:lnTo>
                <a:lnTo>
                  <a:pt x="1518577" y="50800"/>
                </a:lnTo>
                <a:lnTo>
                  <a:pt x="1518577" y="0"/>
                </a:lnTo>
                <a:close/>
              </a:path>
            </a:pathLst>
          </a:custGeom>
          <a:solidFill>
            <a:srgbClr val="D2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92733" y="592352"/>
            <a:ext cx="1407160" cy="68135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645"/>
              </a:spcBef>
            </a:pPr>
            <a:r>
              <a:rPr sz="2350" spc="114" dirty="0">
                <a:solidFill>
                  <a:srgbClr val="0073CD"/>
                </a:solidFill>
                <a:latin typeface="Calibri"/>
                <a:cs typeface="Calibri"/>
              </a:rPr>
              <a:t>Company </a:t>
            </a:r>
            <a:r>
              <a:rPr sz="2350" spc="130" dirty="0">
                <a:solidFill>
                  <a:srgbClr val="0073CD"/>
                </a:solidFill>
                <a:latin typeface="Calibri"/>
                <a:cs typeface="Calibri"/>
              </a:rPr>
              <a:t>Personnel</a:t>
            </a:r>
            <a:endParaRPr sz="235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414478" y="1219674"/>
            <a:ext cx="25400" cy="1080135"/>
            <a:chOff x="4414478" y="1219674"/>
            <a:chExt cx="25400" cy="1080135"/>
          </a:xfrm>
        </p:grpSpPr>
        <p:sp>
          <p:nvSpPr>
            <p:cNvPr id="20" name="object 20"/>
            <p:cNvSpPr/>
            <p:nvPr/>
          </p:nvSpPr>
          <p:spPr>
            <a:xfrm>
              <a:off x="4427178" y="1219674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27178" y="1277308"/>
              <a:ext cx="0" cy="984250"/>
            </a:xfrm>
            <a:custGeom>
              <a:avLst/>
              <a:gdLst/>
              <a:ahLst/>
              <a:cxnLst/>
              <a:rect l="l" t="t" r="r" b="b"/>
              <a:pathLst>
                <a:path h="984250">
                  <a:moveTo>
                    <a:pt x="0" y="0"/>
                  </a:moveTo>
                  <a:lnTo>
                    <a:pt x="0" y="984021"/>
                  </a:lnTo>
                </a:path>
              </a:pathLst>
            </a:custGeom>
            <a:ln w="25400">
              <a:solidFill>
                <a:srgbClr val="FE82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27178" y="2280634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414478" y="3022951"/>
            <a:ext cx="25400" cy="1080135"/>
            <a:chOff x="4414478" y="3022951"/>
            <a:chExt cx="25400" cy="1080135"/>
          </a:xfrm>
        </p:grpSpPr>
        <p:sp>
          <p:nvSpPr>
            <p:cNvPr id="24" name="object 24"/>
            <p:cNvSpPr/>
            <p:nvPr/>
          </p:nvSpPr>
          <p:spPr>
            <a:xfrm>
              <a:off x="4427178" y="3022951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27178" y="3080584"/>
              <a:ext cx="0" cy="984250"/>
            </a:xfrm>
            <a:custGeom>
              <a:avLst/>
              <a:gdLst/>
              <a:ahLst/>
              <a:cxnLst/>
              <a:rect l="l" t="t" r="r" b="b"/>
              <a:pathLst>
                <a:path h="984250">
                  <a:moveTo>
                    <a:pt x="0" y="0"/>
                  </a:moveTo>
                  <a:lnTo>
                    <a:pt x="0" y="984008"/>
                  </a:lnTo>
                </a:path>
              </a:pathLst>
            </a:custGeom>
            <a:ln w="25400">
              <a:solidFill>
                <a:srgbClr val="FE82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27178" y="408389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49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414478" y="4838294"/>
            <a:ext cx="25400" cy="1224280"/>
            <a:chOff x="4414478" y="4838294"/>
            <a:chExt cx="25400" cy="1224280"/>
          </a:xfrm>
        </p:grpSpPr>
        <p:sp>
          <p:nvSpPr>
            <p:cNvPr id="28" name="object 28"/>
            <p:cNvSpPr/>
            <p:nvPr/>
          </p:nvSpPr>
          <p:spPr>
            <a:xfrm>
              <a:off x="4427178" y="4838294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27178" y="4895593"/>
              <a:ext cx="0" cy="1129030"/>
            </a:xfrm>
            <a:custGeom>
              <a:avLst/>
              <a:gdLst/>
              <a:ahLst/>
              <a:cxnLst/>
              <a:rect l="l" t="t" r="r" b="b"/>
              <a:pathLst>
                <a:path h="1129029">
                  <a:moveTo>
                    <a:pt x="0" y="0"/>
                  </a:moveTo>
                  <a:lnTo>
                    <a:pt x="0" y="1128534"/>
                  </a:lnTo>
                </a:path>
              </a:pathLst>
            </a:custGeom>
            <a:ln w="25400">
              <a:solidFill>
                <a:srgbClr val="FE82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27178" y="6043256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49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59891" y="6818738"/>
            <a:ext cx="249618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5"/>
              </a:lnSpc>
            </a:pPr>
            <a:r>
              <a:rPr sz="2500" spc="125" dirty="0">
                <a:solidFill>
                  <a:srgbClr val="FFFFFF"/>
                </a:solidFill>
                <a:latin typeface="D-DIN"/>
                <a:cs typeface="D-DIN"/>
              </a:rPr>
              <a:t>Company</a:t>
            </a:r>
            <a:r>
              <a:rPr sz="2500" spc="320" dirty="0">
                <a:solidFill>
                  <a:srgbClr val="FFFFFF"/>
                </a:solidFill>
                <a:latin typeface="D-DIN"/>
                <a:cs typeface="D-DIN"/>
              </a:rPr>
              <a:t> </a:t>
            </a:r>
            <a:r>
              <a:rPr sz="2500" spc="140" dirty="0">
                <a:solidFill>
                  <a:srgbClr val="FFFFFF"/>
                </a:solidFill>
                <a:latin typeface="D-DIN"/>
                <a:cs typeface="D-DIN"/>
              </a:rPr>
              <a:t>Profile</a:t>
            </a:r>
            <a:endParaRPr sz="2500">
              <a:latin typeface="D-DIN"/>
              <a:cs typeface="D-D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010" y="6234607"/>
            <a:ext cx="878420" cy="50773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23" y="8472"/>
            <a:ext cx="9357360" cy="534670"/>
            <a:chOff x="3223" y="8472"/>
            <a:chExt cx="9357360" cy="534670"/>
          </a:xfrm>
        </p:grpSpPr>
        <p:sp>
          <p:nvSpPr>
            <p:cNvPr id="4" name="object 4"/>
            <p:cNvSpPr/>
            <p:nvPr/>
          </p:nvSpPr>
          <p:spPr>
            <a:xfrm>
              <a:off x="3223" y="8472"/>
              <a:ext cx="6162040" cy="398780"/>
            </a:xfrm>
            <a:custGeom>
              <a:avLst/>
              <a:gdLst/>
              <a:ahLst/>
              <a:cxnLst/>
              <a:rect l="l" t="t" r="r" b="b"/>
              <a:pathLst>
                <a:path w="6162040" h="398780">
                  <a:moveTo>
                    <a:pt x="6053747" y="0"/>
                  </a:moveTo>
                  <a:lnTo>
                    <a:pt x="0" y="0"/>
                  </a:lnTo>
                  <a:lnTo>
                    <a:pt x="0" y="398170"/>
                  </a:lnTo>
                  <a:lnTo>
                    <a:pt x="6161963" y="398170"/>
                  </a:lnTo>
                  <a:lnTo>
                    <a:pt x="6053747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56974" y="8472"/>
              <a:ext cx="3303270" cy="534670"/>
            </a:xfrm>
            <a:custGeom>
              <a:avLst/>
              <a:gdLst/>
              <a:ahLst/>
              <a:cxnLst/>
              <a:rect l="l" t="t" r="r" b="b"/>
              <a:pathLst>
                <a:path w="3303270" h="534670">
                  <a:moveTo>
                    <a:pt x="3303028" y="0"/>
                  </a:moveTo>
                  <a:lnTo>
                    <a:pt x="0" y="0"/>
                  </a:lnTo>
                  <a:lnTo>
                    <a:pt x="135636" y="534149"/>
                  </a:lnTo>
                  <a:lnTo>
                    <a:pt x="3303028" y="534149"/>
                  </a:lnTo>
                  <a:lnTo>
                    <a:pt x="3303028" y="0"/>
                  </a:lnTo>
                  <a:close/>
                </a:path>
              </a:pathLst>
            </a:custGeom>
            <a:solidFill>
              <a:srgbClr val="FE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223" y="6826763"/>
            <a:ext cx="3303270" cy="373380"/>
          </a:xfrm>
          <a:custGeom>
            <a:avLst/>
            <a:gdLst/>
            <a:ahLst/>
            <a:cxnLst/>
            <a:rect l="l" t="t" r="r" b="b"/>
            <a:pathLst>
              <a:path w="3303270" h="373379">
                <a:moveTo>
                  <a:pt x="3170555" y="0"/>
                </a:moveTo>
                <a:lnTo>
                  <a:pt x="0" y="0"/>
                </a:lnTo>
                <a:lnTo>
                  <a:pt x="0" y="373240"/>
                </a:lnTo>
                <a:lnTo>
                  <a:pt x="3303231" y="373240"/>
                </a:lnTo>
                <a:lnTo>
                  <a:pt x="3170555" y="0"/>
                </a:lnTo>
                <a:close/>
              </a:path>
            </a:pathLst>
          </a:custGeom>
          <a:solidFill>
            <a:srgbClr val="001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72721" y="-57150"/>
            <a:ext cx="182943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229" dirty="0">
                <a:latin typeface="+mj-lt"/>
              </a:rPr>
              <a:t>People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2948" y="664546"/>
            <a:ext cx="2200275" cy="367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45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Tsonakas</a:t>
            </a:r>
            <a:r>
              <a:rPr sz="1200" b="1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95B"/>
                </a:solidFill>
                <a:latin typeface="Calibri"/>
                <a:cs typeface="Calibri"/>
              </a:rPr>
              <a:t>Nikolaos</a:t>
            </a:r>
            <a:r>
              <a:rPr sz="1200" b="1" spc="-20" dirty="0">
                <a:solidFill>
                  <a:srgbClr val="58595B"/>
                </a:solidFill>
                <a:latin typeface="Calibri"/>
                <a:cs typeface="Calibri"/>
              </a:rPr>
              <a:t> (ΑΤΜ,</a:t>
            </a:r>
            <a:r>
              <a:rPr sz="1200" b="1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95B"/>
                </a:solidFill>
                <a:latin typeface="Calibri"/>
                <a:cs typeface="Calibri"/>
              </a:rPr>
              <a:t>MSc</a:t>
            </a:r>
            <a:r>
              <a:rPr sz="1200" b="1" spc="-20" dirty="0">
                <a:solidFill>
                  <a:srgbClr val="58595B"/>
                </a:solidFill>
                <a:latin typeface="Calibri"/>
                <a:cs typeface="Calibri"/>
              </a:rPr>
              <a:t> Eng)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45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Flir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&amp;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Faro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Brand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Manager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850" y="988396"/>
            <a:ext cx="3479165" cy="1038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ts val="137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Bachelor</a:t>
            </a:r>
            <a:endParaRPr sz="1200" dirty="0">
              <a:latin typeface="Calibri"/>
              <a:cs typeface="Calibri"/>
            </a:endParaRPr>
          </a:p>
          <a:p>
            <a:pPr marL="13335">
              <a:lnSpc>
                <a:spcPts val="1275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Rural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Surveying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Engineer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N.T.U.A.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lang="el-GR" sz="1200" spc="-10" dirty="0">
                <a:solidFill>
                  <a:srgbClr val="58595B"/>
                </a:solidFill>
                <a:latin typeface="Calibri"/>
                <a:cs typeface="Calibri"/>
              </a:rPr>
              <a:t>2007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200" dirty="0">
              <a:latin typeface="Calibri"/>
              <a:cs typeface="Calibri"/>
            </a:endParaRPr>
          </a:p>
          <a:p>
            <a:pPr marL="13335">
              <a:lnSpc>
                <a:spcPts val="1250"/>
              </a:lnSpc>
            </a:pP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Postgraduate</a:t>
            </a:r>
            <a:r>
              <a:rPr sz="1200" b="1" spc="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studies</a:t>
            </a:r>
            <a:endParaRPr sz="1200" dirty="0">
              <a:latin typeface="Calibri"/>
              <a:cs typeface="Calibri"/>
            </a:endParaRPr>
          </a:p>
          <a:p>
            <a:pPr marL="13335">
              <a:lnSpc>
                <a:spcPts val="1250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Master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Mention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Finance: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Management</a:t>
            </a:r>
            <a:endParaRPr sz="1200" dirty="0">
              <a:latin typeface="Calibri"/>
              <a:cs typeface="Calibri"/>
            </a:endParaRPr>
          </a:p>
          <a:p>
            <a:pPr marL="13335" marR="5080" indent="-1270">
              <a:lnSpc>
                <a:spcPts val="1250"/>
              </a:lnSpc>
              <a:spcBef>
                <a:spcPts val="105"/>
              </a:spcBef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de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la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banque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et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de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l’assurance΄΄</a:t>
            </a:r>
            <a:r>
              <a:rPr sz="1200" spc="229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-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Paris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Nord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–</a:t>
            </a:r>
            <a:r>
              <a:rPr sz="1200" spc="2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Paris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13.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ΜΒΑ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–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Full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Time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-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AUEB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2948" y="2173371"/>
            <a:ext cx="2999105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45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Tsalimi</a:t>
            </a:r>
            <a:r>
              <a:rPr sz="1200" b="1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95B"/>
                </a:solidFill>
                <a:latin typeface="Calibri"/>
                <a:cs typeface="Calibri"/>
              </a:rPr>
              <a:t>Irene</a:t>
            </a:r>
            <a:r>
              <a:rPr sz="1200" b="1" spc="-20" dirty="0">
                <a:solidFill>
                  <a:srgbClr val="58595B"/>
                </a:solidFill>
                <a:latin typeface="Calibri"/>
                <a:cs typeface="Calibri"/>
              </a:rPr>
              <a:t> (ΑΤΜ)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275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Dji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&amp;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Artec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Brand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Manager</a:t>
            </a:r>
            <a:endParaRPr sz="1200" dirty="0">
              <a:latin typeface="Calibri"/>
              <a:cs typeface="Calibri"/>
            </a:endParaRPr>
          </a:p>
          <a:p>
            <a:pPr marL="226060">
              <a:lnSpc>
                <a:spcPts val="1300"/>
              </a:lnSpc>
            </a:pP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Bachelor</a:t>
            </a:r>
            <a:endParaRPr sz="1200" dirty="0">
              <a:latin typeface="Calibri"/>
              <a:cs typeface="Calibri"/>
            </a:endParaRPr>
          </a:p>
          <a:p>
            <a:pPr marL="226060">
              <a:lnSpc>
                <a:spcPts val="1370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Rural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Surveying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Engineer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N.T.U.A.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(2002)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2948" y="3012847"/>
            <a:ext cx="2999105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45"/>
              </a:lnSpc>
              <a:spcBef>
                <a:spcPts val="100"/>
              </a:spcBef>
            </a:pPr>
            <a:r>
              <a:rPr sz="1200" b="1" dirty="0">
                <a:solidFill>
                  <a:srgbClr val="58595B"/>
                </a:solidFill>
                <a:latin typeface="Calibri"/>
                <a:cs typeface="Calibri"/>
              </a:rPr>
              <a:t>Kalfas</a:t>
            </a:r>
            <a:r>
              <a:rPr sz="1200" b="1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95B"/>
                </a:solidFill>
                <a:latin typeface="Calibri"/>
                <a:cs typeface="Calibri"/>
              </a:rPr>
              <a:t>Ioannis</a:t>
            </a:r>
            <a:r>
              <a:rPr sz="1200" b="1" spc="-20" dirty="0">
                <a:solidFill>
                  <a:srgbClr val="58595B"/>
                </a:solidFill>
                <a:latin typeface="Calibri"/>
                <a:cs typeface="Calibri"/>
              </a:rPr>
              <a:t> (ΑΤΜ)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75"/>
              </a:lnSpc>
            </a:pP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Trimble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&amp;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Spectra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Brand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Manager</a:t>
            </a:r>
            <a:endParaRPr sz="1200">
              <a:latin typeface="Calibri"/>
              <a:cs typeface="Calibri"/>
            </a:endParaRPr>
          </a:p>
          <a:p>
            <a:pPr marL="226060">
              <a:lnSpc>
                <a:spcPts val="1300"/>
              </a:lnSpc>
            </a:pP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Bachelor</a:t>
            </a:r>
            <a:endParaRPr sz="1200">
              <a:latin typeface="Calibri"/>
              <a:cs typeface="Calibri"/>
            </a:endParaRPr>
          </a:p>
          <a:p>
            <a:pPr marL="226060">
              <a:lnSpc>
                <a:spcPts val="1370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Rural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Surveying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Engineer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N.T.U.A.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(2005)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948" y="3839973"/>
            <a:ext cx="3050540" cy="691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45"/>
              </a:lnSpc>
              <a:spcBef>
                <a:spcPts val="100"/>
              </a:spcBef>
            </a:pPr>
            <a:r>
              <a:rPr sz="1200" b="1" dirty="0">
                <a:solidFill>
                  <a:srgbClr val="58595B"/>
                </a:solidFill>
                <a:latin typeface="Calibri"/>
                <a:cs typeface="Calibri"/>
              </a:rPr>
              <a:t>Dounias</a:t>
            </a:r>
            <a:r>
              <a:rPr sz="1200" b="1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Konstantinos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275"/>
              </a:lnSpc>
            </a:pP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Vivax-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Metrotech,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GSSI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&amp;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JGC.Net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Brand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Manager</a:t>
            </a:r>
            <a:endParaRPr sz="1200" dirty="0">
              <a:latin typeface="Calibri"/>
              <a:cs typeface="Calibri"/>
            </a:endParaRPr>
          </a:p>
          <a:p>
            <a:pPr marL="226060">
              <a:lnSpc>
                <a:spcPts val="1275"/>
              </a:lnSpc>
            </a:pP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Bachelor</a:t>
            </a:r>
            <a:endParaRPr sz="1200" dirty="0">
              <a:latin typeface="Calibri"/>
              <a:cs typeface="Calibri"/>
            </a:endParaRPr>
          </a:p>
          <a:p>
            <a:pPr marL="226060">
              <a:lnSpc>
                <a:spcPts val="1345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Physics,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Univer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ity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Pavia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(1990)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948" y="4587881"/>
            <a:ext cx="2637155" cy="685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45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Paraskevopoulou</a:t>
            </a:r>
            <a:r>
              <a:rPr sz="1200" b="1" spc="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58595B"/>
                </a:solidFill>
                <a:latin typeface="Calibri"/>
                <a:cs typeface="Calibri"/>
              </a:rPr>
              <a:t>Sapfo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250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Account</a:t>
            </a:r>
            <a:r>
              <a:rPr sz="1200" spc="-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Manager</a:t>
            </a:r>
            <a:endParaRPr sz="1200" dirty="0">
              <a:latin typeface="Calibri"/>
              <a:cs typeface="Calibri"/>
            </a:endParaRPr>
          </a:p>
          <a:p>
            <a:pPr marL="226060">
              <a:lnSpc>
                <a:spcPts val="1250"/>
              </a:lnSpc>
            </a:pP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Bachelor</a:t>
            </a:r>
            <a:endParaRPr sz="1200" dirty="0">
              <a:latin typeface="Calibri"/>
              <a:cs typeface="Calibri"/>
            </a:endParaRPr>
          </a:p>
          <a:p>
            <a:pPr marL="226060">
              <a:lnSpc>
                <a:spcPts val="1345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Philosophy,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Cretan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Univer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ity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(2001)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7516" y="5349247"/>
            <a:ext cx="2448560" cy="685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45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Paraskevopoulou</a:t>
            </a:r>
            <a:r>
              <a:rPr sz="1200" b="1" spc="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Eleni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50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Legal</a:t>
            </a:r>
            <a:r>
              <a:rPr sz="1200" spc="-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Department</a:t>
            </a:r>
            <a:endParaRPr sz="1200">
              <a:latin typeface="Calibri"/>
              <a:cs typeface="Calibri"/>
            </a:endParaRPr>
          </a:p>
          <a:p>
            <a:pPr marL="226060">
              <a:lnSpc>
                <a:spcPts val="1250"/>
              </a:lnSpc>
            </a:pP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Bachelor</a:t>
            </a:r>
            <a:endParaRPr sz="1200">
              <a:latin typeface="Calibri"/>
              <a:cs typeface="Calibri"/>
            </a:endParaRPr>
          </a:p>
          <a:p>
            <a:pPr marL="226060">
              <a:lnSpc>
                <a:spcPts val="1345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Law,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Law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School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Athens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(1995)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73734" y="645813"/>
            <a:ext cx="1536065" cy="685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45"/>
              </a:lnSpc>
              <a:spcBef>
                <a:spcPts val="100"/>
              </a:spcBef>
            </a:pPr>
            <a:r>
              <a:rPr sz="1200" b="1" dirty="0">
                <a:solidFill>
                  <a:srgbClr val="58595B"/>
                </a:solidFill>
                <a:latin typeface="Calibri"/>
                <a:cs typeface="Calibri"/>
              </a:rPr>
              <a:t>Eleftheropoulos</a:t>
            </a:r>
            <a:r>
              <a:rPr sz="1200" b="1" spc="-4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Neoklis</a:t>
            </a:r>
            <a:endParaRPr sz="1200">
              <a:latin typeface="Calibri"/>
              <a:cs typeface="Calibri"/>
            </a:endParaRPr>
          </a:p>
          <a:p>
            <a:pPr marL="226060" marR="429895" indent="-213995">
              <a:lnSpc>
                <a:spcPts val="1250"/>
              </a:lnSpc>
              <a:spcBef>
                <a:spcPts val="105"/>
              </a:spcBef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Service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Manager </a:t>
            </a: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Specialisation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Electronics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73734" y="1439665"/>
            <a:ext cx="3542665" cy="685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45"/>
              </a:lnSpc>
              <a:spcBef>
                <a:spcPts val="100"/>
              </a:spcBef>
            </a:pPr>
            <a:r>
              <a:rPr sz="1200" b="1" dirty="0">
                <a:solidFill>
                  <a:srgbClr val="58595B"/>
                </a:solidFill>
                <a:latin typeface="Calibri"/>
                <a:cs typeface="Calibri"/>
              </a:rPr>
              <a:t>Daliani</a:t>
            </a:r>
            <a:r>
              <a:rPr sz="1200" b="1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Aggeliki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250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Αccounting</a:t>
            </a:r>
            <a:r>
              <a:rPr sz="1200" spc="2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Department</a:t>
            </a:r>
            <a:endParaRPr sz="1200" dirty="0">
              <a:latin typeface="Calibri"/>
              <a:cs typeface="Calibri"/>
            </a:endParaRPr>
          </a:p>
          <a:p>
            <a:pPr marL="226060">
              <a:lnSpc>
                <a:spcPts val="1250"/>
              </a:lnSpc>
            </a:pP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Bachelor</a:t>
            </a:r>
            <a:endParaRPr sz="1200" dirty="0">
              <a:latin typeface="Calibri"/>
              <a:cs typeface="Calibri"/>
            </a:endParaRPr>
          </a:p>
          <a:p>
            <a:pPr marL="226060">
              <a:lnSpc>
                <a:spcPts val="1345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Accounting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Finance,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Calibri"/>
                <a:cs typeface="Calibri"/>
              </a:rPr>
              <a:t>Chalkida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univer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ity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(2005)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73734" y="2233516"/>
            <a:ext cx="3444875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45"/>
              </a:lnSpc>
              <a:spcBef>
                <a:spcPts val="100"/>
              </a:spcBef>
            </a:pPr>
            <a:r>
              <a:rPr sz="1200" b="1" dirty="0">
                <a:solidFill>
                  <a:srgbClr val="58595B"/>
                </a:solidFill>
                <a:latin typeface="Calibri"/>
                <a:cs typeface="Calibri"/>
              </a:rPr>
              <a:t>Dimou</a:t>
            </a:r>
            <a:r>
              <a:rPr sz="1200" b="1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Vasilis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275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Warehouse</a:t>
            </a:r>
            <a:r>
              <a:rPr sz="1200" spc="-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Manager</a:t>
            </a:r>
            <a:endParaRPr sz="1200" dirty="0">
              <a:latin typeface="Calibri"/>
              <a:cs typeface="Calibri"/>
            </a:endParaRPr>
          </a:p>
          <a:p>
            <a:pPr marL="226060">
              <a:lnSpc>
                <a:spcPts val="1300"/>
              </a:lnSpc>
            </a:pP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Bachelor</a:t>
            </a:r>
            <a:endParaRPr sz="1200" dirty="0">
              <a:latin typeface="Calibri"/>
              <a:cs typeface="Calibri"/>
            </a:endParaRPr>
          </a:p>
          <a:p>
            <a:pPr marL="226060">
              <a:lnSpc>
                <a:spcPts val="1370"/>
              </a:lnSpc>
            </a:pP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Undergraduate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Naval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Engineer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Univer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ity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Patras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73734" y="3039865"/>
            <a:ext cx="1813560" cy="367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45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Kontostathis </a:t>
            </a:r>
            <a:r>
              <a:rPr sz="1200" b="1" dirty="0">
                <a:solidFill>
                  <a:srgbClr val="58595B"/>
                </a:solidFill>
                <a:latin typeface="Calibri"/>
                <a:cs typeface="Calibri"/>
              </a:rPr>
              <a:t>Christos</a:t>
            </a:r>
            <a:r>
              <a:rPr sz="1200" b="1" spc="25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(ΑΤΜ)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45"/>
              </a:lnSpc>
            </a:pP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Technical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Support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87703" y="3357467"/>
            <a:ext cx="2785110" cy="691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Bachelor</a:t>
            </a:r>
            <a:endParaRPr sz="1200" dirty="0">
              <a:latin typeface="Calibri"/>
              <a:cs typeface="Calibri"/>
            </a:endParaRPr>
          </a:p>
          <a:p>
            <a:pPr marL="12700" marR="5080">
              <a:lnSpc>
                <a:spcPts val="1250"/>
              </a:lnSpc>
              <a:spcBef>
                <a:spcPts val="130"/>
              </a:spcBef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Rural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Surveying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Engineer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N.T.U.A.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(2015)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Master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Science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Degree,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UniWA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240"/>
              </a:lnSpc>
            </a:pP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Master</a:t>
            </a:r>
            <a:r>
              <a:rPr sz="1200" i="1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thesis:</a:t>
            </a:r>
            <a:r>
              <a:rPr sz="1200" i="1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8595B"/>
                </a:solidFill>
                <a:latin typeface="Calibri"/>
                <a:cs typeface="Calibri"/>
              </a:rPr>
              <a:t>“Geospatial</a:t>
            </a:r>
            <a:r>
              <a:rPr sz="1200" i="1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58595B"/>
                </a:solidFill>
                <a:latin typeface="Calibri"/>
                <a:cs typeface="Calibri"/>
              </a:rPr>
              <a:t>Technologies”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73734" y="4157567"/>
            <a:ext cx="3302000" cy="685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45"/>
              </a:lnSpc>
              <a:spcBef>
                <a:spcPts val="100"/>
              </a:spcBef>
            </a:pPr>
            <a:r>
              <a:rPr sz="1200" b="1" dirty="0">
                <a:solidFill>
                  <a:srgbClr val="58595B"/>
                </a:solidFill>
                <a:latin typeface="Calibri"/>
                <a:cs typeface="Calibri"/>
              </a:rPr>
              <a:t>Liakata</a:t>
            </a:r>
            <a:r>
              <a:rPr sz="1200" b="1" spc="-5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Nicky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250"/>
              </a:lnSpc>
            </a:pP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Secretariat</a:t>
            </a:r>
            <a:r>
              <a:rPr sz="1200" spc="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Department</a:t>
            </a:r>
            <a:endParaRPr sz="1200" dirty="0">
              <a:latin typeface="Calibri"/>
              <a:cs typeface="Calibri"/>
            </a:endParaRPr>
          </a:p>
          <a:p>
            <a:pPr marL="226060">
              <a:lnSpc>
                <a:spcPts val="1250"/>
              </a:lnSpc>
            </a:pPr>
            <a:r>
              <a:rPr sz="1200" b="1" spc="-10" dirty="0">
                <a:solidFill>
                  <a:srgbClr val="58595B"/>
                </a:solidFill>
                <a:latin typeface="Calibri"/>
                <a:cs typeface="Calibri"/>
              </a:rPr>
              <a:t>Specialisation</a:t>
            </a:r>
            <a:endParaRPr sz="1200" dirty="0">
              <a:latin typeface="Calibri"/>
              <a:cs typeface="Calibri"/>
            </a:endParaRPr>
          </a:p>
          <a:p>
            <a:pPr marL="226060">
              <a:lnSpc>
                <a:spcPts val="1345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Graphics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design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visual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communication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(2004)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19286" y="1077631"/>
            <a:ext cx="25400" cy="897255"/>
            <a:chOff x="519286" y="1077631"/>
            <a:chExt cx="25400" cy="897255"/>
          </a:xfrm>
        </p:grpSpPr>
        <p:sp>
          <p:nvSpPr>
            <p:cNvPr id="22" name="object 22"/>
            <p:cNvSpPr/>
            <p:nvPr/>
          </p:nvSpPr>
          <p:spPr>
            <a:xfrm>
              <a:off x="531986" y="1077631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1986" y="1134012"/>
              <a:ext cx="0" cy="803275"/>
            </a:xfrm>
            <a:custGeom>
              <a:avLst/>
              <a:gdLst/>
              <a:ahLst/>
              <a:cxnLst/>
              <a:rect l="l" t="t" r="r" b="b"/>
              <a:pathLst>
                <a:path h="803275">
                  <a:moveTo>
                    <a:pt x="0" y="0"/>
                  </a:moveTo>
                  <a:lnTo>
                    <a:pt x="0" y="802690"/>
                  </a:lnTo>
                </a:path>
              </a:pathLst>
            </a:custGeom>
            <a:ln w="25400">
              <a:solidFill>
                <a:srgbClr val="FE82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1986" y="1955369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19286" y="2568680"/>
            <a:ext cx="25400" cy="266700"/>
            <a:chOff x="519286" y="2660207"/>
            <a:chExt cx="25400" cy="266700"/>
          </a:xfrm>
        </p:grpSpPr>
        <p:sp>
          <p:nvSpPr>
            <p:cNvPr id="26" name="object 26"/>
            <p:cNvSpPr/>
            <p:nvPr/>
          </p:nvSpPr>
          <p:spPr>
            <a:xfrm>
              <a:off x="531986" y="266020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1986" y="2711912"/>
              <a:ext cx="0" cy="179705"/>
            </a:xfrm>
            <a:custGeom>
              <a:avLst/>
              <a:gdLst/>
              <a:ahLst/>
              <a:cxnLst/>
              <a:rect l="l" t="t" r="r" b="b"/>
              <a:pathLst>
                <a:path h="179705">
                  <a:moveTo>
                    <a:pt x="0" y="0"/>
                  </a:moveTo>
                  <a:lnTo>
                    <a:pt x="0" y="179616"/>
                  </a:lnTo>
                </a:path>
              </a:pathLst>
            </a:custGeom>
            <a:ln w="25400">
              <a:solidFill>
                <a:srgbClr val="FE82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1986" y="290785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4903456" y="3415557"/>
            <a:ext cx="25400" cy="582295"/>
            <a:chOff x="4911216" y="4228446"/>
            <a:chExt cx="25400" cy="582295"/>
          </a:xfrm>
        </p:grpSpPr>
        <p:sp>
          <p:nvSpPr>
            <p:cNvPr id="30" name="object 30"/>
            <p:cNvSpPr/>
            <p:nvPr/>
          </p:nvSpPr>
          <p:spPr>
            <a:xfrm>
              <a:off x="4923916" y="4228446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23916" y="4283773"/>
              <a:ext cx="0" cy="490220"/>
            </a:xfrm>
            <a:custGeom>
              <a:avLst/>
              <a:gdLst/>
              <a:ahLst/>
              <a:cxnLst/>
              <a:rect l="l" t="t" r="r" b="b"/>
              <a:pathLst>
                <a:path h="490220">
                  <a:moveTo>
                    <a:pt x="0" y="0"/>
                  </a:moveTo>
                  <a:lnTo>
                    <a:pt x="0" y="489686"/>
                  </a:lnTo>
                </a:path>
              </a:pathLst>
            </a:custGeom>
            <a:ln w="25400">
              <a:solidFill>
                <a:srgbClr val="FE82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23916" y="479158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49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4903456" y="2600041"/>
            <a:ext cx="25400" cy="297180"/>
            <a:chOff x="4911216" y="3412930"/>
            <a:chExt cx="25400" cy="297180"/>
          </a:xfrm>
        </p:grpSpPr>
        <p:sp>
          <p:nvSpPr>
            <p:cNvPr id="34" name="object 34"/>
            <p:cNvSpPr/>
            <p:nvPr/>
          </p:nvSpPr>
          <p:spPr>
            <a:xfrm>
              <a:off x="4923916" y="3412930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23916" y="3468989"/>
              <a:ext cx="0" cy="203835"/>
            </a:xfrm>
            <a:custGeom>
              <a:avLst/>
              <a:gdLst/>
              <a:ahLst/>
              <a:cxnLst/>
              <a:rect l="l" t="t" r="r" b="b"/>
              <a:pathLst>
                <a:path h="203835">
                  <a:moveTo>
                    <a:pt x="0" y="0"/>
                  </a:moveTo>
                  <a:lnTo>
                    <a:pt x="0" y="203530"/>
                  </a:lnTo>
                </a:path>
              </a:pathLst>
            </a:custGeom>
            <a:ln w="25400">
              <a:solidFill>
                <a:srgbClr val="FE82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23916" y="369102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519286" y="3412435"/>
            <a:ext cx="25400" cy="266700"/>
            <a:chOff x="519286" y="3629636"/>
            <a:chExt cx="25400" cy="266700"/>
          </a:xfrm>
        </p:grpSpPr>
        <p:sp>
          <p:nvSpPr>
            <p:cNvPr id="38" name="object 38"/>
            <p:cNvSpPr/>
            <p:nvPr/>
          </p:nvSpPr>
          <p:spPr>
            <a:xfrm>
              <a:off x="531986" y="3629636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1986" y="3681342"/>
              <a:ext cx="0" cy="179705"/>
            </a:xfrm>
            <a:custGeom>
              <a:avLst/>
              <a:gdLst/>
              <a:ahLst/>
              <a:cxnLst/>
              <a:rect l="l" t="t" r="r" b="b"/>
              <a:pathLst>
                <a:path h="179704">
                  <a:moveTo>
                    <a:pt x="0" y="0"/>
                  </a:moveTo>
                  <a:lnTo>
                    <a:pt x="0" y="179616"/>
                  </a:lnTo>
                </a:path>
              </a:pathLst>
            </a:custGeom>
            <a:ln w="25400">
              <a:solidFill>
                <a:srgbClr val="FE82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1986" y="3877286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19286" y="4222683"/>
            <a:ext cx="25400" cy="266700"/>
            <a:chOff x="519286" y="4577907"/>
            <a:chExt cx="25400" cy="266700"/>
          </a:xfrm>
        </p:grpSpPr>
        <p:sp>
          <p:nvSpPr>
            <p:cNvPr id="42" name="object 42"/>
            <p:cNvSpPr/>
            <p:nvPr/>
          </p:nvSpPr>
          <p:spPr>
            <a:xfrm>
              <a:off x="531986" y="457790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49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1986" y="4629612"/>
              <a:ext cx="0" cy="179705"/>
            </a:xfrm>
            <a:custGeom>
              <a:avLst/>
              <a:gdLst/>
              <a:ahLst/>
              <a:cxnLst/>
              <a:rect l="l" t="t" r="r" b="b"/>
              <a:pathLst>
                <a:path h="179704">
                  <a:moveTo>
                    <a:pt x="0" y="0"/>
                  </a:moveTo>
                  <a:lnTo>
                    <a:pt x="0" y="179616"/>
                  </a:lnTo>
                </a:path>
              </a:pathLst>
            </a:custGeom>
            <a:ln w="25400">
              <a:solidFill>
                <a:srgbClr val="FE82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1986" y="482555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49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519286" y="4976891"/>
            <a:ext cx="25400" cy="266700"/>
            <a:chOff x="519286" y="5543107"/>
            <a:chExt cx="25400" cy="266700"/>
          </a:xfrm>
        </p:grpSpPr>
        <p:sp>
          <p:nvSpPr>
            <p:cNvPr id="46" name="object 46"/>
            <p:cNvSpPr/>
            <p:nvPr/>
          </p:nvSpPr>
          <p:spPr>
            <a:xfrm>
              <a:off x="531986" y="554310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49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1986" y="5594812"/>
              <a:ext cx="0" cy="179705"/>
            </a:xfrm>
            <a:custGeom>
              <a:avLst/>
              <a:gdLst/>
              <a:ahLst/>
              <a:cxnLst/>
              <a:rect l="l" t="t" r="r" b="b"/>
              <a:pathLst>
                <a:path h="179704">
                  <a:moveTo>
                    <a:pt x="0" y="0"/>
                  </a:moveTo>
                  <a:lnTo>
                    <a:pt x="0" y="179616"/>
                  </a:lnTo>
                </a:path>
              </a:pathLst>
            </a:custGeom>
            <a:ln w="25400">
              <a:solidFill>
                <a:srgbClr val="FE82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1986" y="579075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49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903456" y="1828268"/>
            <a:ext cx="25400" cy="266700"/>
            <a:chOff x="4911216" y="2641157"/>
            <a:chExt cx="25400" cy="266700"/>
          </a:xfrm>
        </p:grpSpPr>
        <p:sp>
          <p:nvSpPr>
            <p:cNvPr id="50" name="object 50"/>
            <p:cNvSpPr/>
            <p:nvPr/>
          </p:nvSpPr>
          <p:spPr>
            <a:xfrm>
              <a:off x="4923916" y="264115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23916" y="2692862"/>
              <a:ext cx="0" cy="179705"/>
            </a:xfrm>
            <a:custGeom>
              <a:avLst/>
              <a:gdLst/>
              <a:ahLst/>
              <a:cxnLst/>
              <a:rect l="l" t="t" r="r" b="b"/>
              <a:pathLst>
                <a:path h="179705">
                  <a:moveTo>
                    <a:pt x="0" y="0"/>
                  </a:moveTo>
                  <a:lnTo>
                    <a:pt x="0" y="179616"/>
                  </a:lnTo>
                </a:path>
              </a:pathLst>
            </a:custGeom>
            <a:ln w="25400">
              <a:solidFill>
                <a:srgbClr val="FE82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923916" y="288880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4903456" y="1034518"/>
            <a:ext cx="25400" cy="266700"/>
            <a:chOff x="4911216" y="1847407"/>
            <a:chExt cx="25400" cy="266700"/>
          </a:xfrm>
        </p:grpSpPr>
        <p:sp>
          <p:nvSpPr>
            <p:cNvPr id="54" name="object 54"/>
            <p:cNvSpPr/>
            <p:nvPr/>
          </p:nvSpPr>
          <p:spPr>
            <a:xfrm>
              <a:off x="4923916" y="184740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923916" y="1899112"/>
              <a:ext cx="0" cy="179705"/>
            </a:xfrm>
            <a:custGeom>
              <a:avLst/>
              <a:gdLst/>
              <a:ahLst/>
              <a:cxnLst/>
              <a:rect l="l" t="t" r="r" b="b"/>
              <a:pathLst>
                <a:path h="179705">
                  <a:moveTo>
                    <a:pt x="0" y="0"/>
                  </a:moveTo>
                  <a:lnTo>
                    <a:pt x="0" y="179616"/>
                  </a:lnTo>
                </a:path>
              </a:pathLst>
            </a:custGeom>
            <a:ln w="25400">
              <a:solidFill>
                <a:srgbClr val="FE82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23916" y="209505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537238" y="5725353"/>
            <a:ext cx="25400" cy="266700"/>
            <a:chOff x="4911216" y="1040957"/>
            <a:chExt cx="25400" cy="266700"/>
          </a:xfrm>
        </p:grpSpPr>
        <p:sp>
          <p:nvSpPr>
            <p:cNvPr id="58" name="object 58"/>
            <p:cNvSpPr/>
            <p:nvPr/>
          </p:nvSpPr>
          <p:spPr>
            <a:xfrm>
              <a:off x="4923916" y="104095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923916" y="1092662"/>
              <a:ext cx="0" cy="179705"/>
            </a:xfrm>
            <a:custGeom>
              <a:avLst/>
              <a:gdLst/>
              <a:ahLst/>
              <a:cxnLst/>
              <a:rect l="l" t="t" r="r" b="b"/>
              <a:pathLst>
                <a:path h="179705">
                  <a:moveTo>
                    <a:pt x="0" y="0"/>
                  </a:moveTo>
                  <a:lnTo>
                    <a:pt x="0" y="179616"/>
                  </a:lnTo>
                </a:path>
              </a:pathLst>
            </a:custGeom>
            <a:ln w="25400">
              <a:solidFill>
                <a:srgbClr val="FE82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923916" y="128860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4903456" y="4516625"/>
            <a:ext cx="25400" cy="266700"/>
            <a:chOff x="4911216" y="5329514"/>
            <a:chExt cx="25400" cy="266700"/>
          </a:xfrm>
        </p:grpSpPr>
        <p:sp>
          <p:nvSpPr>
            <p:cNvPr id="62" name="object 62"/>
            <p:cNvSpPr/>
            <p:nvPr/>
          </p:nvSpPr>
          <p:spPr>
            <a:xfrm>
              <a:off x="4923916" y="5329514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49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923916" y="5381219"/>
              <a:ext cx="0" cy="179705"/>
            </a:xfrm>
            <a:custGeom>
              <a:avLst/>
              <a:gdLst/>
              <a:ahLst/>
              <a:cxnLst/>
              <a:rect l="l" t="t" r="r" b="b"/>
              <a:pathLst>
                <a:path h="179704">
                  <a:moveTo>
                    <a:pt x="0" y="0"/>
                  </a:moveTo>
                  <a:lnTo>
                    <a:pt x="0" y="179616"/>
                  </a:lnTo>
                </a:path>
              </a:pathLst>
            </a:custGeom>
            <a:ln w="25400">
              <a:solidFill>
                <a:srgbClr val="FE82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923916" y="5577164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49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359891" y="6818738"/>
            <a:ext cx="249618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5"/>
              </a:lnSpc>
            </a:pPr>
            <a:r>
              <a:rPr sz="2500" spc="125" dirty="0">
                <a:solidFill>
                  <a:srgbClr val="FFFFFF"/>
                </a:solidFill>
                <a:latin typeface="D-DIN"/>
                <a:cs typeface="D-DIN"/>
              </a:rPr>
              <a:t>Company</a:t>
            </a:r>
            <a:r>
              <a:rPr sz="2500" spc="320" dirty="0">
                <a:solidFill>
                  <a:srgbClr val="FFFFFF"/>
                </a:solidFill>
                <a:latin typeface="D-DIN"/>
                <a:cs typeface="D-DIN"/>
              </a:rPr>
              <a:t> </a:t>
            </a:r>
            <a:r>
              <a:rPr sz="2500" spc="140" dirty="0">
                <a:solidFill>
                  <a:srgbClr val="FFFFFF"/>
                </a:solidFill>
                <a:latin typeface="D-DIN"/>
                <a:cs typeface="D-DIN"/>
              </a:rPr>
              <a:t>Profile</a:t>
            </a:r>
            <a:endParaRPr sz="2500">
              <a:latin typeface="D-DIN"/>
              <a:cs typeface="D-DIN"/>
            </a:endParaRPr>
          </a:p>
        </p:txBody>
      </p:sp>
      <p:sp>
        <p:nvSpPr>
          <p:cNvPr id="66" name="object 20">
            <a:extLst>
              <a:ext uri="{FF2B5EF4-FFF2-40B4-BE49-F238E27FC236}">
                <a16:creationId xmlns:a16="http://schemas.microsoft.com/office/drawing/2014/main" id="{F8454FF9-E51B-A168-7C8E-D4C93C80927D}"/>
              </a:ext>
            </a:extLst>
          </p:cNvPr>
          <p:cNvSpPr txBox="1"/>
          <p:nvPr/>
        </p:nvSpPr>
        <p:spPr>
          <a:xfrm>
            <a:off x="4773734" y="4918190"/>
            <a:ext cx="3302000" cy="1346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45"/>
              </a:lnSpc>
              <a:spcBef>
                <a:spcPts val="100"/>
              </a:spcBef>
            </a:pPr>
            <a:r>
              <a:rPr lang="en-US" sz="1200" b="1" spc="-10" dirty="0">
                <a:solidFill>
                  <a:srgbClr val="58595B"/>
                </a:solidFill>
                <a:latin typeface="Calibri"/>
                <a:cs typeface="Calibri"/>
              </a:rPr>
              <a:t>Atzaraki Anna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250"/>
              </a:lnSpc>
            </a:pPr>
            <a:r>
              <a:rPr lang="en-US" sz="1200" spc="-10" dirty="0">
                <a:solidFill>
                  <a:srgbClr val="58595B"/>
                </a:solidFill>
                <a:latin typeface="Calibri"/>
                <a:cs typeface="Calibri"/>
              </a:rPr>
              <a:t>GIS Brand Manager</a:t>
            </a:r>
            <a:endParaRPr sz="1200" dirty="0">
              <a:latin typeface="Calibri"/>
              <a:cs typeface="Calibri"/>
            </a:endParaRPr>
          </a:p>
          <a:p>
            <a:pPr marL="226060">
              <a:lnSpc>
                <a:spcPts val="1250"/>
              </a:lnSpc>
            </a:pPr>
            <a:r>
              <a:rPr lang="en-US" sz="1200" b="1" spc="-10" dirty="0">
                <a:solidFill>
                  <a:srgbClr val="58595B"/>
                </a:solidFill>
                <a:latin typeface="Calibri"/>
                <a:cs typeface="Calibri"/>
              </a:rPr>
              <a:t>Bachelor</a:t>
            </a:r>
            <a:endParaRPr sz="1200" dirty="0">
              <a:latin typeface="Calibri"/>
              <a:cs typeface="Calibri"/>
            </a:endParaRPr>
          </a:p>
          <a:p>
            <a:pPr marL="226060">
              <a:lnSpc>
                <a:spcPts val="1345"/>
              </a:lnSpc>
            </a:pP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In Geography, University of Aegean (2019)</a:t>
            </a:r>
          </a:p>
          <a:p>
            <a:pPr marL="226060">
              <a:lnSpc>
                <a:spcPts val="1345"/>
              </a:lnSpc>
            </a:pPr>
            <a:r>
              <a:rPr lang="en-US" sz="1200" b="1" dirty="0">
                <a:solidFill>
                  <a:srgbClr val="58595B"/>
                </a:solidFill>
                <a:latin typeface="Calibri"/>
                <a:cs typeface="Calibri"/>
              </a:rPr>
              <a:t>MSc, 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National Technical University of Athens – Cyprus University of Technology (2022)</a:t>
            </a:r>
          </a:p>
          <a:p>
            <a:pPr marL="226060">
              <a:lnSpc>
                <a:spcPts val="1345"/>
              </a:lnSpc>
            </a:pP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Geoinformatics and Geospatial Technologies</a:t>
            </a:r>
          </a:p>
          <a:p>
            <a:pPr marL="226060">
              <a:lnSpc>
                <a:spcPts val="1345"/>
              </a:lnSpc>
            </a:pPr>
            <a:endParaRPr sz="1200" dirty="0">
              <a:latin typeface="Calibri"/>
              <a:cs typeface="Calibri"/>
            </a:endParaRPr>
          </a:p>
        </p:txBody>
      </p:sp>
      <p:grpSp>
        <p:nvGrpSpPr>
          <p:cNvPr id="71" name="object 29">
            <a:extLst>
              <a:ext uri="{FF2B5EF4-FFF2-40B4-BE49-F238E27FC236}">
                <a16:creationId xmlns:a16="http://schemas.microsoft.com/office/drawing/2014/main" id="{918F74F8-9EAA-CB43-9392-E754728D73AA}"/>
              </a:ext>
            </a:extLst>
          </p:cNvPr>
          <p:cNvGrpSpPr/>
          <p:nvPr/>
        </p:nvGrpSpPr>
        <p:grpSpPr>
          <a:xfrm>
            <a:off x="4893296" y="5276850"/>
            <a:ext cx="45719" cy="789617"/>
            <a:chOff x="4911216" y="4228446"/>
            <a:chExt cx="25400" cy="582295"/>
          </a:xfrm>
        </p:grpSpPr>
        <p:sp>
          <p:nvSpPr>
            <p:cNvPr id="72" name="object 30">
              <a:extLst>
                <a:ext uri="{FF2B5EF4-FFF2-40B4-BE49-F238E27FC236}">
                  <a16:creationId xmlns:a16="http://schemas.microsoft.com/office/drawing/2014/main" id="{BCCAB79C-8C04-3D39-A615-A612A1698134}"/>
                </a:ext>
              </a:extLst>
            </p:cNvPr>
            <p:cNvSpPr/>
            <p:nvPr/>
          </p:nvSpPr>
          <p:spPr>
            <a:xfrm>
              <a:off x="4923916" y="4228446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31">
              <a:extLst>
                <a:ext uri="{FF2B5EF4-FFF2-40B4-BE49-F238E27FC236}">
                  <a16:creationId xmlns:a16="http://schemas.microsoft.com/office/drawing/2014/main" id="{7F085745-6AB2-D4DB-44F3-2DA01B03B278}"/>
                </a:ext>
              </a:extLst>
            </p:cNvPr>
            <p:cNvSpPr/>
            <p:nvPr/>
          </p:nvSpPr>
          <p:spPr>
            <a:xfrm>
              <a:off x="4923916" y="4283773"/>
              <a:ext cx="0" cy="490220"/>
            </a:xfrm>
            <a:custGeom>
              <a:avLst/>
              <a:gdLst/>
              <a:ahLst/>
              <a:cxnLst/>
              <a:rect l="l" t="t" r="r" b="b"/>
              <a:pathLst>
                <a:path h="490220">
                  <a:moveTo>
                    <a:pt x="0" y="0"/>
                  </a:moveTo>
                  <a:lnTo>
                    <a:pt x="0" y="489686"/>
                  </a:lnTo>
                </a:path>
              </a:pathLst>
            </a:custGeom>
            <a:ln w="25400">
              <a:solidFill>
                <a:srgbClr val="FE82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32">
              <a:extLst>
                <a:ext uri="{FF2B5EF4-FFF2-40B4-BE49-F238E27FC236}">
                  <a16:creationId xmlns:a16="http://schemas.microsoft.com/office/drawing/2014/main" id="{0F6DD5A2-9C72-740E-27FE-768A0B6771BD}"/>
                </a:ext>
              </a:extLst>
            </p:cNvPr>
            <p:cNvSpPr/>
            <p:nvPr/>
          </p:nvSpPr>
          <p:spPr>
            <a:xfrm>
              <a:off x="4923916" y="479158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9049"/>
                  </a:lnTo>
                </a:path>
              </a:pathLst>
            </a:custGeom>
            <a:ln w="25400">
              <a:solidFill>
                <a:srgbClr val="FE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810" y="6226137"/>
            <a:ext cx="878382" cy="50773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2"/>
            <a:ext cx="9360535" cy="534670"/>
            <a:chOff x="0" y="2"/>
            <a:chExt cx="9360535" cy="534670"/>
          </a:xfrm>
        </p:grpSpPr>
        <p:sp>
          <p:nvSpPr>
            <p:cNvPr id="4" name="object 4"/>
            <p:cNvSpPr/>
            <p:nvPr/>
          </p:nvSpPr>
          <p:spPr>
            <a:xfrm>
              <a:off x="0" y="2"/>
              <a:ext cx="6162040" cy="398780"/>
            </a:xfrm>
            <a:custGeom>
              <a:avLst/>
              <a:gdLst/>
              <a:ahLst/>
              <a:cxnLst/>
              <a:rect l="l" t="t" r="r" b="b"/>
              <a:pathLst>
                <a:path w="6162040" h="398780">
                  <a:moveTo>
                    <a:pt x="6053759" y="0"/>
                  </a:moveTo>
                  <a:lnTo>
                    <a:pt x="0" y="0"/>
                  </a:lnTo>
                  <a:lnTo>
                    <a:pt x="0" y="398170"/>
                  </a:lnTo>
                  <a:lnTo>
                    <a:pt x="6161976" y="398170"/>
                  </a:lnTo>
                  <a:lnTo>
                    <a:pt x="6053759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53762" y="2"/>
              <a:ext cx="3306445" cy="534670"/>
            </a:xfrm>
            <a:custGeom>
              <a:avLst/>
              <a:gdLst/>
              <a:ahLst/>
              <a:cxnLst/>
              <a:rect l="l" t="t" r="r" b="b"/>
              <a:pathLst>
                <a:path w="3306445" h="534670">
                  <a:moveTo>
                    <a:pt x="3306241" y="0"/>
                  </a:moveTo>
                  <a:lnTo>
                    <a:pt x="0" y="0"/>
                  </a:lnTo>
                  <a:lnTo>
                    <a:pt x="135648" y="534149"/>
                  </a:lnTo>
                  <a:lnTo>
                    <a:pt x="3306241" y="534149"/>
                  </a:lnTo>
                  <a:lnTo>
                    <a:pt x="3306241" y="0"/>
                  </a:lnTo>
                  <a:close/>
                </a:path>
              </a:pathLst>
            </a:custGeom>
            <a:solidFill>
              <a:srgbClr val="FE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6818294"/>
            <a:ext cx="3306445" cy="382270"/>
          </a:xfrm>
          <a:custGeom>
            <a:avLst/>
            <a:gdLst/>
            <a:ahLst/>
            <a:cxnLst/>
            <a:rect l="l" t="t" r="r" b="b"/>
            <a:pathLst>
              <a:path w="3306445" h="382270">
                <a:moveTo>
                  <a:pt x="3170580" y="0"/>
                </a:moveTo>
                <a:lnTo>
                  <a:pt x="0" y="0"/>
                </a:lnTo>
                <a:lnTo>
                  <a:pt x="0" y="381711"/>
                </a:lnTo>
                <a:lnTo>
                  <a:pt x="3306241" y="381711"/>
                </a:lnTo>
                <a:lnTo>
                  <a:pt x="3170580" y="0"/>
                </a:lnTo>
                <a:close/>
              </a:path>
            </a:pathLst>
          </a:custGeom>
          <a:solidFill>
            <a:srgbClr val="001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2300" y="6787919"/>
            <a:ext cx="24961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125" dirty="0">
                <a:solidFill>
                  <a:srgbClr val="FFFFFF"/>
                </a:solidFill>
                <a:latin typeface="D-DIN"/>
                <a:cs typeface="D-DIN"/>
              </a:rPr>
              <a:t>Company</a:t>
            </a:r>
            <a:r>
              <a:rPr sz="2500" spc="320" dirty="0">
                <a:solidFill>
                  <a:srgbClr val="FFFFFF"/>
                </a:solidFill>
                <a:latin typeface="D-DIN"/>
                <a:cs typeface="D-DIN"/>
              </a:rPr>
              <a:t> </a:t>
            </a:r>
            <a:r>
              <a:rPr sz="2500" spc="140" dirty="0">
                <a:solidFill>
                  <a:srgbClr val="FFFFFF"/>
                </a:solidFill>
                <a:latin typeface="D-DIN"/>
                <a:cs typeface="D-DIN"/>
              </a:rPr>
              <a:t>Profile</a:t>
            </a:r>
            <a:endParaRPr sz="2500" dirty="0">
              <a:latin typeface="D-DIN"/>
              <a:cs typeface="D-DI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6849" y="5889257"/>
            <a:ext cx="5784215" cy="708025"/>
            <a:chOff x="3206849" y="5889257"/>
            <a:chExt cx="5784215" cy="708025"/>
          </a:xfrm>
        </p:grpSpPr>
        <p:sp>
          <p:nvSpPr>
            <p:cNvPr id="10" name="object 10"/>
            <p:cNvSpPr/>
            <p:nvPr/>
          </p:nvSpPr>
          <p:spPr>
            <a:xfrm>
              <a:off x="3420193" y="6203607"/>
              <a:ext cx="1814195" cy="265430"/>
            </a:xfrm>
            <a:custGeom>
              <a:avLst/>
              <a:gdLst/>
              <a:ahLst/>
              <a:cxnLst/>
              <a:rect l="l" t="t" r="r" b="b"/>
              <a:pathLst>
                <a:path w="1814195" h="265429">
                  <a:moveTo>
                    <a:pt x="0" y="0"/>
                  </a:moveTo>
                  <a:lnTo>
                    <a:pt x="181635" y="264947"/>
                  </a:lnTo>
                  <a:lnTo>
                    <a:pt x="1699412" y="263004"/>
                  </a:lnTo>
                  <a:lnTo>
                    <a:pt x="1813610" y="4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6839" y="5889269"/>
              <a:ext cx="5784215" cy="708025"/>
            </a:xfrm>
            <a:custGeom>
              <a:avLst/>
              <a:gdLst/>
              <a:ahLst/>
              <a:cxnLst/>
              <a:rect l="l" t="t" r="r" b="b"/>
              <a:pathLst>
                <a:path w="5784215" h="708025">
                  <a:moveTo>
                    <a:pt x="4729632" y="0"/>
                  </a:moveTo>
                  <a:lnTo>
                    <a:pt x="0" y="3124"/>
                  </a:lnTo>
                  <a:lnTo>
                    <a:pt x="173012" y="255460"/>
                  </a:lnTo>
                  <a:lnTo>
                    <a:pt x="4456239" y="258724"/>
                  </a:lnTo>
                  <a:lnTo>
                    <a:pt x="4729632" y="0"/>
                  </a:lnTo>
                  <a:close/>
                </a:path>
                <a:path w="5784215" h="708025">
                  <a:moveTo>
                    <a:pt x="5783732" y="456374"/>
                  </a:moveTo>
                  <a:lnTo>
                    <a:pt x="311353" y="457339"/>
                  </a:lnTo>
                  <a:lnTo>
                    <a:pt x="482904" y="707567"/>
                  </a:lnTo>
                  <a:lnTo>
                    <a:pt x="5358841" y="704189"/>
                  </a:lnTo>
                  <a:lnTo>
                    <a:pt x="5783732" y="456374"/>
                  </a:lnTo>
                  <a:close/>
                </a:path>
              </a:pathLst>
            </a:custGeom>
            <a:solidFill>
              <a:srgbClr val="0073C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89014" y="6012225"/>
              <a:ext cx="3418204" cy="259715"/>
            </a:xfrm>
            <a:custGeom>
              <a:avLst/>
              <a:gdLst/>
              <a:ahLst/>
              <a:cxnLst/>
              <a:rect l="l" t="t" r="r" b="b"/>
              <a:pathLst>
                <a:path w="3418204" h="259714">
                  <a:moveTo>
                    <a:pt x="0" y="0"/>
                  </a:moveTo>
                  <a:lnTo>
                    <a:pt x="175869" y="256578"/>
                  </a:lnTo>
                  <a:lnTo>
                    <a:pt x="3220567" y="259333"/>
                  </a:lnTo>
                  <a:lnTo>
                    <a:pt x="3417633" y="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162040" y="6554156"/>
            <a:ext cx="2652395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spc="200" dirty="0">
                <a:solidFill>
                  <a:srgbClr val="FE8200"/>
                </a:solidFill>
                <a:latin typeface="+mj-lt"/>
                <a:cs typeface="D-DIN"/>
              </a:rPr>
              <a:t>www.jgc.gr</a:t>
            </a:r>
            <a:endParaRPr sz="3700" dirty="0">
              <a:latin typeface="+mj-lt"/>
              <a:cs typeface="D-DI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15346" y="4197685"/>
            <a:ext cx="3467100" cy="815975"/>
            <a:chOff x="715346" y="4197685"/>
            <a:chExt cx="3467100" cy="81597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5346" y="4197685"/>
              <a:ext cx="3466852" cy="81573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95033" y="4300932"/>
              <a:ext cx="2922270" cy="576580"/>
            </a:xfrm>
            <a:custGeom>
              <a:avLst/>
              <a:gdLst/>
              <a:ahLst/>
              <a:cxnLst/>
              <a:rect l="l" t="t" r="r" b="b"/>
              <a:pathLst>
                <a:path w="2922270" h="576579">
                  <a:moveTo>
                    <a:pt x="2921774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2827642" y="575995"/>
                  </a:lnTo>
                  <a:lnTo>
                    <a:pt x="2921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5031" y="4300931"/>
              <a:ext cx="297180" cy="576580"/>
            </a:xfrm>
            <a:custGeom>
              <a:avLst/>
              <a:gdLst/>
              <a:ahLst/>
              <a:cxnLst/>
              <a:rect l="l" t="t" r="r" b="b"/>
              <a:pathLst>
                <a:path w="297180" h="576579">
                  <a:moveTo>
                    <a:pt x="172995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72980" y="575995"/>
                  </a:lnTo>
                  <a:lnTo>
                    <a:pt x="180277" y="569454"/>
                  </a:lnTo>
                  <a:lnTo>
                    <a:pt x="209416" y="536951"/>
                  </a:lnTo>
                  <a:lnTo>
                    <a:pt x="234891" y="501382"/>
                  </a:lnTo>
                  <a:lnTo>
                    <a:pt x="256404" y="463045"/>
                  </a:lnTo>
                  <a:lnTo>
                    <a:pt x="273657" y="422239"/>
                  </a:lnTo>
                  <a:lnTo>
                    <a:pt x="286350" y="379261"/>
                  </a:lnTo>
                  <a:lnTo>
                    <a:pt x="294185" y="334412"/>
                  </a:lnTo>
                  <a:lnTo>
                    <a:pt x="296863" y="287988"/>
                  </a:lnTo>
                  <a:lnTo>
                    <a:pt x="294185" y="241568"/>
                  </a:lnTo>
                  <a:lnTo>
                    <a:pt x="286350" y="196720"/>
                  </a:lnTo>
                  <a:lnTo>
                    <a:pt x="273657" y="153743"/>
                  </a:lnTo>
                  <a:lnTo>
                    <a:pt x="256404" y="112937"/>
                  </a:lnTo>
                  <a:lnTo>
                    <a:pt x="234891" y="74600"/>
                  </a:lnTo>
                  <a:lnTo>
                    <a:pt x="209416" y="39031"/>
                  </a:lnTo>
                  <a:lnTo>
                    <a:pt x="180277" y="6528"/>
                  </a:lnTo>
                  <a:lnTo>
                    <a:pt x="172995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4872" y="4219934"/>
              <a:ext cx="738505" cy="738505"/>
            </a:xfrm>
            <a:custGeom>
              <a:avLst/>
              <a:gdLst/>
              <a:ahLst/>
              <a:cxnLst/>
              <a:rect l="l" t="t" r="r" b="b"/>
              <a:pathLst>
                <a:path w="738505" h="738504">
                  <a:moveTo>
                    <a:pt x="368985" y="0"/>
                  </a:moveTo>
                  <a:lnTo>
                    <a:pt x="322698" y="2874"/>
                  </a:lnTo>
                  <a:lnTo>
                    <a:pt x="278128" y="11269"/>
                  </a:lnTo>
                  <a:lnTo>
                    <a:pt x="235619" y="24837"/>
                  </a:lnTo>
                  <a:lnTo>
                    <a:pt x="195518" y="43232"/>
                  </a:lnTo>
                  <a:lnTo>
                    <a:pt x="158171" y="66110"/>
                  </a:lnTo>
                  <a:lnTo>
                    <a:pt x="123922" y="93123"/>
                  </a:lnTo>
                  <a:lnTo>
                    <a:pt x="93119" y="123928"/>
                  </a:lnTo>
                  <a:lnTo>
                    <a:pt x="66106" y="158176"/>
                  </a:lnTo>
                  <a:lnTo>
                    <a:pt x="43230" y="195524"/>
                  </a:lnTo>
                  <a:lnTo>
                    <a:pt x="24835" y="235624"/>
                  </a:lnTo>
                  <a:lnTo>
                    <a:pt x="11268" y="278132"/>
                  </a:lnTo>
                  <a:lnTo>
                    <a:pt x="2874" y="322701"/>
                  </a:lnTo>
                  <a:lnTo>
                    <a:pt x="0" y="368985"/>
                  </a:lnTo>
                  <a:lnTo>
                    <a:pt x="2874" y="415273"/>
                  </a:lnTo>
                  <a:lnTo>
                    <a:pt x="11268" y="459844"/>
                  </a:lnTo>
                  <a:lnTo>
                    <a:pt x="24835" y="502353"/>
                  </a:lnTo>
                  <a:lnTo>
                    <a:pt x="43230" y="542455"/>
                  </a:lnTo>
                  <a:lnTo>
                    <a:pt x="66106" y="579804"/>
                  </a:lnTo>
                  <a:lnTo>
                    <a:pt x="93119" y="614054"/>
                  </a:lnTo>
                  <a:lnTo>
                    <a:pt x="123922" y="644859"/>
                  </a:lnTo>
                  <a:lnTo>
                    <a:pt x="158171" y="671873"/>
                  </a:lnTo>
                  <a:lnTo>
                    <a:pt x="195518" y="694751"/>
                  </a:lnTo>
                  <a:lnTo>
                    <a:pt x="235619" y="713147"/>
                  </a:lnTo>
                  <a:lnTo>
                    <a:pt x="278128" y="726715"/>
                  </a:lnTo>
                  <a:lnTo>
                    <a:pt x="322698" y="735109"/>
                  </a:lnTo>
                  <a:lnTo>
                    <a:pt x="368985" y="737984"/>
                  </a:lnTo>
                  <a:lnTo>
                    <a:pt x="415270" y="735109"/>
                  </a:lnTo>
                  <a:lnTo>
                    <a:pt x="459839" y="726715"/>
                  </a:lnTo>
                  <a:lnTo>
                    <a:pt x="502347" y="713147"/>
                  </a:lnTo>
                  <a:lnTo>
                    <a:pt x="542447" y="694751"/>
                  </a:lnTo>
                  <a:lnTo>
                    <a:pt x="579794" y="671873"/>
                  </a:lnTo>
                  <a:lnTo>
                    <a:pt x="614043" y="644859"/>
                  </a:lnTo>
                  <a:lnTo>
                    <a:pt x="644847" y="614054"/>
                  </a:lnTo>
                  <a:lnTo>
                    <a:pt x="671861" y="579804"/>
                  </a:lnTo>
                  <a:lnTo>
                    <a:pt x="694738" y="542455"/>
                  </a:lnTo>
                  <a:lnTo>
                    <a:pt x="713134" y="502353"/>
                  </a:lnTo>
                  <a:lnTo>
                    <a:pt x="726702" y="459844"/>
                  </a:lnTo>
                  <a:lnTo>
                    <a:pt x="735096" y="415273"/>
                  </a:lnTo>
                  <a:lnTo>
                    <a:pt x="737971" y="368985"/>
                  </a:lnTo>
                  <a:lnTo>
                    <a:pt x="735096" y="322701"/>
                  </a:lnTo>
                  <a:lnTo>
                    <a:pt x="726702" y="278132"/>
                  </a:lnTo>
                  <a:lnTo>
                    <a:pt x="713134" y="235624"/>
                  </a:lnTo>
                  <a:lnTo>
                    <a:pt x="694738" y="195524"/>
                  </a:lnTo>
                  <a:lnTo>
                    <a:pt x="671861" y="158176"/>
                  </a:lnTo>
                  <a:lnTo>
                    <a:pt x="644847" y="123928"/>
                  </a:lnTo>
                  <a:lnTo>
                    <a:pt x="614043" y="93123"/>
                  </a:lnTo>
                  <a:lnTo>
                    <a:pt x="579794" y="66110"/>
                  </a:lnTo>
                  <a:lnTo>
                    <a:pt x="542447" y="43232"/>
                  </a:lnTo>
                  <a:lnTo>
                    <a:pt x="502347" y="24837"/>
                  </a:lnTo>
                  <a:lnTo>
                    <a:pt x="459839" y="11269"/>
                  </a:lnTo>
                  <a:lnTo>
                    <a:pt x="415270" y="2874"/>
                  </a:lnTo>
                  <a:lnTo>
                    <a:pt x="3689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9698" y="4284776"/>
              <a:ext cx="608304" cy="60829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094" y="4200766"/>
              <a:ext cx="542534" cy="72847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61094" y="4115781"/>
            <a:ext cx="467359" cy="744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700" i="1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@</a:t>
            </a:r>
            <a:endParaRPr sz="4700">
              <a:latin typeface="Franklin Gothic Book"/>
              <a:cs typeface="Franklin Gothic Boo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83096" y="1599329"/>
            <a:ext cx="3499485" cy="2526665"/>
            <a:chOff x="683096" y="1599329"/>
            <a:chExt cx="3499485" cy="2526665"/>
          </a:xfrm>
        </p:grpSpPr>
        <p:pic>
          <p:nvPicPr>
            <p:cNvPr id="23" name="object 23">
              <a:hlinkClick r:id="rId6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5346" y="3309739"/>
              <a:ext cx="3466852" cy="815729"/>
            </a:xfrm>
            <a:prstGeom prst="rect">
              <a:avLst/>
            </a:prstGeom>
          </p:spPr>
        </p:pic>
        <p:sp>
          <p:nvSpPr>
            <p:cNvPr id="24" name="object 24">
              <a:hlinkClick r:id="rId6"/>
            </p:cNvPr>
            <p:cNvSpPr/>
            <p:nvPr/>
          </p:nvSpPr>
          <p:spPr>
            <a:xfrm>
              <a:off x="1195045" y="3412986"/>
              <a:ext cx="2922270" cy="576580"/>
            </a:xfrm>
            <a:custGeom>
              <a:avLst/>
              <a:gdLst/>
              <a:ahLst/>
              <a:cxnLst/>
              <a:rect l="l" t="t" r="r" b="b"/>
              <a:pathLst>
                <a:path w="2922270" h="576579">
                  <a:moveTo>
                    <a:pt x="2921762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2827642" y="575995"/>
                  </a:lnTo>
                  <a:lnTo>
                    <a:pt x="29217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hlinkClick r:id="rId6"/>
            </p:cNvPr>
            <p:cNvSpPr/>
            <p:nvPr/>
          </p:nvSpPr>
          <p:spPr>
            <a:xfrm>
              <a:off x="1195044" y="3412985"/>
              <a:ext cx="297180" cy="576580"/>
            </a:xfrm>
            <a:custGeom>
              <a:avLst/>
              <a:gdLst/>
              <a:ahLst/>
              <a:cxnLst/>
              <a:rect l="l" t="t" r="r" b="b"/>
              <a:pathLst>
                <a:path w="297180" h="576579">
                  <a:moveTo>
                    <a:pt x="172987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72983" y="575995"/>
                  </a:lnTo>
                  <a:lnTo>
                    <a:pt x="180271" y="569462"/>
                  </a:lnTo>
                  <a:lnTo>
                    <a:pt x="209411" y="536959"/>
                  </a:lnTo>
                  <a:lnTo>
                    <a:pt x="234887" y="501389"/>
                  </a:lnTo>
                  <a:lnTo>
                    <a:pt x="256402" y="463052"/>
                  </a:lnTo>
                  <a:lnTo>
                    <a:pt x="273656" y="422246"/>
                  </a:lnTo>
                  <a:lnTo>
                    <a:pt x="286350" y="379270"/>
                  </a:lnTo>
                  <a:lnTo>
                    <a:pt x="294185" y="334422"/>
                  </a:lnTo>
                  <a:lnTo>
                    <a:pt x="296863" y="288001"/>
                  </a:lnTo>
                  <a:lnTo>
                    <a:pt x="294185" y="241578"/>
                  </a:lnTo>
                  <a:lnTo>
                    <a:pt x="286350" y="196728"/>
                  </a:lnTo>
                  <a:lnTo>
                    <a:pt x="273656" y="153750"/>
                  </a:lnTo>
                  <a:lnTo>
                    <a:pt x="256402" y="112942"/>
                  </a:lnTo>
                  <a:lnTo>
                    <a:pt x="234887" y="74604"/>
                  </a:lnTo>
                  <a:lnTo>
                    <a:pt x="209411" y="39033"/>
                  </a:lnTo>
                  <a:lnTo>
                    <a:pt x="180271" y="6529"/>
                  </a:lnTo>
                  <a:lnTo>
                    <a:pt x="172987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hlinkClick r:id="rId6"/>
            </p:cNvPr>
            <p:cNvSpPr/>
            <p:nvPr/>
          </p:nvSpPr>
          <p:spPr>
            <a:xfrm>
              <a:off x="724872" y="3331988"/>
              <a:ext cx="738505" cy="738505"/>
            </a:xfrm>
            <a:custGeom>
              <a:avLst/>
              <a:gdLst/>
              <a:ahLst/>
              <a:cxnLst/>
              <a:rect l="l" t="t" r="r" b="b"/>
              <a:pathLst>
                <a:path w="738505" h="738504">
                  <a:moveTo>
                    <a:pt x="368985" y="0"/>
                  </a:moveTo>
                  <a:lnTo>
                    <a:pt x="322698" y="2874"/>
                  </a:lnTo>
                  <a:lnTo>
                    <a:pt x="278128" y="11269"/>
                  </a:lnTo>
                  <a:lnTo>
                    <a:pt x="235619" y="24837"/>
                  </a:lnTo>
                  <a:lnTo>
                    <a:pt x="195518" y="43233"/>
                  </a:lnTo>
                  <a:lnTo>
                    <a:pt x="158171" y="66110"/>
                  </a:lnTo>
                  <a:lnTo>
                    <a:pt x="123922" y="93125"/>
                  </a:lnTo>
                  <a:lnTo>
                    <a:pt x="93119" y="123930"/>
                  </a:lnTo>
                  <a:lnTo>
                    <a:pt x="66106" y="158179"/>
                  </a:lnTo>
                  <a:lnTo>
                    <a:pt x="43230" y="195528"/>
                  </a:lnTo>
                  <a:lnTo>
                    <a:pt x="24835" y="235630"/>
                  </a:lnTo>
                  <a:lnTo>
                    <a:pt x="11268" y="278139"/>
                  </a:lnTo>
                  <a:lnTo>
                    <a:pt x="2874" y="322711"/>
                  </a:lnTo>
                  <a:lnTo>
                    <a:pt x="0" y="368998"/>
                  </a:lnTo>
                  <a:lnTo>
                    <a:pt x="2874" y="415283"/>
                  </a:lnTo>
                  <a:lnTo>
                    <a:pt x="11268" y="459852"/>
                  </a:lnTo>
                  <a:lnTo>
                    <a:pt x="24835" y="502359"/>
                  </a:lnTo>
                  <a:lnTo>
                    <a:pt x="43230" y="542460"/>
                  </a:lnTo>
                  <a:lnTo>
                    <a:pt x="66106" y="579807"/>
                  </a:lnTo>
                  <a:lnTo>
                    <a:pt x="93119" y="614056"/>
                  </a:lnTo>
                  <a:lnTo>
                    <a:pt x="123922" y="644860"/>
                  </a:lnTo>
                  <a:lnTo>
                    <a:pt x="158171" y="671874"/>
                  </a:lnTo>
                  <a:lnTo>
                    <a:pt x="195518" y="694751"/>
                  </a:lnTo>
                  <a:lnTo>
                    <a:pt x="235619" y="713147"/>
                  </a:lnTo>
                  <a:lnTo>
                    <a:pt x="278128" y="726715"/>
                  </a:lnTo>
                  <a:lnTo>
                    <a:pt x="322698" y="735109"/>
                  </a:lnTo>
                  <a:lnTo>
                    <a:pt x="368985" y="737984"/>
                  </a:lnTo>
                  <a:lnTo>
                    <a:pt x="415267" y="735109"/>
                  </a:lnTo>
                  <a:lnTo>
                    <a:pt x="459835" y="726715"/>
                  </a:lnTo>
                  <a:lnTo>
                    <a:pt x="502341" y="713147"/>
                  </a:lnTo>
                  <a:lnTo>
                    <a:pt x="542441" y="694751"/>
                  </a:lnTo>
                  <a:lnTo>
                    <a:pt x="579789" y="671874"/>
                  </a:lnTo>
                  <a:lnTo>
                    <a:pt x="614038" y="644860"/>
                  </a:lnTo>
                  <a:lnTo>
                    <a:pt x="644843" y="614056"/>
                  </a:lnTo>
                  <a:lnTo>
                    <a:pt x="671857" y="579807"/>
                  </a:lnTo>
                  <a:lnTo>
                    <a:pt x="694736" y="542460"/>
                  </a:lnTo>
                  <a:lnTo>
                    <a:pt x="713132" y="502359"/>
                  </a:lnTo>
                  <a:lnTo>
                    <a:pt x="726701" y="459852"/>
                  </a:lnTo>
                  <a:lnTo>
                    <a:pt x="735096" y="415283"/>
                  </a:lnTo>
                  <a:lnTo>
                    <a:pt x="737971" y="368998"/>
                  </a:lnTo>
                  <a:lnTo>
                    <a:pt x="735096" y="322711"/>
                  </a:lnTo>
                  <a:lnTo>
                    <a:pt x="726701" y="278139"/>
                  </a:lnTo>
                  <a:lnTo>
                    <a:pt x="713132" y="235630"/>
                  </a:lnTo>
                  <a:lnTo>
                    <a:pt x="694736" y="195528"/>
                  </a:lnTo>
                  <a:lnTo>
                    <a:pt x="671857" y="158179"/>
                  </a:lnTo>
                  <a:lnTo>
                    <a:pt x="644843" y="123930"/>
                  </a:lnTo>
                  <a:lnTo>
                    <a:pt x="614038" y="93125"/>
                  </a:lnTo>
                  <a:lnTo>
                    <a:pt x="579789" y="66110"/>
                  </a:lnTo>
                  <a:lnTo>
                    <a:pt x="542441" y="43233"/>
                  </a:lnTo>
                  <a:lnTo>
                    <a:pt x="502341" y="24837"/>
                  </a:lnTo>
                  <a:lnTo>
                    <a:pt x="459835" y="11269"/>
                  </a:lnTo>
                  <a:lnTo>
                    <a:pt x="415267" y="2874"/>
                  </a:lnTo>
                  <a:lnTo>
                    <a:pt x="3689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>
              <a:hlinkClick r:id="rId6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9698" y="3396830"/>
              <a:ext cx="608317" cy="608304"/>
            </a:xfrm>
            <a:prstGeom prst="rect">
              <a:avLst/>
            </a:prstGeom>
          </p:spPr>
        </p:pic>
        <p:pic>
          <p:nvPicPr>
            <p:cNvPr id="28" name="object 28">
              <a:hlinkClick r:id="rId6"/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7556" y="3461981"/>
              <a:ext cx="505961" cy="505967"/>
            </a:xfrm>
            <a:prstGeom prst="rect">
              <a:avLst/>
            </a:prstGeom>
          </p:spPr>
        </p:pic>
        <p:sp>
          <p:nvSpPr>
            <p:cNvPr id="29" name="object 29">
              <a:hlinkClick r:id="rId6"/>
            </p:cNvPr>
            <p:cNvSpPr/>
            <p:nvPr/>
          </p:nvSpPr>
          <p:spPr>
            <a:xfrm>
              <a:off x="905652" y="3512785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5" h="376554">
                  <a:moveTo>
                    <a:pt x="376402" y="188201"/>
                  </a:moveTo>
                  <a:lnTo>
                    <a:pt x="369679" y="238231"/>
                  </a:lnTo>
                  <a:lnTo>
                    <a:pt x="350707" y="283188"/>
                  </a:lnTo>
                  <a:lnTo>
                    <a:pt x="321279" y="321278"/>
                  </a:lnTo>
                  <a:lnTo>
                    <a:pt x="283192" y="350706"/>
                  </a:lnTo>
                  <a:lnTo>
                    <a:pt x="238238" y="369679"/>
                  </a:lnTo>
                  <a:lnTo>
                    <a:pt x="188214" y="376402"/>
                  </a:lnTo>
                  <a:lnTo>
                    <a:pt x="138178" y="369679"/>
                  </a:lnTo>
                  <a:lnTo>
                    <a:pt x="93218" y="350706"/>
                  </a:lnTo>
                  <a:lnTo>
                    <a:pt x="55125" y="321278"/>
                  </a:lnTo>
                  <a:lnTo>
                    <a:pt x="25696" y="283188"/>
                  </a:lnTo>
                  <a:lnTo>
                    <a:pt x="6723" y="238231"/>
                  </a:lnTo>
                  <a:lnTo>
                    <a:pt x="0" y="188201"/>
                  </a:lnTo>
                  <a:lnTo>
                    <a:pt x="6723" y="138166"/>
                  </a:lnTo>
                  <a:lnTo>
                    <a:pt x="25696" y="93208"/>
                  </a:lnTo>
                  <a:lnTo>
                    <a:pt x="55125" y="55119"/>
                  </a:lnTo>
                  <a:lnTo>
                    <a:pt x="93218" y="25693"/>
                  </a:lnTo>
                  <a:lnTo>
                    <a:pt x="138178" y="6722"/>
                  </a:lnTo>
                  <a:lnTo>
                    <a:pt x="188214" y="0"/>
                  </a:lnTo>
                  <a:lnTo>
                    <a:pt x="238238" y="6722"/>
                  </a:lnTo>
                  <a:lnTo>
                    <a:pt x="283192" y="25693"/>
                  </a:lnTo>
                  <a:lnTo>
                    <a:pt x="321279" y="55119"/>
                  </a:lnTo>
                  <a:lnTo>
                    <a:pt x="350707" y="93208"/>
                  </a:lnTo>
                  <a:lnTo>
                    <a:pt x="369679" y="138166"/>
                  </a:lnTo>
                  <a:lnTo>
                    <a:pt x="376402" y="188201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hlinkClick r:id="rId6"/>
            </p:cNvPr>
            <p:cNvSpPr/>
            <p:nvPr/>
          </p:nvSpPr>
          <p:spPr>
            <a:xfrm>
              <a:off x="1031104" y="3512785"/>
              <a:ext cx="125730" cy="376555"/>
            </a:xfrm>
            <a:custGeom>
              <a:avLst/>
              <a:gdLst/>
              <a:ahLst/>
              <a:cxnLst/>
              <a:rect l="l" t="t" r="r" b="b"/>
              <a:pathLst>
                <a:path w="125730" h="376554">
                  <a:moveTo>
                    <a:pt x="125488" y="188201"/>
                  </a:moveTo>
                  <a:lnTo>
                    <a:pt x="120556" y="261456"/>
                  </a:lnTo>
                  <a:lnTo>
                    <a:pt x="107108" y="321278"/>
                  </a:lnTo>
                  <a:lnTo>
                    <a:pt x="87169" y="361612"/>
                  </a:lnTo>
                  <a:lnTo>
                    <a:pt x="62763" y="376402"/>
                  </a:lnTo>
                  <a:lnTo>
                    <a:pt x="38335" y="361612"/>
                  </a:lnTo>
                  <a:lnTo>
                    <a:pt x="18384" y="321278"/>
                  </a:lnTo>
                  <a:lnTo>
                    <a:pt x="4932" y="261456"/>
                  </a:lnTo>
                  <a:lnTo>
                    <a:pt x="0" y="188201"/>
                  </a:lnTo>
                  <a:lnTo>
                    <a:pt x="4932" y="114941"/>
                  </a:lnTo>
                  <a:lnTo>
                    <a:pt x="18384" y="55119"/>
                  </a:lnTo>
                  <a:lnTo>
                    <a:pt x="38335" y="14788"/>
                  </a:lnTo>
                  <a:lnTo>
                    <a:pt x="62763" y="0"/>
                  </a:lnTo>
                  <a:lnTo>
                    <a:pt x="87169" y="14788"/>
                  </a:lnTo>
                  <a:lnTo>
                    <a:pt x="107108" y="55119"/>
                  </a:lnTo>
                  <a:lnTo>
                    <a:pt x="120556" y="114941"/>
                  </a:lnTo>
                  <a:lnTo>
                    <a:pt x="125488" y="188201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hlinkClick r:id="rId6"/>
            </p:cNvPr>
            <p:cNvSpPr/>
            <p:nvPr/>
          </p:nvSpPr>
          <p:spPr>
            <a:xfrm>
              <a:off x="905661" y="3638243"/>
              <a:ext cx="376555" cy="125730"/>
            </a:xfrm>
            <a:custGeom>
              <a:avLst/>
              <a:gdLst/>
              <a:ahLst/>
              <a:cxnLst/>
              <a:rect l="l" t="t" r="r" b="b"/>
              <a:pathLst>
                <a:path w="376555" h="125729">
                  <a:moveTo>
                    <a:pt x="188201" y="0"/>
                  </a:moveTo>
                  <a:lnTo>
                    <a:pt x="261454" y="4930"/>
                  </a:lnTo>
                  <a:lnTo>
                    <a:pt x="321271" y="18376"/>
                  </a:lnTo>
                  <a:lnTo>
                    <a:pt x="361601" y="38319"/>
                  </a:lnTo>
                  <a:lnTo>
                    <a:pt x="376389" y="62737"/>
                  </a:lnTo>
                  <a:lnTo>
                    <a:pt x="361601" y="87156"/>
                  </a:lnTo>
                  <a:lnTo>
                    <a:pt x="321271" y="107099"/>
                  </a:lnTo>
                  <a:lnTo>
                    <a:pt x="261454" y="120545"/>
                  </a:lnTo>
                  <a:lnTo>
                    <a:pt x="188201" y="125476"/>
                  </a:lnTo>
                  <a:lnTo>
                    <a:pt x="114941" y="120545"/>
                  </a:lnTo>
                  <a:lnTo>
                    <a:pt x="55119" y="107099"/>
                  </a:lnTo>
                  <a:lnTo>
                    <a:pt x="14788" y="87156"/>
                  </a:lnTo>
                  <a:lnTo>
                    <a:pt x="0" y="62737"/>
                  </a:lnTo>
                  <a:lnTo>
                    <a:pt x="14788" y="38319"/>
                  </a:lnTo>
                  <a:lnTo>
                    <a:pt x="55119" y="18376"/>
                  </a:lnTo>
                  <a:lnTo>
                    <a:pt x="114941" y="4930"/>
                  </a:lnTo>
                  <a:lnTo>
                    <a:pt x="188201" y="0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5346" y="1599329"/>
              <a:ext cx="3466852" cy="81573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195045" y="1702579"/>
              <a:ext cx="2922270" cy="576580"/>
            </a:xfrm>
            <a:custGeom>
              <a:avLst/>
              <a:gdLst/>
              <a:ahLst/>
              <a:cxnLst/>
              <a:rect l="l" t="t" r="r" b="b"/>
              <a:pathLst>
                <a:path w="2922270" h="576580">
                  <a:moveTo>
                    <a:pt x="2921762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2827642" y="575995"/>
                  </a:lnTo>
                  <a:lnTo>
                    <a:pt x="29217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95044" y="1702574"/>
              <a:ext cx="297180" cy="576580"/>
            </a:xfrm>
            <a:custGeom>
              <a:avLst/>
              <a:gdLst/>
              <a:ahLst/>
              <a:cxnLst/>
              <a:rect l="l" t="t" r="r" b="b"/>
              <a:pathLst>
                <a:path w="297180" h="576580">
                  <a:moveTo>
                    <a:pt x="172984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72978" y="575995"/>
                  </a:lnTo>
                  <a:lnTo>
                    <a:pt x="180271" y="569457"/>
                  </a:lnTo>
                  <a:lnTo>
                    <a:pt x="209411" y="536955"/>
                  </a:lnTo>
                  <a:lnTo>
                    <a:pt x="234887" y="501386"/>
                  </a:lnTo>
                  <a:lnTo>
                    <a:pt x="256402" y="463049"/>
                  </a:lnTo>
                  <a:lnTo>
                    <a:pt x="273656" y="422242"/>
                  </a:lnTo>
                  <a:lnTo>
                    <a:pt x="286350" y="379265"/>
                  </a:lnTo>
                  <a:lnTo>
                    <a:pt x="294185" y="334415"/>
                  </a:lnTo>
                  <a:lnTo>
                    <a:pt x="296863" y="287992"/>
                  </a:lnTo>
                  <a:lnTo>
                    <a:pt x="294185" y="241571"/>
                  </a:lnTo>
                  <a:lnTo>
                    <a:pt x="286350" y="196723"/>
                  </a:lnTo>
                  <a:lnTo>
                    <a:pt x="273656" y="153747"/>
                  </a:lnTo>
                  <a:lnTo>
                    <a:pt x="256402" y="112941"/>
                  </a:lnTo>
                  <a:lnTo>
                    <a:pt x="234887" y="74604"/>
                  </a:lnTo>
                  <a:lnTo>
                    <a:pt x="209411" y="39035"/>
                  </a:lnTo>
                  <a:lnTo>
                    <a:pt x="180271" y="6532"/>
                  </a:lnTo>
                  <a:lnTo>
                    <a:pt x="172984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4872" y="1621581"/>
              <a:ext cx="738505" cy="738505"/>
            </a:xfrm>
            <a:custGeom>
              <a:avLst/>
              <a:gdLst/>
              <a:ahLst/>
              <a:cxnLst/>
              <a:rect l="l" t="t" r="r" b="b"/>
              <a:pathLst>
                <a:path w="738505" h="738505">
                  <a:moveTo>
                    <a:pt x="368985" y="0"/>
                  </a:moveTo>
                  <a:lnTo>
                    <a:pt x="322698" y="2874"/>
                  </a:lnTo>
                  <a:lnTo>
                    <a:pt x="278128" y="11269"/>
                  </a:lnTo>
                  <a:lnTo>
                    <a:pt x="235619" y="24837"/>
                  </a:lnTo>
                  <a:lnTo>
                    <a:pt x="195518" y="43232"/>
                  </a:lnTo>
                  <a:lnTo>
                    <a:pt x="158171" y="66110"/>
                  </a:lnTo>
                  <a:lnTo>
                    <a:pt x="123922" y="93123"/>
                  </a:lnTo>
                  <a:lnTo>
                    <a:pt x="93119" y="123928"/>
                  </a:lnTo>
                  <a:lnTo>
                    <a:pt x="66106" y="158176"/>
                  </a:lnTo>
                  <a:lnTo>
                    <a:pt x="43230" y="195524"/>
                  </a:lnTo>
                  <a:lnTo>
                    <a:pt x="24835" y="235624"/>
                  </a:lnTo>
                  <a:lnTo>
                    <a:pt x="11268" y="278132"/>
                  </a:lnTo>
                  <a:lnTo>
                    <a:pt x="2874" y="322701"/>
                  </a:lnTo>
                  <a:lnTo>
                    <a:pt x="0" y="368985"/>
                  </a:lnTo>
                  <a:lnTo>
                    <a:pt x="2874" y="415273"/>
                  </a:lnTo>
                  <a:lnTo>
                    <a:pt x="11268" y="459844"/>
                  </a:lnTo>
                  <a:lnTo>
                    <a:pt x="24835" y="502353"/>
                  </a:lnTo>
                  <a:lnTo>
                    <a:pt x="43230" y="542455"/>
                  </a:lnTo>
                  <a:lnTo>
                    <a:pt x="66106" y="579804"/>
                  </a:lnTo>
                  <a:lnTo>
                    <a:pt x="93119" y="614054"/>
                  </a:lnTo>
                  <a:lnTo>
                    <a:pt x="123922" y="644859"/>
                  </a:lnTo>
                  <a:lnTo>
                    <a:pt x="158171" y="671873"/>
                  </a:lnTo>
                  <a:lnTo>
                    <a:pt x="195518" y="694751"/>
                  </a:lnTo>
                  <a:lnTo>
                    <a:pt x="235619" y="713147"/>
                  </a:lnTo>
                  <a:lnTo>
                    <a:pt x="278128" y="726715"/>
                  </a:lnTo>
                  <a:lnTo>
                    <a:pt x="322698" y="735109"/>
                  </a:lnTo>
                  <a:lnTo>
                    <a:pt x="368985" y="737984"/>
                  </a:lnTo>
                  <a:lnTo>
                    <a:pt x="415267" y="735109"/>
                  </a:lnTo>
                  <a:lnTo>
                    <a:pt x="459835" y="726715"/>
                  </a:lnTo>
                  <a:lnTo>
                    <a:pt x="502341" y="713147"/>
                  </a:lnTo>
                  <a:lnTo>
                    <a:pt x="542441" y="694751"/>
                  </a:lnTo>
                  <a:lnTo>
                    <a:pt x="579789" y="671873"/>
                  </a:lnTo>
                  <a:lnTo>
                    <a:pt x="614038" y="644859"/>
                  </a:lnTo>
                  <a:lnTo>
                    <a:pt x="644843" y="614054"/>
                  </a:lnTo>
                  <a:lnTo>
                    <a:pt x="671857" y="579804"/>
                  </a:lnTo>
                  <a:lnTo>
                    <a:pt x="694736" y="542455"/>
                  </a:lnTo>
                  <a:lnTo>
                    <a:pt x="713132" y="502353"/>
                  </a:lnTo>
                  <a:lnTo>
                    <a:pt x="726701" y="459844"/>
                  </a:lnTo>
                  <a:lnTo>
                    <a:pt x="735096" y="415273"/>
                  </a:lnTo>
                  <a:lnTo>
                    <a:pt x="737971" y="368985"/>
                  </a:lnTo>
                  <a:lnTo>
                    <a:pt x="735096" y="322701"/>
                  </a:lnTo>
                  <a:lnTo>
                    <a:pt x="726701" y="278132"/>
                  </a:lnTo>
                  <a:lnTo>
                    <a:pt x="713132" y="235624"/>
                  </a:lnTo>
                  <a:lnTo>
                    <a:pt x="694736" y="195524"/>
                  </a:lnTo>
                  <a:lnTo>
                    <a:pt x="671857" y="158176"/>
                  </a:lnTo>
                  <a:lnTo>
                    <a:pt x="644843" y="123928"/>
                  </a:lnTo>
                  <a:lnTo>
                    <a:pt x="614038" y="93123"/>
                  </a:lnTo>
                  <a:lnTo>
                    <a:pt x="579789" y="66110"/>
                  </a:lnTo>
                  <a:lnTo>
                    <a:pt x="542441" y="43232"/>
                  </a:lnTo>
                  <a:lnTo>
                    <a:pt x="502341" y="24837"/>
                  </a:lnTo>
                  <a:lnTo>
                    <a:pt x="459835" y="11269"/>
                  </a:lnTo>
                  <a:lnTo>
                    <a:pt x="415267" y="2874"/>
                  </a:lnTo>
                  <a:lnTo>
                    <a:pt x="3689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9698" y="1686432"/>
              <a:ext cx="608317" cy="60829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0374" y="1757403"/>
              <a:ext cx="377952" cy="49377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68472" y="1808473"/>
              <a:ext cx="250825" cy="364490"/>
            </a:xfrm>
            <a:custGeom>
              <a:avLst/>
              <a:gdLst/>
              <a:ahLst/>
              <a:cxnLst/>
              <a:rect l="l" t="t" r="r" b="b"/>
              <a:pathLst>
                <a:path w="250825" h="364489">
                  <a:moveTo>
                    <a:pt x="250380" y="139826"/>
                  </a:moveTo>
                  <a:lnTo>
                    <a:pt x="239882" y="193281"/>
                  </a:lnTo>
                  <a:lnTo>
                    <a:pt x="219480" y="243879"/>
                  </a:lnTo>
                  <a:lnTo>
                    <a:pt x="193670" y="289372"/>
                  </a:lnTo>
                  <a:lnTo>
                    <a:pt x="166949" y="327510"/>
                  </a:lnTo>
                  <a:lnTo>
                    <a:pt x="135365" y="362354"/>
                  </a:lnTo>
                  <a:lnTo>
                    <a:pt x="125476" y="364461"/>
                  </a:lnTo>
                  <a:lnTo>
                    <a:pt x="115586" y="362363"/>
                  </a:lnTo>
                  <a:lnTo>
                    <a:pt x="82622" y="325699"/>
                  </a:lnTo>
                  <a:lnTo>
                    <a:pt x="54381" y="284800"/>
                  </a:lnTo>
                  <a:lnTo>
                    <a:pt x="27683" y="235995"/>
                  </a:lnTo>
                  <a:lnTo>
                    <a:pt x="7799" y="181920"/>
                  </a:lnTo>
                  <a:lnTo>
                    <a:pt x="0" y="125209"/>
                  </a:lnTo>
                  <a:lnTo>
                    <a:pt x="6896" y="84071"/>
                  </a:lnTo>
                  <a:lnTo>
                    <a:pt x="26039" y="48661"/>
                  </a:lnTo>
                  <a:lnTo>
                    <a:pt x="55108" y="21299"/>
                  </a:lnTo>
                  <a:lnTo>
                    <a:pt x="91783" y="4305"/>
                  </a:lnTo>
                  <a:lnTo>
                    <a:pt x="133743" y="0"/>
                  </a:lnTo>
                  <a:lnTo>
                    <a:pt x="182495" y="13846"/>
                  </a:lnTo>
                  <a:lnTo>
                    <a:pt x="220518" y="45167"/>
                  </a:lnTo>
                  <a:lnTo>
                    <a:pt x="244312" y="88861"/>
                  </a:lnTo>
                  <a:lnTo>
                    <a:pt x="250380" y="139826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2772" y="1862970"/>
              <a:ext cx="158851" cy="15885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3096" y="2401916"/>
              <a:ext cx="3499102" cy="87477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195045" y="2537368"/>
              <a:ext cx="2922270" cy="576580"/>
            </a:xfrm>
            <a:custGeom>
              <a:avLst/>
              <a:gdLst/>
              <a:ahLst/>
              <a:cxnLst/>
              <a:rect l="l" t="t" r="r" b="b"/>
              <a:pathLst>
                <a:path w="2922270" h="576580">
                  <a:moveTo>
                    <a:pt x="2921787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2827642" y="575995"/>
                  </a:lnTo>
                  <a:lnTo>
                    <a:pt x="29217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95044" y="2537370"/>
              <a:ext cx="297180" cy="576580"/>
            </a:xfrm>
            <a:custGeom>
              <a:avLst/>
              <a:gdLst/>
              <a:ahLst/>
              <a:cxnLst/>
              <a:rect l="l" t="t" r="r" b="b"/>
              <a:pathLst>
                <a:path w="297180" h="576580">
                  <a:moveTo>
                    <a:pt x="172985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72973" y="575995"/>
                  </a:lnTo>
                  <a:lnTo>
                    <a:pt x="180265" y="569458"/>
                  </a:lnTo>
                  <a:lnTo>
                    <a:pt x="209403" y="536955"/>
                  </a:lnTo>
                  <a:lnTo>
                    <a:pt x="234878" y="501386"/>
                  </a:lnTo>
                  <a:lnTo>
                    <a:pt x="256392" y="463049"/>
                  </a:lnTo>
                  <a:lnTo>
                    <a:pt x="273644" y="422243"/>
                  </a:lnTo>
                  <a:lnTo>
                    <a:pt x="286338" y="379266"/>
                  </a:lnTo>
                  <a:lnTo>
                    <a:pt x="294173" y="334418"/>
                  </a:lnTo>
                  <a:lnTo>
                    <a:pt x="296851" y="287998"/>
                  </a:lnTo>
                  <a:lnTo>
                    <a:pt x="294173" y="241574"/>
                  </a:lnTo>
                  <a:lnTo>
                    <a:pt x="286338" y="196724"/>
                  </a:lnTo>
                  <a:lnTo>
                    <a:pt x="273644" y="153746"/>
                  </a:lnTo>
                  <a:lnTo>
                    <a:pt x="256392" y="112938"/>
                  </a:lnTo>
                  <a:lnTo>
                    <a:pt x="234878" y="74600"/>
                  </a:lnTo>
                  <a:lnTo>
                    <a:pt x="209403" y="39030"/>
                  </a:lnTo>
                  <a:lnTo>
                    <a:pt x="180265" y="6526"/>
                  </a:lnTo>
                  <a:lnTo>
                    <a:pt x="172985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24872" y="2456370"/>
              <a:ext cx="738505" cy="738505"/>
            </a:xfrm>
            <a:custGeom>
              <a:avLst/>
              <a:gdLst/>
              <a:ahLst/>
              <a:cxnLst/>
              <a:rect l="l" t="t" r="r" b="b"/>
              <a:pathLst>
                <a:path w="738505" h="738505">
                  <a:moveTo>
                    <a:pt x="368985" y="0"/>
                  </a:moveTo>
                  <a:lnTo>
                    <a:pt x="322698" y="2874"/>
                  </a:lnTo>
                  <a:lnTo>
                    <a:pt x="278128" y="11269"/>
                  </a:lnTo>
                  <a:lnTo>
                    <a:pt x="235619" y="24837"/>
                  </a:lnTo>
                  <a:lnTo>
                    <a:pt x="195518" y="43233"/>
                  </a:lnTo>
                  <a:lnTo>
                    <a:pt x="158171" y="66110"/>
                  </a:lnTo>
                  <a:lnTo>
                    <a:pt x="123922" y="93125"/>
                  </a:lnTo>
                  <a:lnTo>
                    <a:pt x="93119" y="123930"/>
                  </a:lnTo>
                  <a:lnTo>
                    <a:pt x="66106" y="158179"/>
                  </a:lnTo>
                  <a:lnTo>
                    <a:pt x="43230" y="195528"/>
                  </a:lnTo>
                  <a:lnTo>
                    <a:pt x="24835" y="235630"/>
                  </a:lnTo>
                  <a:lnTo>
                    <a:pt x="11268" y="278139"/>
                  </a:lnTo>
                  <a:lnTo>
                    <a:pt x="2874" y="322711"/>
                  </a:lnTo>
                  <a:lnTo>
                    <a:pt x="0" y="368998"/>
                  </a:lnTo>
                  <a:lnTo>
                    <a:pt x="2874" y="415283"/>
                  </a:lnTo>
                  <a:lnTo>
                    <a:pt x="11268" y="459852"/>
                  </a:lnTo>
                  <a:lnTo>
                    <a:pt x="24835" y="502359"/>
                  </a:lnTo>
                  <a:lnTo>
                    <a:pt x="43230" y="542460"/>
                  </a:lnTo>
                  <a:lnTo>
                    <a:pt x="66106" y="579807"/>
                  </a:lnTo>
                  <a:lnTo>
                    <a:pt x="93119" y="614056"/>
                  </a:lnTo>
                  <a:lnTo>
                    <a:pt x="123922" y="644860"/>
                  </a:lnTo>
                  <a:lnTo>
                    <a:pt x="158171" y="671874"/>
                  </a:lnTo>
                  <a:lnTo>
                    <a:pt x="195518" y="694751"/>
                  </a:lnTo>
                  <a:lnTo>
                    <a:pt x="235619" y="713147"/>
                  </a:lnTo>
                  <a:lnTo>
                    <a:pt x="278128" y="726715"/>
                  </a:lnTo>
                  <a:lnTo>
                    <a:pt x="322698" y="735109"/>
                  </a:lnTo>
                  <a:lnTo>
                    <a:pt x="368985" y="737984"/>
                  </a:lnTo>
                  <a:lnTo>
                    <a:pt x="415270" y="735109"/>
                  </a:lnTo>
                  <a:lnTo>
                    <a:pt x="459839" y="726715"/>
                  </a:lnTo>
                  <a:lnTo>
                    <a:pt x="502347" y="713147"/>
                  </a:lnTo>
                  <a:lnTo>
                    <a:pt x="542447" y="694751"/>
                  </a:lnTo>
                  <a:lnTo>
                    <a:pt x="579794" y="671874"/>
                  </a:lnTo>
                  <a:lnTo>
                    <a:pt x="614043" y="644860"/>
                  </a:lnTo>
                  <a:lnTo>
                    <a:pt x="644847" y="614056"/>
                  </a:lnTo>
                  <a:lnTo>
                    <a:pt x="671861" y="579807"/>
                  </a:lnTo>
                  <a:lnTo>
                    <a:pt x="694738" y="542460"/>
                  </a:lnTo>
                  <a:lnTo>
                    <a:pt x="713134" y="502359"/>
                  </a:lnTo>
                  <a:lnTo>
                    <a:pt x="726702" y="459852"/>
                  </a:lnTo>
                  <a:lnTo>
                    <a:pt x="735096" y="415283"/>
                  </a:lnTo>
                  <a:lnTo>
                    <a:pt x="737971" y="368998"/>
                  </a:lnTo>
                  <a:lnTo>
                    <a:pt x="735096" y="322711"/>
                  </a:lnTo>
                  <a:lnTo>
                    <a:pt x="726702" y="278139"/>
                  </a:lnTo>
                  <a:lnTo>
                    <a:pt x="713134" y="235630"/>
                  </a:lnTo>
                  <a:lnTo>
                    <a:pt x="694738" y="195528"/>
                  </a:lnTo>
                  <a:lnTo>
                    <a:pt x="671861" y="158179"/>
                  </a:lnTo>
                  <a:lnTo>
                    <a:pt x="644847" y="123930"/>
                  </a:lnTo>
                  <a:lnTo>
                    <a:pt x="614043" y="93125"/>
                  </a:lnTo>
                  <a:lnTo>
                    <a:pt x="579794" y="66110"/>
                  </a:lnTo>
                  <a:lnTo>
                    <a:pt x="542447" y="43233"/>
                  </a:lnTo>
                  <a:lnTo>
                    <a:pt x="502347" y="24837"/>
                  </a:lnTo>
                  <a:lnTo>
                    <a:pt x="459839" y="11269"/>
                  </a:lnTo>
                  <a:lnTo>
                    <a:pt x="415270" y="2874"/>
                  </a:lnTo>
                  <a:lnTo>
                    <a:pt x="3689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9698" y="2521203"/>
              <a:ext cx="608304" cy="60830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28042" y="2618982"/>
              <a:ext cx="414525" cy="41452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40763" y="2644376"/>
              <a:ext cx="336550" cy="337185"/>
            </a:xfrm>
            <a:custGeom>
              <a:avLst/>
              <a:gdLst/>
              <a:ahLst/>
              <a:cxnLst/>
              <a:rect l="l" t="t" r="r" b="b"/>
              <a:pathLst>
                <a:path w="336550" h="337185">
                  <a:moveTo>
                    <a:pt x="248586" y="0"/>
                  </a:moveTo>
                  <a:lnTo>
                    <a:pt x="12411" y="218605"/>
                  </a:lnTo>
                  <a:lnTo>
                    <a:pt x="0" y="248591"/>
                  </a:lnTo>
                  <a:lnTo>
                    <a:pt x="3102" y="264551"/>
                  </a:lnTo>
                  <a:lnTo>
                    <a:pt x="12411" y="278587"/>
                  </a:lnTo>
                  <a:lnTo>
                    <a:pt x="70399" y="336562"/>
                  </a:lnTo>
                  <a:lnTo>
                    <a:pt x="149253" y="257695"/>
                  </a:lnTo>
                  <a:lnTo>
                    <a:pt x="124602" y="233057"/>
                  </a:lnTo>
                  <a:lnTo>
                    <a:pt x="228107" y="129552"/>
                  </a:lnTo>
                  <a:lnTo>
                    <a:pt x="252758" y="154190"/>
                  </a:lnTo>
                  <a:lnTo>
                    <a:pt x="336553" y="70396"/>
                  </a:lnTo>
                  <a:lnTo>
                    <a:pt x="278590" y="12420"/>
                  </a:lnTo>
                  <a:lnTo>
                    <a:pt x="264552" y="3105"/>
                  </a:lnTo>
                  <a:lnTo>
                    <a:pt x="2485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531416" y="1771145"/>
            <a:ext cx="19373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3Α</a:t>
            </a:r>
            <a:r>
              <a:rPr sz="13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Calibri"/>
                <a:cs typeface="Calibri"/>
              </a:rPr>
              <a:t>P.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 Tsaldari</a:t>
            </a:r>
            <a:r>
              <a:rPr sz="1300" spc="2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Aristidou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St.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Marousi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31416" y="3574037"/>
            <a:ext cx="77660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  <a:hlinkClick r:id="rId6"/>
              </a:rPr>
              <a:t>www.jgc.gr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823296" y="1599329"/>
            <a:ext cx="3499485" cy="2526665"/>
            <a:chOff x="4823296" y="1599329"/>
            <a:chExt cx="3499485" cy="2526665"/>
          </a:xfrm>
        </p:grpSpPr>
        <p:pic>
          <p:nvPicPr>
            <p:cNvPr id="50" name="object 50">
              <a:hlinkClick r:id="rId16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55546" y="1599329"/>
              <a:ext cx="3466852" cy="815739"/>
            </a:xfrm>
            <a:prstGeom prst="rect">
              <a:avLst/>
            </a:prstGeom>
          </p:spPr>
        </p:pic>
        <p:sp>
          <p:nvSpPr>
            <p:cNvPr id="51" name="object 51">
              <a:hlinkClick r:id="rId16"/>
            </p:cNvPr>
            <p:cNvSpPr/>
            <p:nvPr/>
          </p:nvSpPr>
          <p:spPr>
            <a:xfrm>
              <a:off x="5335233" y="1702579"/>
              <a:ext cx="2922270" cy="576580"/>
            </a:xfrm>
            <a:custGeom>
              <a:avLst/>
              <a:gdLst/>
              <a:ahLst/>
              <a:cxnLst/>
              <a:rect l="l" t="t" r="r" b="b"/>
              <a:pathLst>
                <a:path w="2922270" h="576580">
                  <a:moveTo>
                    <a:pt x="2921774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2827642" y="575995"/>
                  </a:lnTo>
                  <a:lnTo>
                    <a:pt x="2921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hlinkClick r:id="rId16"/>
            </p:cNvPr>
            <p:cNvSpPr/>
            <p:nvPr/>
          </p:nvSpPr>
          <p:spPr>
            <a:xfrm>
              <a:off x="5335231" y="1702574"/>
              <a:ext cx="297180" cy="576580"/>
            </a:xfrm>
            <a:custGeom>
              <a:avLst/>
              <a:gdLst/>
              <a:ahLst/>
              <a:cxnLst/>
              <a:rect l="l" t="t" r="r" b="b"/>
              <a:pathLst>
                <a:path w="297179" h="576580">
                  <a:moveTo>
                    <a:pt x="172991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72984" y="575995"/>
                  </a:lnTo>
                  <a:lnTo>
                    <a:pt x="180277" y="569457"/>
                  </a:lnTo>
                  <a:lnTo>
                    <a:pt x="209416" y="536955"/>
                  </a:lnTo>
                  <a:lnTo>
                    <a:pt x="234891" y="501386"/>
                  </a:lnTo>
                  <a:lnTo>
                    <a:pt x="256405" y="463049"/>
                  </a:lnTo>
                  <a:lnTo>
                    <a:pt x="273657" y="422242"/>
                  </a:lnTo>
                  <a:lnTo>
                    <a:pt x="286350" y="379265"/>
                  </a:lnTo>
                  <a:lnTo>
                    <a:pt x="294185" y="334415"/>
                  </a:lnTo>
                  <a:lnTo>
                    <a:pt x="296863" y="287992"/>
                  </a:lnTo>
                  <a:lnTo>
                    <a:pt x="294185" y="241571"/>
                  </a:lnTo>
                  <a:lnTo>
                    <a:pt x="286350" y="196723"/>
                  </a:lnTo>
                  <a:lnTo>
                    <a:pt x="273657" y="153747"/>
                  </a:lnTo>
                  <a:lnTo>
                    <a:pt x="256405" y="112941"/>
                  </a:lnTo>
                  <a:lnTo>
                    <a:pt x="234891" y="74604"/>
                  </a:lnTo>
                  <a:lnTo>
                    <a:pt x="209416" y="39035"/>
                  </a:lnTo>
                  <a:lnTo>
                    <a:pt x="180277" y="6532"/>
                  </a:lnTo>
                  <a:lnTo>
                    <a:pt x="172991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hlinkClick r:id="rId16"/>
            </p:cNvPr>
            <p:cNvSpPr/>
            <p:nvPr/>
          </p:nvSpPr>
          <p:spPr>
            <a:xfrm>
              <a:off x="4865072" y="1621581"/>
              <a:ext cx="738505" cy="738505"/>
            </a:xfrm>
            <a:custGeom>
              <a:avLst/>
              <a:gdLst/>
              <a:ahLst/>
              <a:cxnLst/>
              <a:rect l="l" t="t" r="r" b="b"/>
              <a:pathLst>
                <a:path w="738504" h="738505">
                  <a:moveTo>
                    <a:pt x="368985" y="0"/>
                  </a:moveTo>
                  <a:lnTo>
                    <a:pt x="322698" y="2874"/>
                  </a:lnTo>
                  <a:lnTo>
                    <a:pt x="278128" y="11269"/>
                  </a:lnTo>
                  <a:lnTo>
                    <a:pt x="235619" y="24837"/>
                  </a:lnTo>
                  <a:lnTo>
                    <a:pt x="195518" y="43232"/>
                  </a:lnTo>
                  <a:lnTo>
                    <a:pt x="158171" y="66110"/>
                  </a:lnTo>
                  <a:lnTo>
                    <a:pt x="123922" y="93123"/>
                  </a:lnTo>
                  <a:lnTo>
                    <a:pt x="93119" y="123928"/>
                  </a:lnTo>
                  <a:lnTo>
                    <a:pt x="66106" y="158176"/>
                  </a:lnTo>
                  <a:lnTo>
                    <a:pt x="43230" y="195524"/>
                  </a:lnTo>
                  <a:lnTo>
                    <a:pt x="24835" y="235624"/>
                  </a:lnTo>
                  <a:lnTo>
                    <a:pt x="11268" y="278132"/>
                  </a:lnTo>
                  <a:lnTo>
                    <a:pt x="2874" y="322701"/>
                  </a:lnTo>
                  <a:lnTo>
                    <a:pt x="0" y="368985"/>
                  </a:lnTo>
                  <a:lnTo>
                    <a:pt x="2874" y="415273"/>
                  </a:lnTo>
                  <a:lnTo>
                    <a:pt x="11268" y="459844"/>
                  </a:lnTo>
                  <a:lnTo>
                    <a:pt x="24835" y="502353"/>
                  </a:lnTo>
                  <a:lnTo>
                    <a:pt x="43230" y="542455"/>
                  </a:lnTo>
                  <a:lnTo>
                    <a:pt x="66106" y="579804"/>
                  </a:lnTo>
                  <a:lnTo>
                    <a:pt x="93119" y="614054"/>
                  </a:lnTo>
                  <a:lnTo>
                    <a:pt x="123922" y="644859"/>
                  </a:lnTo>
                  <a:lnTo>
                    <a:pt x="158171" y="671873"/>
                  </a:lnTo>
                  <a:lnTo>
                    <a:pt x="195518" y="694751"/>
                  </a:lnTo>
                  <a:lnTo>
                    <a:pt x="235619" y="713147"/>
                  </a:lnTo>
                  <a:lnTo>
                    <a:pt x="278128" y="726715"/>
                  </a:lnTo>
                  <a:lnTo>
                    <a:pt x="322698" y="735109"/>
                  </a:lnTo>
                  <a:lnTo>
                    <a:pt x="368985" y="737984"/>
                  </a:lnTo>
                  <a:lnTo>
                    <a:pt x="415270" y="735109"/>
                  </a:lnTo>
                  <a:lnTo>
                    <a:pt x="459839" y="726715"/>
                  </a:lnTo>
                  <a:lnTo>
                    <a:pt x="502347" y="713147"/>
                  </a:lnTo>
                  <a:lnTo>
                    <a:pt x="542447" y="694751"/>
                  </a:lnTo>
                  <a:lnTo>
                    <a:pt x="579794" y="671873"/>
                  </a:lnTo>
                  <a:lnTo>
                    <a:pt x="614043" y="644859"/>
                  </a:lnTo>
                  <a:lnTo>
                    <a:pt x="644847" y="614054"/>
                  </a:lnTo>
                  <a:lnTo>
                    <a:pt x="671861" y="579804"/>
                  </a:lnTo>
                  <a:lnTo>
                    <a:pt x="694738" y="542455"/>
                  </a:lnTo>
                  <a:lnTo>
                    <a:pt x="713134" y="502353"/>
                  </a:lnTo>
                  <a:lnTo>
                    <a:pt x="726702" y="459844"/>
                  </a:lnTo>
                  <a:lnTo>
                    <a:pt x="735096" y="415273"/>
                  </a:lnTo>
                  <a:lnTo>
                    <a:pt x="737971" y="368985"/>
                  </a:lnTo>
                  <a:lnTo>
                    <a:pt x="735096" y="322701"/>
                  </a:lnTo>
                  <a:lnTo>
                    <a:pt x="726702" y="278132"/>
                  </a:lnTo>
                  <a:lnTo>
                    <a:pt x="713134" y="235624"/>
                  </a:lnTo>
                  <a:lnTo>
                    <a:pt x="694738" y="195524"/>
                  </a:lnTo>
                  <a:lnTo>
                    <a:pt x="671861" y="158176"/>
                  </a:lnTo>
                  <a:lnTo>
                    <a:pt x="644847" y="123928"/>
                  </a:lnTo>
                  <a:lnTo>
                    <a:pt x="614043" y="93123"/>
                  </a:lnTo>
                  <a:lnTo>
                    <a:pt x="579794" y="66110"/>
                  </a:lnTo>
                  <a:lnTo>
                    <a:pt x="542447" y="43232"/>
                  </a:lnTo>
                  <a:lnTo>
                    <a:pt x="502347" y="24837"/>
                  </a:lnTo>
                  <a:lnTo>
                    <a:pt x="459839" y="11269"/>
                  </a:lnTo>
                  <a:lnTo>
                    <a:pt x="415270" y="2874"/>
                  </a:lnTo>
                  <a:lnTo>
                    <a:pt x="3689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>
              <a:hlinkClick r:id="rId16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9898" y="1686432"/>
              <a:ext cx="608304" cy="60829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23296" y="2401916"/>
              <a:ext cx="3499102" cy="874772"/>
            </a:xfrm>
            <a:prstGeom prst="rect">
              <a:avLst/>
            </a:prstGeom>
          </p:spPr>
        </p:pic>
        <p:sp>
          <p:nvSpPr>
            <p:cNvPr id="56" name="object 56">
              <a:hlinkClick r:id="rId18"/>
            </p:cNvPr>
            <p:cNvSpPr/>
            <p:nvPr/>
          </p:nvSpPr>
          <p:spPr>
            <a:xfrm>
              <a:off x="5335233" y="2537368"/>
              <a:ext cx="2922270" cy="576580"/>
            </a:xfrm>
            <a:custGeom>
              <a:avLst/>
              <a:gdLst/>
              <a:ahLst/>
              <a:cxnLst/>
              <a:rect l="l" t="t" r="r" b="b"/>
              <a:pathLst>
                <a:path w="2922270" h="576580">
                  <a:moveTo>
                    <a:pt x="2921774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2827642" y="575995"/>
                  </a:lnTo>
                  <a:lnTo>
                    <a:pt x="2921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hlinkClick r:id="rId18"/>
            </p:cNvPr>
            <p:cNvSpPr/>
            <p:nvPr/>
          </p:nvSpPr>
          <p:spPr>
            <a:xfrm>
              <a:off x="5335231" y="2537358"/>
              <a:ext cx="297180" cy="576580"/>
            </a:xfrm>
            <a:custGeom>
              <a:avLst/>
              <a:gdLst/>
              <a:ahLst/>
              <a:cxnLst/>
              <a:rect l="l" t="t" r="r" b="b"/>
              <a:pathLst>
                <a:path w="297179" h="576580">
                  <a:moveTo>
                    <a:pt x="172984" y="0"/>
                  </a:moveTo>
                  <a:lnTo>
                    <a:pt x="0" y="0"/>
                  </a:lnTo>
                  <a:lnTo>
                    <a:pt x="0" y="576008"/>
                  </a:lnTo>
                  <a:lnTo>
                    <a:pt x="172977" y="576008"/>
                  </a:lnTo>
                  <a:lnTo>
                    <a:pt x="180277" y="569464"/>
                  </a:lnTo>
                  <a:lnTo>
                    <a:pt x="209416" y="536961"/>
                  </a:lnTo>
                  <a:lnTo>
                    <a:pt x="234891" y="501392"/>
                  </a:lnTo>
                  <a:lnTo>
                    <a:pt x="256405" y="463055"/>
                  </a:lnTo>
                  <a:lnTo>
                    <a:pt x="273657" y="422249"/>
                  </a:lnTo>
                  <a:lnTo>
                    <a:pt x="286350" y="379271"/>
                  </a:lnTo>
                  <a:lnTo>
                    <a:pt x="294185" y="334422"/>
                  </a:lnTo>
                  <a:lnTo>
                    <a:pt x="296863" y="287999"/>
                  </a:lnTo>
                  <a:lnTo>
                    <a:pt x="294185" y="241578"/>
                  </a:lnTo>
                  <a:lnTo>
                    <a:pt x="286350" y="196730"/>
                  </a:lnTo>
                  <a:lnTo>
                    <a:pt x="273657" y="153753"/>
                  </a:lnTo>
                  <a:lnTo>
                    <a:pt x="256405" y="112948"/>
                  </a:lnTo>
                  <a:lnTo>
                    <a:pt x="234891" y="74611"/>
                  </a:lnTo>
                  <a:lnTo>
                    <a:pt x="209416" y="39041"/>
                  </a:lnTo>
                  <a:lnTo>
                    <a:pt x="180277" y="6538"/>
                  </a:lnTo>
                  <a:lnTo>
                    <a:pt x="172984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>
              <a:hlinkClick r:id="rId18"/>
            </p:cNvPr>
            <p:cNvSpPr/>
            <p:nvPr/>
          </p:nvSpPr>
          <p:spPr>
            <a:xfrm>
              <a:off x="4865072" y="2456371"/>
              <a:ext cx="738505" cy="738505"/>
            </a:xfrm>
            <a:custGeom>
              <a:avLst/>
              <a:gdLst/>
              <a:ahLst/>
              <a:cxnLst/>
              <a:rect l="l" t="t" r="r" b="b"/>
              <a:pathLst>
                <a:path w="738504" h="738505">
                  <a:moveTo>
                    <a:pt x="368985" y="0"/>
                  </a:moveTo>
                  <a:lnTo>
                    <a:pt x="322698" y="2874"/>
                  </a:lnTo>
                  <a:lnTo>
                    <a:pt x="278128" y="11269"/>
                  </a:lnTo>
                  <a:lnTo>
                    <a:pt x="235619" y="24837"/>
                  </a:lnTo>
                  <a:lnTo>
                    <a:pt x="195518" y="43232"/>
                  </a:lnTo>
                  <a:lnTo>
                    <a:pt x="158171" y="66110"/>
                  </a:lnTo>
                  <a:lnTo>
                    <a:pt x="123922" y="93123"/>
                  </a:lnTo>
                  <a:lnTo>
                    <a:pt x="93119" y="123928"/>
                  </a:lnTo>
                  <a:lnTo>
                    <a:pt x="66106" y="158176"/>
                  </a:lnTo>
                  <a:lnTo>
                    <a:pt x="43230" y="195524"/>
                  </a:lnTo>
                  <a:lnTo>
                    <a:pt x="24835" y="235624"/>
                  </a:lnTo>
                  <a:lnTo>
                    <a:pt x="11268" y="278132"/>
                  </a:lnTo>
                  <a:lnTo>
                    <a:pt x="2874" y="322701"/>
                  </a:lnTo>
                  <a:lnTo>
                    <a:pt x="0" y="368985"/>
                  </a:lnTo>
                  <a:lnTo>
                    <a:pt x="2874" y="415273"/>
                  </a:lnTo>
                  <a:lnTo>
                    <a:pt x="11268" y="459844"/>
                  </a:lnTo>
                  <a:lnTo>
                    <a:pt x="24835" y="502353"/>
                  </a:lnTo>
                  <a:lnTo>
                    <a:pt x="43230" y="542455"/>
                  </a:lnTo>
                  <a:lnTo>
                    <a:pt x="66106" y="579804"/>
                  </a:lnTo>
                  <a:lnTo>
                    <a:pt x="93119" y="614054"/>
                  </a:lnTo>
                  <a:lnTo>
                    <a:pt x="123922" y="644859"/>
                  </a:lnTo>
                  <a:lnTo>
                    <a:pt x="158171" y="671873"/>
                  </a:lnTo>
                  <a:lnTo>
                    <a:pt x="195518" y="694751"/>
                  </a:lnTo>
                  <a:lnTo>
                    <a:pt x="235619" y="713147"/>
                  </a:lnTo>
                  <a:lnTo>
                    <a:pt x="278128" y="726715"/>
                  </a:lnTo>
                  <a:lnTo>
                    <a:pt x="322698" y="735109"/>
                  </a:lnTo>
                  <a:lnTo>
                    <a:pt x="368985" y="737984"/>
                  </a:lnTo>
                  <a:lnTo>
                    <a:pt x="415270" y="735109"/>
                  </a:lnTo>
                  <a:lnTo>
                    <a:pt x="459839" y="726715"/>
                  </a:lnTo>
                  <a:lnTo>
                    <a:pt x="502347" y="713147"/>
                  </a:lnTo>
                  <a:lnTo>
                    <a:pt x="542447" y="694751"/>
                  </a:lnTo>
                  <a:lnTo>
                    <a:pt x="579794" y="671873"/>
                  </a:lnTo>
                  <a:lnTo>
                    <a:pt x="614043" y="644859"/>
                  </a:lnTo>
                  <a:lnTo>
                    <a:pt x="644847" y="614054"/>
                  </a:lnTo>
                  <a:lnTo>
                    <a:pt x="671861" y="579804"/>
                  </a:lnTo>
                  <a:lnTo>
                    <a:pt x="694738" y="542455"/>
                  </a:lnTo>
                  <a:lnTo>
                    <a:pt x="713134" y="502353"/>
                  </a:lnTo>
                  <a:lnTo>
                    <a:pt x="726702" y="459844"/>
                  </a:lnTo>
                  <a:lnTo>
                    <a:pt x="735096" y="415273"/>
                  </a:lnTo>
                  <a:lnTo>
                    <a:pt x="737971" y="368985"/>
                  </a:lnTo>
                  <a:lnTo>
                    <a:pt x="735096" y="322701"/>
                  </a:lnTo>
                  <a:lnTo>
                    <a:pt x="726702" y="278132"/>
                  </a:lnTo>
                  <a:lnTo>
                    <a:pt x="713134" y="235624"/>
                  </a:lnTo>
                  <a:lnTo>
                    <a:pt x="694738" y="195524"/>
                  </a:lnTo>
                  <a:lnTo>
                    <a:pt x="671861" y="158176"/>
                  </a:lnTo>
                  <a:lnTo>
                    <a:pt x="644847" y="123928"/>
                  </a:lnTo>
                  <a:lnTo>
                    <a:pt x="614043" y="93123"/>
                  </a:lnTo>
                  <a:lnTo>
                    <a:pt x="579794" y="66110"/>
                  </a:lnTo>
                  <a:lnTo>
                    <a:pt x="542447" y="43232"/>
                  </a:lnTo>
                  <a:lnTo>
                    <a:pt x="502347" y="24837"/>
                  </a:lnTo>
                  <a:lnTo>
                    <a:pt x="459839" y="11269"/>
                  </a:lnTo>
                  <a:lnTo>
                    <a:pt x="415270" y="2874"/>
                  </a:lnTo>
                  <a:lnTo>
                    <a:pt x="3689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>
              <a:hlinkClick r:id="rId18"/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9898" y="2521204"/>
              <a:ext cx="608304" cy="608304"/>
            </a:xfrm>
            <a:prstGeom prst="rect">
              <a:avLst/>
            </a:prstGeom>
          </p:spPr>
        </p:pic>
        <p:pic>
          <p:nvPicPr>
            <p:cNvPr id="60" name="object 60">
              <a:hlinkClick r:id="rId19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55546" y="3309739"/>
              <a:ext cx="3466852" cy="815729"/>
            </a:xfrm>
            <a:prstGeom prst="rect">
              <a:avLst/>
            </a:prstGeom>
          </p:spPr>
        </p:pic>
        <p:sp>
          <p:nvSpPr>
            <p:cNvPr id="61" name="object 61">
              <a:hlinkClick r:id="rId19"/>
            </p:cNvPr>
            <p:cNvSpPr/>
            <p:nvPr/>
          </p:nvSpPr>
          <p:spPr>
            <a:xfrm>
              <a:off x="5335233" y="3412986"/>
              <a:ext cx="2922270" cy="576580"/>
            </a:xfrm>
            <a:custGeom>
              <a:avLst/>
              <a:gdLst/>
              <a:ahLst/>
              <a:cxnLst/>
              <a:rect l="l" t="t" r="r" b="b"/>
              <a:pathLst>
                <a:path w="2922270" h="576579">
                  <a:moveTo>
                    <a:pt x="2921774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2827642" y="575995"/>
                  </a:lnTo>
                  <a:lnTo>
                    <a:pt x="2921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hlinkClick r:id="rId19"/>
            </p:cNvPr>
            <p:cNvSpPr/>
            <p:nvPr/>
          </p:nvSpPr>
          <p:spPr>
            <a:xfrm>
              <a:off x="5335231" y="3412972"/>
              <a:ext cx="297180" cy="576580"/>
            </a:xfrm>
            <a:custGeom>
              <a:avLst/>
              <a:gdLst/>
              <a:ahLst/>
              <a:cxnLst/>
              <a:rect l="l" t="t" r="r" b="b"/>
              <a:pathLst>
                <a:path w="297179" h="576579">
                  <a:moveTo>
                    <a:pt x="172979" y="0"/>
                  </a:moveTo>
                  <a:lnTo>
                    <a:pt x="0" y="0"/>
                  </a:lnTo>
                  <a:lnTo>
                    <a:pt x="0" y="576008"/>
                  </a:lnTo>
                  <a:lnTo>
                    <a:pt x="172982" y="576008"/>
                  </a:lnTo>
                  <a:lnTo>
                    <a:pt x="180277" y="569468"/>
                  </a:lnTo>
                  <a:lnTo>
                    <a:pt x="209416" y="536965"/>
                  </a:lnTo>
                  <a:lnTo>
                    <a:pt x="234891" y="501396"/>
                  </a:lnTo>
                  <a:lnTo>
                    <a:pt x="256405" y="463059"/>
                  </a:lnTo>
                  <a:lnTo>
                    <a:pt x="273657" y="422253"/>
                  </a:lnTo>
                  <a:lnTo>
                    <a:pt x="286350" y="379276"/>
                  </a:lnTo>
                  <a:lnTo>
                    <a:pt x="294185" y="334426"/>
                  </a:lnTo>
                  <a:lnTo>
                    <a:pt x="296863" y="288003"/>
                  </a:lnTo>
                  <a:lnTo>
                    <a:pt x="294185" y="241582"/>
                  </a:lnTo>
                  <a:lnTo>
                    <a:pt x="286350" y="196734"/>
                  </a:lnTo>
                  <a:lnTo>
                    <a:pt x="273657" y="153758"/>
                  </a:lnTo>
                  <a:lnTo>
                    <a:pt x="256405" y="112952"/>
                  </a:lnTo>
                  <a:lnTo>
                    <a:pt x="234891" y="74615"/>
                  </a:lnTo>
                  <a:lnTo>
                    <a:pt x="209416" y="39045"/>
                  </a:lnTo>
                  <a:lnTo>
                    <a:pt x="180277" y="6542"/>
                  </a:lnTo>
                  <a:lnTo>
                    <a:pt x="172979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>
              <a:hlinkClick r:id="rId19"/>
            </p:cNvPr>
            <p:cNvSpPr/>
            <p:nvPr/>
          </p:nvSpPr>
          <p:spPr>
            <a:xfrm>
              <a:off x="4865072" y="3331989"/>
              <a:ext cx="738505" cy="738505"/>
            </a:xfrm>
            <a:custGeom>
              <a:avLst/>
              <a:gdLst/>
              <a:ahLst/>
              <a:cxnLst/>
              <a:rect l="l" t="t" r="r" b="b"/>
              <a:pathLst>
                <a:path w="738504" h="738504">
                  <a:moveTo>
                    <a:pt x="368985" y="0"/>
                  </a:moveTo>
                  <a:lnTo>
                    <a:pt x="322698" y="2874"/>
                  </a:lnTo>
                  <a:lnTo>
                    <a:pt x="278128" y="11269"/>
                  </a:lnTo>
                  <a:lnTo>
                    <a:pt x="235619" y="24837"/>
                  </a:lnTo>
                  <a:lnTo>
                    <a:pt x="195518" y="43232"/>
                  </a:lnTo>
                  <a:lnTo>
                    <a:pt x="158171" y="66110"/>
                  </a:lnTo>
                  <a:lnTo>
                    <a:pt x="123922" y="93123"/>
                  </a:lnTo>
                  <a:lnTo>
                    <a:pt x="93119" y="123928"/>
                  </a:lnTo>
                  <a:lnTo>
                    <a:pt x="66106" y="158176"/>
                  </a:lnTo>
                  <a:lnTo>
                    <a:pt x="43230" y="195524"/>
                  </a:lnTo>
                  <a:lnTo>
                    <a:pt x="24835" y="235624"/>
                  </a:lnTo>
                  <a:lnTo>
                    <a:pt x="11268" y="278132"/>
                  </a:lnTo>
                  <a:lnTo>
                    <a:pt x="2874" y="322701"/>
                  </a:lnTo>
                  <a:lnTo>
                    <a:pt x="0" y="368985"/>
                  </a:lnTo>
                  <a:lnTo>
                    <a:pt x="2874" y="415273"/>
                  </a:lnTo>
                  <a:lnTo>
                    <a:pt x="11268" y="459844"/>
                  </a:lnTo>
                  <a:lnTo>
                    <a:pt x="24835" y="502353"/>
                  </a:lnTo>
                  <a:lnTo>
                    <a:pt x="43230" y="542455"/>
                  </a:lnTo>
                  <a:lnTo>
                    <a:pt x="66106" y="579804"/>
                  </a:lnTo>
                  <a:lnTo>
                    <a:pt x="93119" y="614054"/>
                  </a:lnTo>
                  <a:lnTo>
                    <a:pt x="123922" y="644859"/>
                  </a:lnTo>
                  <a:lnTo>
                    <a:pt x="158171" y="671873"/>
                  </a:lnTo>
                  <a:lnTo>
                    <a:pt x="195518" y="694751"/>
                  </a:lnTo>
                  <a:lnTo>
                    <a:pt x="235619" y="713147"/>
                  </a:lnTo>
                  <a:lnTo>
                    <a:pt x="278128" y="726715"/>
                  </a:lnTo>
                  <a:lnTo>
                    <a:pt x="322698" y="735109"/>
                  </a:lnTo>
                  <a:lnTo>
                    <a:pt x="368985" y="737984"/>
                  </a:lnTo>
                  <a:lnTo>
                    <a:pt x="415270" y="735109"/>
                  </a:lnTo>
                  <a:lnTo>
                    <a:pt x="459839" y="726715"/>
                  </a:lnTo>
                  <a:lnTo>
                    <a:pt x="502347" y="713147"/>
                  </a:lnTo>
                  <a:lnTo>
                    <a:pt x="542447" y="694751"/>
                  </a:lnTo>
                  <a:lnTo>
                    <a:pt x="579794" y="671873"/>
                  </a:lnTo>
                  <a:lnTo>
                    <a:pt x="614043" y="644859"/>
                  </a:lnTo>
                  <a:lnTo>
                    <a:pt x="644847" y="614054"/>
                  </a:lnTo>
                  <a:lnTo>
                    <a:pt x="671861" y="579804"/>
                  </a:lnTo>
                  <a:lnTo>
                    <a:pt x="694738" y="542455"/>
                  </a:lnTo>
                  <a:lnTo>
                    <a:pt x="713134" y="502353"/>
                  </a:lnTo>
                  <a:lnTo>
                    <a:pt x="726702" y="459844"/>
                  </a:lnTo>
                  <a:lnTo>
                    <a:pt x="735096" y="415273"/>
                  </a:lnTo>
                  <a:lnTo>
                    <a:pt x="737971" y="368985"/>
                  </a:lnTo>
                  <a:lnTo>
                    <a:pt x="735096" y="322701"/>
                  </a:lnTo>
                  <a:lnTo>
                    <a:pt x="726702" y="278132"/>
                  </a:lnTo>
                  <a:lnTo>
                    <a:pt x="713134" y="235624"/>
                  </a:lnTo>
                  <a:lnTo>
                    <a:pt x="694738" y="195524"/>
                  </a:lnTo>
                  <a:lnTo>
                    <a:pt x="671861" y="158176"/>
                  </a:lnTo>
                  <a:lnTo>
                    <a:pt x="644847" y="123928"/>
                  </a:lnTo>
                  <a:lnTo>
                    <a:pt x="614043" y="93123"/>
                  </a:lnTo>
                  <a:lnTo>
                    <a:pt x="579794" y="66110"/>
                  </a:lnTo>
                  <a:lnTo>
                    <a:pt x="542447" y="43232"/>
                  </a:lnTo>
                  <a:lnTo>
                    <a:pt x="502347" y="24837"/>
                  </a:lnTo>
                  <a:lnTo>
                    <a:pt x="459839" y="11269"/>
                  </a:lnTo>
                  <a:lnTo>
                    <a:pt x="415270" y="2874"/>
                  </a:lnTo>
                  <a:lnTo>
                    <a:pt x="3689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>
              <a:hlinkClick r:id="rId19"/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29898" y="3396830"/>
              <a:ext cx="608304" cy="60830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080254" y="1779345"/>
              <a:ext cx="360680" cy="1187450"/>
            </a:xfrm>
            <a:custGeom>
              <a:avLst/>
              <a:gdLst/>
              <a:ahLst/>
              <a:cxnLst/>
              <a:rect l="l" t="t" r="r" b="b"/>
              <a:pathLst>
                <a:path w="360679" h="1187450">
                  <a:moveTo>
                    <a:pt x="78232" y="954595"/>
                  </a:moveTo>
                  <a:lnTo>
                    <a:pt x="75641" y="952017"/>
                  </a:lnTo>
                  <a:lnTo>
                    <a:pt x="2565" y="952017"/>
                  </a:lnTo>
                  <a:lnTo>
                    <a:pt x="0" y="954595"/>
                  </a:lnTo>
                  <a:lnTo>
                    <a:pt x="0" y="1184808"/>
                  </a:lnTo>
                  <a:lnTo>
                    <a:pt x="2565" y="1187386"/>
                  </a:lnTo>
                  <a:lnTo>
                    <a:pt x="75641" y="1187386"/>
                  </a:lnTo>
                  <a:lnTo>
                    <a:pt x="78232" y="1184808"/>
                  </a:lnTo>
                  <a:lnTo>
                    <a:pt x="78232" y="954595"/>
                  </a:lnTo>
                  <a:close/>
                </a:path>
                <a:path w="360679" h="1187450">
                  <a:moveTo>
                    <a:pt x="247548" y="2336"/>
                  </a:moveTo>
                  <a:lnTo>
                    <a:pt x="245198" y="0"/>
                  </a:lnTo>
                  <a:lnTo>
                    <a:pt x="171869" y="0"/>
                  </a:lnTo>
                  <a:lnTo>
                    <a:pt x="142735" y="5880"/>
                  </a:lnTo>
                  <a:lnTo>
                    <a:pt x="118948" y="21907"/>
                  </a:lnTo>
                  <a:lnTo>
                    <a:pt x="102908" y="45694"/>
                  </a:lnTo>
                  <a:lnTo>
                    <a:pt x="97028" y="74828"/>
                  </a:lnTo>
                  <a:lnTo>
                    <a:pt x="97028" y="134137"/>
                  </a:lnTo>
                  <a:lnTo>
                    <a:pt x="56845" y="134137"/>
                  </a:lnTo>
                  <a:lnTo>
                    <a:pt x="54495" y="136486"/>
                  </a:lnTo>
                  <a:lnTo>
                    <a:pt x="54495" y="203784"/>
                  </a:lnTo>
                  <a:lnTo>
                    <a:pt x="56845" y="206121"/>
                  </a:lnTo>
                  <a:lnTo>
                    <a:pt x="97028" y="206121"/>
                  </a:lnTo>
                  <a:lnTo>
                    <a:pt x="97028" y="209397"/>
                  </a:lnTo>
                  <a:lnTo>
                    <a:pt x="97028" y="413169"/>
                  </a:lnTo>
                  <a:lnTo>
                    <a:pt x="99390" y="415518"/>
                  </a:lnTo>
                  <a:lnTo>
                    <a:pt x="179768" y="415518"/>
                  </a:lnTo>
                  <a:lnTo>
                    <a:pt x="182105" y="413169"/>
                  </a:lnTo>
                  <a:lnTo>
                    <a:pt x="182105" y="206121"/>
                  </a:lnTo>
                  <a:lnTo>
                    <a:pt x="238912" y="206121"/>
                  </a:lnTo>
                  <a:lnTo>
                    <a:pt x="241173" y="204038"/>
                  </a:lnTo>
                  <a:lnTo>
                    <a:pt x="246862" y="136766"/>
                  </a:lnTo>
                  <a:lnTo>
                    <a:pt x="244449" y="134137"/>
                  </a:lnTo>
                  <a:lnTo>
                    <a:pt x="182105" y="134137"/>
                  </a:lnTo>
                  <a:lnTo>
                    <a:pt x="182105" y="90500"/>
                  </a:lnTo>
                  <a:lnTo>
                    <a:pt x="183553" y="83286"/>
                  </a:lnTo>
                  <a:lnTo>
                    <a:pt x="187528" y="77393"/>
                  </a:lnTo>
                  <a:lnTo>
                    <a:pt x="193408" y="73431"/>
                  </a:lnTo>
                  <a:lnTo>
                    <a:pt x="200621" y="71983"/>
                  </a:lnTo>
                  <a:lnTo>
                    <a:pt x="245198" y="71983"/>
                  </a:lnTo>
                  <a:lnTo>
                    <a:pt x="247548" y="69634"/>
                  </a:lnTo>
                  <a:lnTo>
                    <a:pt x="247548" y="2336"/>
                  </a:lnTo>
                  <a:close/>
                </a:path>
                <a:path w="360679" h="1187450">
                  <a:moveTo>
                    <a:pt x="360400" y="1052410"/>
                  </a:moveTo>
                  <a:lnTo>
                    <a:pt x="353987" y="1008253"/>
                  </a:lnTo>
                  <a:lnTo>
                    <a:pt x="334657" y="972337"/>
                  </a:lnTo>
                  <a:lnTo>
                    <a:pt x="270306" y="946480"/>
                  </a:lnTo>
                  <a:lnTo>
                    <a:pt x="243205" y="950315"/>
                  </a:lnTo>
                  <a:lnTo>
                    <a:pt x="223342" y="959929"/>
                  </a:lnTo>
                  <a:lnTo>
                    <a:pt x="209334" y="972540"/>
                  </a:lnTo>
                  <a:lnTo>
                    <a:pt x="199771" y="985367"/>
                  </a:lnTo>
                  <a:lnTo>
                    <a:pt x="199771" y="986129"/>
                  </a:lnTo>
                  <a:lnTo>
                    <a:pt x="199250" y="986129"/>
                  </a:lnTo>
                  <a:lnTo>
                    <a:pt x="199390" y="985888"/>
                  </a:lnTo>
                  <a:lnTo>
                    <a:pt x="199618" y="985621"/>
                  </a:lnTo>
                  <a:lnTo>
                    <a:pt x="199771" y="985367"/>
                  </a:lnTo>
                  <a:lnTo>
                    <a:pt x="199771" y="954595"/>
                  </a:lnTo>
                  <a:lnTo>
                    <a:pt x="197180" y="952017"/>
                  </a:lnTo>
                  <a:lnTo>
                    <a:pt x="124206" y="952017"/>
                  </a:lnTo>
                  <a:lnTo>
                    <a:pt x="121627" y="954595"/>
                  </a:lnTo>
                  <a:lnTo>
                    <a:pt x="121666" y="957872"/>
                  </a:lnTo>
                  <a:lnTo>
                    <a:pt x="121843" y="985367"/>
                  </a:lnTo>
                  <a:lnTo>
                    <a:pt x="121907" y="1071422"/>
                  </a:lnTo>
                  <a:lnTo>
                    <a:pt x="121704" y="1138288"/>
                  </a:lnTo>
                  <a:lnTo>
                    <a:pt x="121526" y="1184808"/>
                  </a:lnTo>
                  <a:lnTo>
                    <a:pt x="124104" y="1187386"/>
                  </a:lnTo>
                  <a:lnTo>
                    <a:pt x="197180" y="1187386"/>
                  </a:lnTo>
                  <a:lnTo>
                    <a:pt x="199758" y="1184808"/>
                  </a:lnTo>
                  <a:lnTo>
                    <a:pt x="199758" y="1048880"/>
                  </a:lnTo>
                  <a:lnTo>
                    <a:pt x="200279" y="1041882"/>
                  </a:lnTo>
                  <a:lnTo>
                    <a:pt x="227901" y="1010742"/>
                  </a:lnTo>
                  <a:lnTo>
                    <a:pt x="242506" y="1008253"/>
                  </a:lnTo>
                  <a:lnTo>
                    <a:pt x="260654" y="1012126"/>
                  </a:lnTo>
                  <a:lnTo>
                    <a:pt x="272948" y="1022997"/>
                  </a:lnTo>
                  <a:lnTo>
                    <a:pt x="279933" y="1039799"/>
                  </a:lnTo>
                  <a:lnTo>
                    <a:pt x="282143" y="1061453"/>
                  </a:lnTo>
                  <a:lnTo>
                    <a:pt x="282143" y="1184808"/>
                  </a:lnTo>
                  <a:lnTo>
                    <a:pt x="284721" y="1187386"/>
                  </a:lnTo>
                  <a:lnTo>
                    <a:pt x="357809" y="1187386"/>
                  </a:lnTo>
                  <a:lnTo>
                    <a:pt x="360400" y="1184808"/>
                  </a:lnTo>
                  <a:lnTo>
                    <a:pt x="360400" y="10524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>
              <a:hlinkClick r:id="rId18"/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75134" y="2617627"/>
              <a:ext cx="83781" cy="83794"/>
            </a:xfrm>
            <a:prstGeom prst="rect">
              <a:avLst/>
            </a:prstGeom>
          </p:spPr>
        </p:pic>
        <p:sp>
          <p:nvSpPr>
            <p:cNvPr id="67" name="object 67">
              <a:hlinkClick r:id="rId19"/>
            </p:cNvPr>
            <p:cNvSpPr/>
            <p:nvPr/>
          </p:nvSpPr>
          <p:spPr>
            <a:xfrm>
              <a:off x="5054852" y="3556671"/>
              <a:ext cx="405130" cy="332105"/>
            </a:xfrm>
            <a:custGeom>
              <a:avLst/>
              <a:gdLst/>
              <a:ahLst/>
              <a:cxnLst/>
              <a:rect l="l" t="t" r="r" b="b"/>
              <a:pathLst>
                <a:path w="405129" h="332104">
                  <a:moveTo>
                    <a:pt x="287366" y="0"/>
                  </a:moveTo>
                  <a:lnTo>
                    <a:pt x="244005" y="9740"/>
                  </a:lnTo>
                  <a:lnTo>
                    <a:pt x="210997" y="39756"/>
                  </a:lnTo>
                  <a:lnTo>
                    <a:pt x="197831" y="82571"/>
                  </a:lnTo>
                  <a:lnTo>
                    <a:pt x="198113" y="91266"/>
                  </a:lnTo>
                  <a:lnTo>
                    <a:pt x="199377" y="101980"/>
                  </a:lnTo>
                  <a:lnTo>
                    <a:pt x="199199" y="102234"/>
                  </a:lnTo>
                  <a:lnTo>
                    <a:pt x="149616" y="91725"/>
                  </a:lnTo>
                  <a:lnTo>
                    <a:pt x="105976" y="75008"/>
                  </a:lnTo>
                  <a:lnTo>
                    <a:pt x="66425" y="50580"/>
                  </a:lnTo>
                  <a:lnTo>
                    <a:pt x="30860" y="17195"/>
                  </a:lnTo>
                  <a:lnTo>
                    <a:pt x="28917" y="14972"/>
                  </a:lnTo>
                  <a:lnTo>
                    <a:pt x="27863" y="14972"/>
                  </a:lnTo>
                  <a:lnTo>
                    <a:pt x="26263" y="17347"/>
                  </a:lnTo>
                  <a:lnTo>
                    <a:pt x="16803" y="42084"/>
                  </a:lnTo>
                  <a:lnTo>
                    <a:pt x="16932" y="69580"/>
                  </a:lnTo>
                  <a:lnTo>
                    <a:pt x="25324" y="95912"/>
                  </a:lnTo>
                  <a:lnTo>
                    <a:pt x="40652" y="117156"/>
                  </a:lnTo>
                  <a:lnTo>
                    <a:pt x="47282" y="123341"/>
                  </a:lnTo>
                  <a:lnTo>
                    <a:pt x="50901" y="126173"/>
                  </a:lnTo>
                  <a:lnTo>
                    <a:pt x="47365" y="125929"/>
                  </a:lnTo>
                  <a:lnTo>
                    <a:pt x="39784" y="124579"/>
                  </a:lnTo>
                  <a:lnTo>
                    <a:pt x="29729" y="121773"/>
                  </a:lnTo>
                  <a:lnTo>
                    <a:pt x="18770" y="117156"/>
                  </a:lnTo>
                  <a:lnTo>
                    <a:pt x="16814" y="115924"/>
                  </a:lnTo>
                  <a:lnTo>
                    <a:pt x="15849" y="116636"/>
                  </a:lnTo>
                  <a:lnTo>
                    <a:pt x="33335" y="169564"/>
                  </a:lnTo>
                  <a:lnTo>
                    <a:pt x="68833" y="196468"/>
                  </a:lnTo>
                  <a:lnTo>
                    <a:pt x="79514" y="199744"/>
                  </a:lnTo>
                  <a:lnTo>
                    <a:pt x="74468" y="200688"/>
                  </a:lnTo>
                  <a:lnTo>
                    <a:pt x="68259" y="201295"/>
                  </a:lnTo>
                  <a:lnTo>
                    <a:pt x="59797" y="201371"/>
                  </a:lnTo>
                  <a:lnTo>
                    <a:pt x="47993" y="200722"/>
                  </a:lnTo>
                  <a:lnTo>
                    <a:pt x="45694" y="200278"/>
                  </a:lnTo>
                  <a:lnTo>
                    <a:pt x="44818" y="201421"/>
                  </a:lnTo>
                  <a:lnTo>
                    <a:pt x="75611" y="243139"/>
                  </a:lnTo>
                  <a:lnTo>
                    <a:pt x="111937" y="259104"/>
                  </a:lnTo>
                  <a:lnTo>
                    <a:pt x="114934" y="259625"/>
                  </a:lnTo>
                  <a:lnTo>
                    <a:pt x="117944" y="259625"/>
                  </a:lnTo>
                  <a:lnTo>
                    <a:pt x="120942" y="260323"/>
                  </a:lnTo>
                  <a:lnTo>
                    <a:pt x="86268" y="280915"/>
                  </a:lnTo>
                  <a:lnTo>
                    <a:pt x="41297" y="292943"/>
                  </a:lnTo>
                  <a:lnTo>
                    <a:pt x="23881" y="294282"/>
                  </a:lnTo>
                  <a:lnTo>
                    <a:pt x="6476" y="293623"/>
                  </a:lnTo>
                  <a:lnTo>
                    <a:pt x="2006" y="293115"/>
                  </a:lnTo>
                  <a:lnTo>
                    <a:pt x="0" y="294245"/>
                  </a:lnTo>
                  <a:lnTo>
                    <a:pt x="38842" y="315017"/>
                  </a:lnTo>
                  <a:lnTo>
                    <a:pt x="112742" y="331837"/>
                  </a:lnTo>
                  <a:lnTo>
                    <a:pt x="163694" y="330983"/>
                  </a:lnTo>
                  <a:lnTo>
                    <a:pt x="213173" y="320131"/>
                  </a:lnTo>
                  <a:lnTo>
                    <a:pt x="259191" y="299028"/>
                  </a:lnTo>
                  <a:lnTo>
                    <a:pt x="299758" y="267423"/>
                  </a:lnTo>
                  <a:lnTo>
                    <a:pt x="330556" y="228002"/>
                  </a:lnTo>
                  <a:lnTo>
                    <a:pt x="350862" y="183423"/>
                  </a:lnTo>
                  <a:lnTo>
                    <a:pt x="362044" y="135394"/>
                  </a:lnTo>
                  <a:lnTo>
                    <a:pt x="365467" y="85622"/>
                  </a:lnTo>
                  <a:lnTo>
                    <a:pt x="365467" y="83006"/>
                  </a:lnTo>
                  <a:lnTo>
                    <a:pt x="368566" y="81571"/>
                  </a:lnTo>
                  <a:lnTo>
                    <a:pt x="379442" y="72721"/>
                  </a:lnTo>
                  <a:lnTo>
                    <a:pt x="387692" y="64591"/>
                  </a:lnTo>
                  <a:lnTo>
                    <a:pt x="395343" y="55860"/>
                  </a:lnTo>
                  <a:lnTo>
                    <a:pt x="404685" y="43738"/>
                  </a:lnTo>
                  <a:lnTo>
                    <a:pt x="404558" y="38734"/>
                  </a:lnTo>
                  <a:lnTo>
                    <a:pt x="404685" y="39039"/>
                  </a:lnTo>
                  <a:lnTo>
                    <a:pt x="362242" y="51459"/>
                  </a:lnTo>
                  <a:lnTo>
                    <a:pt x="367619" y="48886"/>
                  </a:lnTo>
                  <a:lnTo>
                    <a:pt x="373327" y="43941"/>
                  </a:lnTo>
                  <a:lnTo>
                    <a:pt x="396595" y="7289"/>
                  </a:lnTo>
                  <a:lnTo>
                    <a:pt x="395897" y="6755"/>
                  </a:lnTo>
                  <a:lnTo>
                    <a:pt x="394995" y="6400"/>
                  </a:lnTo>
                  <a:lnTo>
                    <a:pt x="382023" y="12727"/>
                  </a:lnTo>
                  <a:lnTo>
                    <a:pt x="370073" y="17720"/>
                  </a:lnTo>
                  <a:lnTo>
                    <a:pt x="357829" y="21958"/>
                  </a:lnTo>
                  <a:lnTo>
                    <a:pt x="343839" y="25831"/>
                  </a:lnTo>
                  <a:lnTo>
                    <a:pt x="342798" y="25488"/>
                  </a:lnTo>
                  <a:lnTo>
                    <a:pt x="339178" y="21513"/>
                  </a:lnTo>
                  <a:lnTo>
                    <a:pt x="332207" y="15948"/>
                  </a:lnTo>
                  <a:lnTo>
                    <a:pt x="296503" y="948"/>
                  </a:lnTo>
                  <a:lnTo>
                    <a:pt x="2873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1531416" y="2689254"/>
            <a:ext cx="11868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+30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210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8023917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531416" y="4461933"/>
            <a:ext cx="79565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  <a:hlinkClick r:id="rId22"/>
              </a:rPr>
              <a:t>info@jgc.gr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4855546" y="4197685"/>
            <a:ext cx="3467100" cy="815975"/>
            <a:chOff x="4855546" y="4197685"/>
            <a:chExt cx="3467100" cy="815975"/>
          </a:xfrm>
        </p:grpSpPr>
        <p:pic>
          <p:nvPicPr>
            <p:cNvPr id="71" name="object 71">
              <a:hlinkClick r:id="rId23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55546" y="4197685"/>
              <a:ext cx="3466852" cy="815730"/>
            </a:xfrm>
            <a:prstGeom prst="rect">
              <a:avLst/>
            </a:prstGeom>
          </p:spPr>
        </p:pic>
        <p:sp>
          <p:nvSpPr>
            <p:cNvPr id="72" name="object 72">
              <a:hlinkClick r:id="rId23"/>
            </p:cNvPr>
            <p:cNvSpPr/>
            <p:nvPr/>
          </p:nvSpPr>
          <p:spPr>
            <a:xfrm>
              <a:off x="5335233" y="4300932"/>
              <a:ext cx="2922270" cy="576580"/>
            </a:xfrm>
            <a:custGeom>
              <a:avLst/>
              <a:gdLst/>
              <a:ahLst/>
              <a:cxnLst/>
              <a:rect l="l" t="t" r="r" b="b"/>
              <a:pathLst>
                <a:path w="2922270" h="576579">
                  <a:moveTo>
                    <a:pt x="2921774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2827642" y="575995"/>
                  </a:lnTo>
                  <a:lnTo>
                    <a:pt x="2921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>
              <a:hlinkClick r:id="rId23"/>
            </p:cNvPr>
            <p:cNvSpPr/>
            <p:nvPr/>
          </p:nvSpPr>
          <p:spPr>
            <a:xfrm>
              <a:off x="5335231" y="4300931"/>
              <a:ext cx="297180" cy="576580"/>
            </a:xfrm>
            <a:custGeom>
              <a:avLst/>
              <a:gdLst/>
              <a:ahLst/>
              <a:cxnLst/>
              <a:rect l="l" t="t" r="r" b="b"/>
              <a:pathLst>
                <a:path w="297179" h="576579">
                  <a:moveTo>
                    <a:pt x="172995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72980" y="575995"/>
                  </a:lnTo>
                  <a:lnTo>
                    <a:pt x="180277" y="569454"/>
                  </a:lnTo>
                  <a:lnTo>
                    <a:pt x="209416" y="536951"/>
                  </a:lnTo>
                  <a:lnTo>
                    <a:pt x="234891" y="501382"/>
                  </a:lnTo>
                  <a:lnTo>
                    <a:pt x="256405" y="463045"/>
                  </a:lnTo>
                  <a:lnTo>
                    <a:pt x="273657" y="422239"/>
                  </a:lnTo>
                  <a:lnTo>
                    <a:pt x="286350" y="379261"/>
                  </a:lnTo>
                  <a:lnTo>
                    <a:pt x="294185" y="334412"/>
                  </a:lnTo>
                  <a:lnTo>
                    <a:pt x="296863" y="287988"/>
                  </a:lnTo>
                  <a:lnTo>
                    <a:pt x="294185" y="241568"/>
                  </a:lnTo>
                  <a:lnTo>
                    <a:pt x="286350" y="196720"/>
                  </a:lnTo>
                  <a:lnTo>
                    <a:pt x="273657" y="153743"/>
                  </a:lnTo>
                  <a:lnTo>
                    <a:pt x="256405" y="112937"/>
                  </a:lnTo>
                  <a:lnTo>
                    <a:pt x="234891" y="74600"/>
                  </a:lnTo>
                  <a:lnTo>
                    <a:pt x="209416" y="39031"/>
                  </a:lnTo>
                  <a:lnTo>
                    <a:pt x="180277" y="6528"/>
                  </a:lnTo>
                  <a:lnTo>
                    <a:pt x="172995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>
              <a:hlinkClick r:id="rId23"/>
            </p:cNvPr>
            <p:cNvSpPr/>
            <p:nvPr/>
          </p:nvSpPr>
          <p:spPr>
            <a:xfrm>
              <a:off x="4865072" y="4219934"/>
              <a:ext cx="738505" cy="738505"/>
            </a:xfrm>
            <a:custGeom>
              <a:avLst/>
              <a:gdLst/>
              <a:ahLst/>
              <a:cxnLst/>
              <a:rect l="l" t="t" r="r" b="b"/>
              <a:pathLst>
                <a:path w="738504" h="738504">
                  <a:moveTo>
                    <a:pt x="368985" y="0"/>
                  </a:moveTo>
                  <a:lnTo>
                    <a:pt x="322698" y="2874"/>
                  </a:lnTo>
                  <a:lnTo>
                    <a:pt x="278128" y="11269"/>
                  </a:lnTo>
                  <a:lnTo>
                    <a:pt x="235619" y="24837"/>
                  </a:lnTo>
                  <a:lnTo>
                    <a:pt x="195518" y="43232"/>
                  </a:lnTo>
                  <a:lnTo>
                    <a:pt x="158171" y="66110"/>
                  </a:lnTo>
                  <a:lnTo>
                    <a:pt x="123922" y="93123"/>
                  </a:lnTo>
                  <a:lnTo>
                    <a:pt x="93119" y="123928"/>
                  </a:lnTo>
                  <a:lnTo>
                    <a:pt x="66106" y="158176"/>
                  </a:lnTo>
                  <a:lnTo>
                    <a:pt x="43230" y="195524"/>
                  </a:lnTo>
                  <a:lnTo>
                    <a:pt x="24835" y="235624"/>
                  </a:lnTo>
                  <a:lnTo>
                    <a:pt x="11268" y="278132"/>
                  </a:lnTo>
                  <a:lnTo>
                    <a:pt x="2874" y="322701"/>
                  </a:lnTo>
                  <a:lnTo>
                    <a:pt x="0" y="368985"/>
                  </a:lnTo>
                  <a:lnTo>
                    <a:pt x="2874" y="415273"/>
                  </a:lnTo>
                  <a:lnTo>
                    <a:pt x="11268" y="459844"/>
                  </a:lnTo>
                  <a:lnTo>
                    <a:pt x="24835" y="502353"/>
                  </a:lnTo>
                  <a:lnTo>
                    <a:pt x="43230" y="542455"/>
                  </a:lnTo>
                  <a:lnTo>
                    <a:pt x="66106" y="579804"/>
                  </a:lnTo>
                  <a:lnTo>
                    <a:pt x="93119" y="614054"/>
                  </a:lnTo>
                  <a:lnTo>
                    <a:pt x="123922" y="644859"/>
                  </a:lnTo>
                  <a:lnTo>
                    <a:pt x="158171" y="671873"/>
                  </a:lnTo>
                  <a:lnTo>
                    <a:pt x="195518" y="694751"/>
                  </a:lnTo>
                  <a:lnTo>
                    <a:pt x="235619" y="713147"/>
                  </a:lnTo>
                  <a:lnTo>
                    <a:pt x="278128" y="726715"/>
                  </a:lnTo>
                  <a:lnTo>
                    <a:pt x="322698" y="735109"/>
                  </a:lnTo>
                  <a:lnTo>
                    <a:pt x="368985" y="737984"/>
                  </a:lnTo>
                  <a:lnTo>
                    <a:pt x="415270" y="735109"/>
                  </a:lnTo>
                  <a:lnTo>
                    <a:pt x="459839" y="726715"/>
                  </a:lnTo>
                  <a:lnTo>
                    <a:pt x="502347" y="713147"/>
                  </a:lnTo>
                  <a:lnTo>
                    <a:pt x="542447" y="694751"/>
                  </a:lnTo>
                  <a:lnTo>
                    <a:pt x="579794" y="671873"/>
                  </a:lnTo>
                  <a:lnTo>
                    <a:pt x="614043" y="644859"/>
                  </a:lnTo>
                  <a:lnTo>
                    <a:pt x="644847" y="614054"/>
                  </a:lnTo>
                  <a:lnTo>
                    <a:pt x="671861" y="579804"/>
                  </a:lnTo>
                  <a:lnTo>
                    <a:pt x="694738" y="542455"/>
                  </a:lnTo>
                  <a:lnTo>
                    <a:pt x="713134" y="502353"/>
                  </a:lnTo>
                  <a:lnTo>
                    <a:pt x="726702" y="459844"/>
                  </a:lnTo>
                  <a:lnTo>
                    <a:pt x="735096" y="415273"/>
                  </a:lnTo>
                  <a:lnTo>
                    <a:pt x="737971" y="368985"/>
                  </a:lnTo>
                  <a:lnTo>
                    <a:pt x="735096" y="322701"/>
                  </a:lnTo>
                  <a:lnTo>
                    <a:pt x="726702" y="278132"/>
                  </a:lnTo>
                  <a:lnTo>
                    <a:pt x="713134" y="235624"/>
                  </a:lnTo>
                  <a:lnTo>
                    <a:pt x="694738" y="195524"/>
                  </a:lnTo>
                  <a:lnTo>
                    <a:pt x="671861" y="158176"/>
                  </a:lnTo>
                  <a:lnTo>
                    <a:pt x="644847" y="123928"/>
                  </a:lnTo>
                  <a:lnTo>
                    <a:pt x="614043" y="93123"/>
                  </a:lnTo>
                  <a:lnTo>
                    <a:pt x="579794" y="66110"/>
                  </a:lnTo>
                  <a:lnTo>
                    <a:pt x="542447" y="43232"/>
                  </a:lnTo>
                  <a:lnTo>
                    <a:pt x="502347" y="24837"/>
                  </a:lnTo>
                  <a:lnTo>
                    <a:pt x="459839" y="11269"/>
                  </a:lnTo>
                  <a:lnTo>
                    <a:pt x="415270" y="2874"/>
                  </a:lnTo>
                  <a:lnTo>
                    <a:pt x="3689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>
              <a:hlinkClick r:id="rId2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9899" y="4284776"/>
              <a:ext cx="608304" cy="608291"/>
            </a:xfrm>
            <a:prstGeom prst="rect">
              <a:avLst/>
            </a:prstGeom>
          </p:spPr>
        </p:pic>
        <p:sp>
          <p:nvSpPr>
            <p:cNvPr id="76" name="object 76">
              <a:hlinkClick r:id="rId23"/>
            </p:cNvPr>
            <p:cNvSpPr/>
            <p:nvPr/>
          </p:nvSpPr>
          <p:spPr>
            <a:xfrm>
              <a:off x="5035420" y="4441422"/>
              <a:ext cx="408940" cy="286385"/>
            </a:xfrm>
            <a:custGeom>
              <a:avLst/>
              <a:gdLst/>
              <a:ahLst/>
              <a:cxnLst/>
              <a:rect l="l" t="t" r="r" b="b"/>
              <a:pathLst>
                <a:path w="408939" h="286385">
                  <a:moveTo>
                    <a:pt x="319887" y="0"/>
                  </a:moveTo>
                  <a:lnTo>
                    <a:pt x="89026" y="0"/>
                  </a:lnTo>
                  <a:lnTo>
                    <a:pt x="54376" y="6993"/>
                  </a:lnTo>
                  <a:lnTo>
                    <a:pt x="26077" y="26066"/>
                  </a:lnTo>
                  <a:lnTo>
                    <a:pt x="6997" y="54360"/>
                  </a:lnTo>
                  <a:lnTo>
                    <a:pt x="0" y="89014"/>
                  </a:lnTo>
                  <a:lnTo>
                    <a:pt x="0" y="197218"/>
                  </a:lnTo>
                  <a:lnTo>
                    <a:pt x="6997" y="231861"/>
                  </a:lnTo>
                  <a:lnTo>
                    <a:pt x="26077" y="260156"/>
                  </a:lnTo>
                  <a:lnTo>
                    <a:pt x="54376" y="279235"/>
                  </a:lnTo>
                  <a:lnTo>
                    <a:pt x="89026" y="286232"/>
                  </a:lnTo>
                  <a:lnTo>
                    <a:pt x="319887" y="286232"/>
                  </a:lnTo>
                  <a:lnTo>
                    <a:pt x="354538" y="279235"/>
                  </a:lnTo>
                  <a:lnTo>
                    <a:pt x="382836" y="260156"/>
                  </a:lnTo>
                  <a:lnTo>
                    <a:pt x="401917" y="231861"/>
                  </a:lnTo>
                  <a:lnTo>
                    <a:pt x="408106" y="201218"/>
                  </a:lnTo>
                  <a:lnTo>
                    <a:pt x="167170" y="201218"/>
                  </a:lnTo>
                  <a:lnTo>
                    <a:pt x="163563" y="198335"/>
                  </a:lnTo>
                  <a:lnTo>
                    <a:pt x="163563" y="85509"/>
                  </a:lnTo>
                  <a:lnTo>
                    <a:pt x="167258" y="82626"/>
                  </a:lnTo>
                  <a:lnTo>
                    <a:pt x="407624" y="82626"/>
                  </a:lnTo>
                  <a:lnTo>
                    <a:pt x="401917" y="54360"/>
                  </a:lnTo>
                  <a:lnTo>
                    <a:pt x="382836" y="26066"/>
                  </a:lnTo>
                  <a:lnTo>
                    <a:pt x="354538" y="6993"/>
                  </a:lnTo>
                  <a:lnTo>
                    <a:pt x="319887" y="0"/>
                  </a:lnTo>
                  <a:close/>
                </a:path>
                <a:path w="408939" h="286385">
                  <a:moveTo>
                    <a:pt x="407624" y="82626"/>
                  </a:moveTo>
                  <a:lnTo>
                    <a:pt x="167258" y="82626"/>
                  </a:lnTo>
                  <a:lnTo>
                    <a:pt x="268096" y="140385"/>
                  </a:lnTo>
                  <a:lnTo>
                    <a:pt x="267385" y="146316"/>
                  </a:lnTo>
                  <a:lnTo>
                    <a:pt x="171170" y="199072"/>
                  </a:lnTo>
                  <a:lnTo>
                    <a:pt x="167170" y="201218"/>
                  </a:lnTo>
                  <a:lnTo>
                    <a:pt x="408106" y="201218"/>
                  </a:lnTo>
                  <a:lnTo>
                    <a:pt x="408914" y="197218"/>
                  </a:lnTo>
                  <a:lnTo>
                    <a:pt x="408914" y="89014"/>
                  </a:lnTo>
                  <a:lnTo>
                    <a:pt x="407624" y="826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5649279" y="4395827"/>
            <a:ext cx="22371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  <a:hlinkClick r:id="rId23"/>
              </a:rPr>
              <a:t>JGC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  <a:hlinkClick r:id="rId23"/>
              </a:rPr>
              <a:t>GEOINFORMATION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  <a:hlinkClick r:id="rId23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  <a:hlinkClick r:id="rId23"/>
              </a:rPr>
              <a:t>SYSTEMS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  <a:hlinkClick r:id="rId23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  <a:hlinkClick r:id="rId23"/>
              </a:rPr>
              <a:t>S.A.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649279" y="3453767"/>
            <a:ext cx="22371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  <a:hlinkClick r:id="rId19"/>
              </a:rPr>
              <a:t>JGC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  <a:hlinkClick r:id="rId19"/>
              </a:rPr>
              <a:t>GEOINFORMATION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  <a:hlinkClick r:id="rId19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  <a:hlinkClick r:id="rId19"/>
              </a:rPr>
              <a:t>SYSTEMS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  <a:hlinkClick r:id="rId19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  <a:hlinkClick r:id="rId19"/>
              </a:rPr>
              <a:t>S.A.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649279" y="2674825"/>
            <a:ext cx="5645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231F20"/>
                </a:solidFill>
                <a:latin typeface="Calibri"/>
                <a:cs typeface="Calibri"/>
                <a:hlinkClick r:id="rId18"/>
              </a:rPr>
              <a:t>JGC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  <a:hlinkClick r:id="rId18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  <a:hlinkClick r:id="rId18"/>
              </a:rPr>
              <a:t>S.A.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649279" y="1728967"/>
            <a:ext cx="234886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  <a:hlinkClick r:id="rId16"/>
              </a:rPr>
              <a:t>JGC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231F20"/>
                </a:solidFill>
                <a:latin typeface="Calibri"/>
                <a:cs typeface="Calibri"/>
                <a:hlinkClick r:id="rId16"/>
              </a:rPr>
              <a:t>Συστήματα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  <a:hlinkClick r:id="rId16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  <a:hlinkClick r:id="rId16"/>
              </a:rPr>
              <a:t>Γεωπληροφορικής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  <a:hlinkClick r:id="rId16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  <a:hlinkClick r:id="rId16"/>
              </a:rPr>
              <a:t>Α.Ε.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3" name="object 7">
            <a:extLst>
              <a:ext uri="{FF2B5EF4-FFF2-40B4-BE49-F238E27FC236}">
                <a16:creationId xmlns:a16="http://schemas.microsoft.com/office/drawing/2014/main" id="{8CC822B7-D035-8999-D4AD-5350402FC8CB}"/>
              </a:ext>
            </a:extLst>
          </p:cNvPr>
          <p:cNvSpPr txBox="1">
            <a:spLocks/>
          </p:cNvSpPr>
          <p:nvPr/>
        </p:nvSpPr>
        <p:spPr>
          <a:xfrm>
            <a:off x="6508750" y="-57150"/>
            <a:ext cx="276622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4000" spc="229" dirty="0">
                <a:latin typeface="+mj-lt"/>
              </a:rPr>
              <a:t>Contact 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81549" y="1121783"/>
            <a:ext cx="4979035" cy="6078220"/>
            <a:chOff x="4381549" y="1121783"/>
            <a:chExt cx="4979035" cy="6078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5501" y="1121783"/>
              <a:ext cx="3904500" cy="60782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51452" y="5398808"/>
              <a:ext cx="1353185" cy="1801495"/>
            </a:xfrm>
            <a:custGeom>
              <a:avLst/>
              <a:gdLst/>
              <a:ahLst/>
              <a:cxnLst/>
              <a:rect l="l" t="t" r="r" b="b"/>
              <a:pathLst>
                <a:path w="1353185" h="1801495">
                  <a:moveTo>
                    <a:pt x="1145743" y="0"/>
                  </a:moveTo>
                  <a:lnTo>
                    <a:pt x="0" y="1801190"/>
                  </a:lnTo>
                  <a:lnTo>
                    <a:pt x="400050" y="1801190"/>
                  </a:lnTo>
                  <a:lnTo>
                    <a:pt x="1352842" y="289915"/>
                  </a:lnTo>
                  <a:lnTo>
                    <a:pt x="1145743" y="0"/>
                  </a:lnTo>
                  <a:close/>
                </a:path>
              </a:pathLst>
            </a:custGeom>
            <a:solidFill>
              <a:srgbClr val="FE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81538" y="1755330"/>
              <a:ext cx="4128135" cy="5445125"/>
            </a:xfrm>
            <a:custGeom>
              <a:avLst/>
              <a:gdLst/>
              <a:ahLst/>
              <a:cxnLst/>
              <a:rect l="l" t="t" r="r" b="b"/>
              <a:pathLst>
                <a:path w="4128134" h="5445125">
                  <a:moveTo>
                    <a:pt x="3079216" y="1185824"/>
                  </a:moveTo>
                  <a:lnTo>
                    <a:pt x="2972155" y="737412"/>
                  </a:lnTo>
                  <a:lnTo>
                    <a:pt x="0" y="5444668"/>
                  </a:lnTo>
                  <a:lnTo>
                    <a:pt x="381000" y="5444668"/>
                  </a:lnTo>
                  <a:lnTo>
                    <a:pt x="3079216" y="1185824"/>
                  </a:lnTo>
                  <a:close/>
                </a:path>
                <a:path w="4128134" h="5445125">
                  <a:moveTo>
                    <a:pt x="4127550" y="0"/>
                  </a:moveTo>
                  <a:lnTo>
                    <a:pt x="685800" y="5444668"/>
                  </a:lnTo>
                  <a:lnTo>
                    <a:pt x="1063625" y="5444668"/>
                  </a:lnTo>
                  <a:lnTo>
                    <a:pt x="4127550" y="591667"/>
                  </a:lnTo>
                  <a:lnTo>
                    <a:pt x="4127550" y="0"/>
                  </a:lnTo>
                  <a:close/>
                </a:path>
              </a:pathLst>
            </a:custGeom>
            <a:solidFill>
              <a:srgbClr val="0073C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62524" y="3800513"/>
              <a:ext cx="2306320" cy="3399790"/>
            </a:xfrm>
            <a:custGeom>
              <a:avLst/>
              <a:gdLst/>
              <a:ahLst/>
              <a:cxnLst/>
              <a:rect l="l" t="t" r="r" b="b"/>
              <a:pathLst>
                <a:path w="2306320" h="3399790">
                  <a:moveTo>
                    <a:pt x="2150833" y="0"/>
                  </a:moveTo>
                  <a:lnTo>
                    <a:pt x="0" y="3399485"/>
                  </a:lnTo>
                  <a:lnTo>
                    <a:pt x="387350" y="3399485"/>
                  </a:lnTo>
                  <a:lnTo>
                    <a:pt x="2305824" y="372440"/>
                  </a:lnTo>
                  <a:lnTo>
                    <a:pt x="2150833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785" y="6226124"/>
            <a:ext cx="878408" cy="50773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1"/>
            <a:ext cx="9360535" cy="534670"/>
            <a:chOff x="0" y="1"/>
            <a:chExt cx="9360535" cy="534670"/>
          </a:xfrm>
        </p:grpSpPr>
        <p:sp>
          <p:nvSpPr>
            <p:cNvPr id="9" name="object 9"/>
            <p:cNvSpPr/>
            <p:nvPr/>
          </p:nvSpPr>
          <p:spPr>
            <a:xfrm>
              <a:off x="0" y="1"/>
              <a:ext cx="6162040" cy="398780"/>
            </a:xfrm>
            <a:custGeom>
              <a:avLst/>
              <a:gdLst/>
              <a:ahLst/>
              <a:cxnLst/>
              <a:rect l="l" t="t" r="r" b="b"/>
              <a:pathLst>
                <a:path w="6162040" h="398780">
                  <a:moveTo>
                    <a:pt x="6053759" y="0"/>
                  </a:moveTo>
                  <a:lnTo>
                    <a:pt x="0" y="0"/>
                  </a:lnTo>
                  <a:lnTo>
                    <a:pt x="0" y="398170"/>
                  </a:lnTo>
                  <a:lnTo>
                    <a:pt x="6161989" y="398170"/>
                  </a:lnTo>
                  <a:lnTo>
                    <a:pt x="6053759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53762" y="1"/>
              <a:ext cx="3306445" cy="534670"/>
            </a:xfrm>
            <a:custGeom>
              <a:avLst/>
              <a:gdLst/>
              <a:ahLst/>
              <a:cxnLst/>
              <a:rect l="l" t="t" r="r" b="b"/>
              <a:pathLst>
                <a:path w="3306445" h="534670">
                  <a:moveTo>
                    <a:pt x="3306241" y="0"/>
                  </a:moveTo>
                  <a:lnTo>
                    <a:pt x="0" y="0"/>
                  </a:lnTo>
                  <a:lnTo>
                    <a:pt x="135648" y="534123"/>
                  </a:lnTo>
                  <a:lnTo>
                    <a:pt x="3306241" y="534123"/>
                  </a:lnTo>
                  <a:lnTo>
                    <a:pt x="3306241" y="0"/>
                  </a:lnTo>
                  <a:close/>
                </a:path>
              </a:pathLst>
            </a:custGeom>
            <a:solidFill>
              <a:srgbClr val="FE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29890" y="760702"/>
            <a:ext cx="1292225" cy="68135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645"/>
              </a:spcBef>
            </a:pPr>
            <a:r>
              <a:rPr sz="2350" spc="114" dirty="0">
                <a:solidFill>
                  <a:srgbClr val="0073CD"/>
                </a:solidFill>
                <a:latin typeface="Calibri"/>
                <a:cs typeface="Calibri"/>
              </a:rPr>
              <a:t>Company </a:t>
            </a:r>
            <a:r>
              <a:rPr sz="2350" spc="110" dirty="0">
                <a:solidFill>
                  <a:srgbClr val="0073CD"/>
                </a:solidFill>
                <a:latin typeface="Calibri"/>
                <a:cs typeface="Calibri"/>
              </a:rPr>
              <a:t>Proﬁle</a:t>
            </a:r>
            <a:endParaRPr sz="235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6818282"/>
            <a:ext cx="3306445" cy="382270"/>
          </a:xfrm>
          <a:custGeom>
            <a:avLst/>
            <a:gdLst/>
            <a:ahLst/>
            <a:cxnLst/>
            <a:rect l="l" t="t" r="r" b="b"/>
            <a:pathLst>
              <a:path w="3306445" h="382270">
                <a:moveTo>
                  <a:pt x="3170580" y="0"/>
                </a:moveTo>
                <a:lnTo>
                  <a:pt x="0" y="0"/>
                </a:lnTo>
                <a:lnTo>
                  <a:pt x="0" y="381711"/>
                </a:lnTo>
                <a:lnTo>
                  <a:pt x="3306241" y="381711"/>
                </a:lnTo>
                <a:lnTo>
                  <a:pt x="3170580" y="0"/>
                </a:lnTo>
                <a:close/>
              </a:path>
            </a:pathLst>
          </a:custGeom>
          <a:solidFill>
            <a:srgbClr val="001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2594" y="2647531"/>
            <a:ext cx="1363345" cy="22860"/>
          </a:xfrm>
          <a:custGeom>
            <a:avLst/>
            <a:gdLst/>
            <a:ahLst/>
            <a:cxnLst/>
            <a:rect l="l" t="t" r="r" b="b"/>
            <a:pathLst>
              <a:path w="1363345" h="22860">
                <a:moveTo>
                  <a:pt x="1363040" y="0"/>
                </a:moveTo>
                <a:lnTo>
                  <a:pt x="0" y="0"/>
                </a:lnTo>
                <a:lnTo>
                  <a:pt x="0" y="22326"/>
                </a:lnTo>
                <a:lnTo>
                  <a:pt x="1363040" y="22326"/>
                </a:lnTo>
                <a:lnTo>
                  <a:pt x="1363040" y="0"/>
                </a:lnTo>
                <a:close/>
              </a:path>
            </a:pathLst>
          </a:custGeom>
          <a:solidFill>
            <a:srgbClr val="D2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94" y="1562366"/>
            <a:ext cx="1363345" cy="22860"/>
          </a:xfrm>
          <a:custGeom>
            <a:avLst/>
            <a:gdLst/>
            <a:ahLst/>
            <a:cxnLst/>
            <a:rect l="l" t="t" r="r" b="b"/>
            <a:pathLst>
              <a:path w="1363345" h="22859">
                <a:moveTo>
                  <a:pt x="1363040" y="0"/>
                </a:moveTo>
                <a:lnTo>
                  <a:pt x="0" y="0"/>
                </a:lnTo>
                <a:lnTo>
                  <a:pt x="0" y="22326"/>
                </a:lnTo>
                <a:lnTo>
                  <a:pt x="1363040" y="22326"/>
                </a:lnTo>
                <a:lnTo>
                  <a:pt x="1363040" y="0"/>
                </a:lnTo>
                <a:close/>
              </a:path>
            </a:pathLst>
          </a:custGeom>
          <a:solidFill>
            <a:srgbClr val="D2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597662" y="-68580"/>
            <a:ext cx="240284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92605" algn="l"/>
              </a:tabLst>
            </a:pPr>
            <a:r>
              <a:rPr sz="4000" spc="195" dirty="0">
                <a:latin typeface="+mj-lt"/>
              </a:rPr>
              <a:t>About</a:t>
            </a:r>
            <a:r>
              <a:rPr sz="4000" dirty="0">
                <a:latin typeface="+mj-lt"/>
              </a:rPr>
              <a:t>	</a:t>
            </a:r>
            <a:r>
              <a:rPr sz="4000" spc="235" dirty="0">
                <a:latin typeface="+mj-lt"/>
              </a:rPr>
              <a:t>us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20167" y="1695751"/>
            <a:ext cx="5458460" cy="348813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2225" marR="5715" indent="-10160">
              <a:lnSpc>
                <a:spcPts val="1100"/>
              </a:lnSpc>
              <a:spcBef>
                <a:spcPts val="320"/>
              </a:spcBef>
            </a:pP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JGC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was</a:t>
            </a:r>
            <a:r>
              <a:rPr sz="11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established</a:t>
            </a:r>
            <a:r>
              <a:rPr sz="11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on</a:t>
            </a:r>
            <a:r>
              <a:rPr sz="11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February</a:t>
            </a:r>
            <a:r>
              <a:rPr sz="11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1st</a:t>
            </a:r>
            <a:r>
              <a:rPr sz="11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1999</a:t>
            </a:r>
            <a:r>
              <a:rPr sz="11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by</a:t>
            </a:r>
            <a:r>
              <a:rPr sz="11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C. Vagias</a:t>
            </a:r>
            <a:r>
              <a:rPr sz="11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(Dipl.</a:t>
            </a:r>
            <a:r>
              <a:rPr sz="11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Eng,</a:t>
            </a:r>
            <a:r>
              <a:rPr sz="11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M.Sc</a:t>
            </a:r>
            <a:r>
              <a:rPr sz="11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Eng),</a:t>
            </a:r>
            <a:r>
              <a:rPr sz="11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I.</a:t>
            </a:r>
            <a:r>
              <a:rPr sz="11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Mougiakos</a:t>
            </a:r>
            <a:r>
              <a:rPr sz="11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(Dipl.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Eng,</a:t>
            </a:r>
            <a:r>
              <a:rPr sz="1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M.Sc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Eng),</a:t>
            </a:r>
            <a:r>
              <a:rPr sz="1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G.</a:t>
            </a:r>
            <a:r>
              <a:rPr sz="1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Billiris</a:t>
            </a:r>
            <a:r>
              <a:rPr sz="1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(Dipl.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Eng,</a:t>
            </a:r>
            <a:r>
              <a:rPr sz="1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M.Sc</a:t>
            </a:r>
            <a:r>
              <a:rPr sz="1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EPDP).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</a:t>
            </a:r>
            <a:r>
              <a:rPr sz="11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2008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the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company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legal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form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converted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from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partnership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to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SA.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JGC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elaborates</a:t>
            </a:r>
            <a:r>
              <a:rPr sz="11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solutions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several</a:t>
            </a:r>
            <a:r>
              <a:rPr sz="11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engineering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applications</a:t>
            </a:r>
            <a:r>
              <a:rPr sz="11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of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modern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society.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The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company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is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organized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two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sectors: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22225" marR="5080" indent="-10160" algn="just">
              <a:lnSpc>
                <a:spcPts val="1100"/>
              </a:lnSpc>
              <a:spcBef>
                <a:spcPts val="900"/>
              </a:spcBef>
              <a:buChar char="•"/>
              <a:tabLst>
                <a:tab pos="131445" algn="l"/>
              </a:tabLst>
            </a:pP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The Commercial sector that is involved in the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distribution of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leading solutions (HW &amp; SW) in the fields of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AEC &amp;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Surveying, GIS,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Hydrography, Law Enforcement, Energy and Environment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for the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domestic and neighboring countries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markets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.</a:t>
            </a:r>
          </a:p>
          <a:p>
            <a:pPr marL="22225" marR="36195" indent="-10160" algn="just">
              <a:lnSpc>
                <a:spcPts val="1100"/>
              </a:lnSpc>
              <a:spcBef>
                <a:spcPts val="900"/>
              </a:spcBef>
              <a:buChar char="•"/>
              <a:tabLst>
                <a:tab pos="123189" algn="l"/>
              </a:tabLst>
            </a:pP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</a:t>
            </a:r>
            <a:r>
              <a:rPr sz="1100" spc="4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service</a:t>
            </a:r>
            <a:r>
              <a:rPr sz="1100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and</a:t>
            </a:r>
            <a:r>
              <a:rPr sz="1100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support</a:t>
            </a:r>
            <a:r>
              <a:rPr sz="1100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sector</a:t>
            </a:r>
            <a:r>
              <a:rPr sz="11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which</a:t>
            </a:r>
            <a:r>
              <a:rPr sz="1100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is</a:t>
            </a:r>
            <a:r>
              <a:rPr sz="1100" spc="6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involved</a:t>
            </a:r>
            <a:r>
              <a:rPr sz="1100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</a:t>
            </a:r>
            <a:r>
              <a:rPr sz="1100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servicing</a:t>
            </a:r>
            <a:r>
              <a:rPr sz="1100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the</a:t>
            </a:r>
            <a:r>
              <a:rPr sz="1100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sold</a:t>
            </a:r>
            <a:r>
              <a:rPr sz="1100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equipment,</a:t>
            </a:r>
            <a:r>
              <a:rPr sz="1100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training</a:t>
            </a:r>
            <a:r>
              <a:rPr sz="1100" spc="6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and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supporting</a:t>
            </a:r>
            <a:r>
              <a:rPr sz="11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the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end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user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the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use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of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the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equipment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and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other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technical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issues.</a:t>
            </a:r>
            <a:endParaRPr lang="en-US" sz="1100" spc="-1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ts val="1000"/>
              </a:lnSpc>
              <a:spcBef>
                <a:spcPts val="900"/>
              </a:spcBef>
            </a:pP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Both</a:t>
            </a:r>
            <a:r>
              <a:rPr sz="11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sectors</a:t>
            </a:r>
            <a:r>
              <a:rPr sz="11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cooperate</a:t>
            </a:r>
            <a:r>
              <a:rPr sz="11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to</a:t>
            </a:r>
            <a:r>
              <a:rPr sz="11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achieve</a:t>
            </a:r>
            <a:r>
              <a:rPr sz="11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high</a:t>
            </a:r>
            <a:r>
              <a:rPr sz="11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customer</a:t>
            </a:r>
            <a:r>
              <a:rPr sz="11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satisfaction.</a:t>
            </a:r>
            <a:endParaRPr lang="en-US" sz="1100" spc="-1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ts val="1000"/>
              </a:lnSpc>
              <a:spcBef>
                <a:spcPts val="900"/>
              </a:spcBef>
            </a:pP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The company is conducting sales both directly to end users for the private and the public</a:t>
            </a:r>
            <a:endParaRPr lang="el-GR" sz="11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sector and has established a strong network of resellers in some business segments.</a:t>
            </a:r>
            <a:endParaRPr lang="el-GR" sz="11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el-GR" sz="11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Especially for the public sector, JGC retains a specialized department with extensive </a:t>
            </a:r>
          </a:p>
          <a:p>
            <a:pPr marL="12700">
              <a:lnSpc>
                <a:spcPct val="10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experience in public tender procedures. </a:t>
            </a:r>
          </a:p>
        </p:txBody>
      </p:sp>
      <p:sp>
        <p:nvSpPr>
          <p:cNvPr id="17" name="object 17"/>
          <p:cNvSpPr/>
          <p:nvPr/>
        </p:nvSpPr>
        <p:spPr>
          <a:xfrm>
            <a:off x="829894" y="4210050"/>
            <a:ext cx="1363345" cy="22860"/>
          </a:xfrm>
          <a:custGeom>
            <a:avLst/>
            <a:gdLst/>
            <a:ahLst/>
            <a:cxnLst/>
            <a:rect l="l" t="t" r="r" b="b"/>
            <a:pathLst>
              <a:path w="1363345" h="22860">
                <a:moveTo>
                  <a:pt x="1363040" y="0"/>
                </a:moveTo>
                <a:lnTo>
                  <a:pt x="0" y="0"/>
                </a:lnTo>
                <a:lnTo>
                  <a:pt x="0" y="22326"/>
                </a:lnTo>
                <a:lnTo>
                  <a:pt x="1363040" y="22326"/>
                </a:lnTo>
                <a:lnTo>
                  <a:pt x="1363040" y="0"/>
                </a:lnTo>
                <a:close/>
              </a:path>
            </a:pathLst>
          </a:custGeom>
          <a:solidFill>
            <a:srgbClr val="D2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5"/>
              </a:lnSpc>
            </a:pPr>
            <a:r>
              <a:rPr spc="125" dirty="0"/>
              <a:t>Company</a:t>
            </a:r>
            <a:r>
              <a:rPr spc="320" dirty="0"/>
              <a:t> </a:t>
            </a:r>
            <a:r>
              <a:rPr spc="140" dirty="0"/>
              <a:t>Profile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D584F-5A04-59EF-A56F-CEC3C493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4" name="object 8">
            <a:extLst>
              <a:ext uri="{FF2B5EF4-FFF2-40B4-BE49-F238E27FC236}">
                <a16:creationId xmlns:a16="http://schemas.microsoft.com/office/drawing/2014/main" id="{2965F025-CFCD-990A-5647-098259CF1EB5}"/>
              </a:ext>
            </a:extLst>
          </p:cNvPr>
          <p:cNvGrpSpPr/>
          <p:nvPr/>
        </p:nvGrpSpPr>
        <p:grpSpPr>
          <a:xfrm>
            <a:off x="0" y="1"/>
            <a:ext cx="9360535" cy="534670"/>
            <a:chOff x="0" y="1"/>
            <a:chExt cx="9360535" cy="534670"/>
          </a:xfrm>
        </p:grpSpPr>
        <p:sp>
          <p:nvSpPr>
            <p:cNvPr id="5" name="object 9">
              <a:extLst>
                <a:ext uri="{FF2B5EF4-FFF2-40B4-BE49-F238E27FC236}">
                  <a16:creationId xmlns:a16="http://schemas.microsoft.com/office/drawing/2014/main" id="{9D2D98D4-A846-6848-889C-FBD5912E27B0}"/>
                </a:ext>
              </a:extLst>
            </p:cNvPr>
            <p:cNvSpPr/>
            <p:nvPr/>
          </p:nvSpPr>
          <p:spPr>
            <a:xfrm>
              <a:off x="0" y="1"/>
              <a:ext cx="6162040" cy="398780"/>
            </a:xfrm>
            <a:custGeom>
              <a:avLst/>
              <a:gdLst/>
              <a:ahLst/>
              <a:cxnLst/>
              <a:rect l="l" t="t" r="r" b="b"/>
              <a:pathLst>
                <a:path w="6162040" h="398780">
                  <a:moveTo>
                    <a:pt x="6053759" y="0"/>
                  </a:moveTo>
                  <a:lnTo>
                    <a:pt x="0" y="0"/>
                  </a:lnTo>
                  <a:lnTo>
                    <a:pt x="0" y="398170"/>
                  </a:lnTo>
                  <a:lnTo>
                    <a:pt x="6161989" y="398170"/>
                  </a:lnTo>
                  <a:lnTo>
                    <a:pt x="6053759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0">
              <a:extLst>
                <a:ext uri="{FF2B5EF4-FFF2-40B4-BE49-F238E27FC236}">
                  <a16:creationId xmlns:a16="http://schemas.microsoft.com/office/drawing/2014/main" id="{2DBB80EB-A8B1-E33A-FC55-9373253400A3}"/>
                </a:ext>
              </a:extLst>
            </p:cNvPr>
            <p:cNvSpPr/>
            <p:nvPr/>
          </p:nvSpPr>
          <p:spPr>
            <a:xfrm>
              <a:off x="6053762" y="1"/>
              <a:ext cx="3306445" cy="534670"/>
            </a:xfrm>
            <a:custGeom>
              <a:avLst/>
              <a:gdLst/>
              <a:ahLst/>
              <a:cxnLst/>
              <a:rect l="l" t="t" r="r" b="b"/>
              <a:pathLst>
                <a:path w="3306445" h="534670">
                  <a:moveTo>
                    <a:pt x="3306241" y="0"/>
                  </a:moveTo>
                  <a:lnTo>
                    <a:pt x="0" y="0"/>
                  </a:lnTo>
                  <a:lnTo>
                    <a:pt x="135648" y="534123"/>
                  </a:lnTo>
                  <a:lnTo>
                    <a:pt x="3306241" y="534123"/>
                  </a:lnTo>
                  <a:lnTo>
                    <a:pt x="3306241" y="0"/>
                  </a:lnTo>
                  <a:close/>
                </a:path>
              </a:pathLst>
            </a:custGeom>
            <a:solidFill>
              <a:srgbClr val="FE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15">
            <a:extLst>
              <a:ext uri="{FF2B5EF4-FFF2-40B4-BE49-F238E27FC236}">
                <a16:creationId xmlns:a16="http://schemas.microsoft.com/office/drawing/2014/main" id="{6B16715B-27D5-4006-A7B3-9421B0D26886}"/>
              </a:ext>
            </a:extLst>
          </p:cNvPr>
          <p:cNvSpPr txBox="1">
            <a:spLocks/>
          </p:cNvSpPr>
          <p:nvPr/>
        </p:nvSpPr>
        <p:spPr>
          <a:xfrm>
            <a:off x="6597662" y="-68580"/>
            <a:ext cx="240284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marL="12700">
              <a:spcBef>
                <a:spcPts val="105"/>
              </a:spcBef>
              <a:tabLst>
                <a:tab pos="1792605" algn="l"/>
              </a:tabLst>
            </a:pPr>
            <a:r>
              <a:rPr lang="en-US" sz="4000" spc="195" dirty="0">
                <a:latin typeface="+mj-lt"/>
              </a:rPr>
              <a:t>About</a:t>
            </a:r>
            <a:r>
              <a:rPr lang="en-US" sz="4000" dirty="0">
                <a:latin typeface="+mj-lt"/>
              </a:rPr>
              <a:t>	</a:t>
            </a:r>
            <a:r>
              <a:rPr lang="en-US" sz="4000" spc="235" dirty="0">
                <a:latin typeface="+mj-lt"/>
              </a:rPr>
              <a:t>us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3D5261FE-9C31-09DA-5618-F8D9F84BECBF}"/>
              </a:ext>
            </a:extLst>
          </p:cNvPr>
          <p:cNvSpPr/>
          <p:nvPr/>
        </p:nvSpPr>
        <p:spPr>
          <a:xfrm>
            <a:off x="0" y="6818282"/>
            <a:ext cx="3306445" cy="382270"/>
          </a:xfrm>
          <a:custGeom>
            <a:avLst/>
            <a:gdLst/>
            <a:ahLst/>
            <a:cxnLst/>
            <a:rect l="l" t="t" r="r" b="b"/>
            <a:pathLst>
              <a:path w="3306445" h="382270">
                <a:moveTo>
                  <a:pt x="3170580" y="0"/>
                </a:moveTo>
                <a:lnTo>
                  <a:pt x="0" y="0"/>
                </a:lnTo>
                <a:lnTo>
                  <a:pt x="0" y="381711"/>
                </a:lnTo>
                <a:lnTo>
                  <a:pt x="3306241" y="381711"/>
                </a:lnTo>
                <a:lnTo>
                  <a:pt x="3170580" y="0"/>
                </a:lnTo>
                <a:close/>
              </a:path>
            </a:pathLst>
          </a:custGeom>
          <a:solidFill>
            <a:srgbClr val="001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05D40FB7-4D91-3D27-8CCD-45DEFB1CE0A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68448" y="6835257"/>
            <a:ext cx="249618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5"/>
              </a:lnSpc>
            </a:pPr>
            <a:r>
              <a:rPr spc="125" dirty="0"/>
              <a:t>Company</a:t>
            </a:r>
            <a:r>
              <a:rPr spc="320" dirty="0"/>
              <a:t> </a:t>
            </a:r>
            <a:r>
              <a:rPr spc="140" dirty="0"/>
              <a:t>Profile</a:t>
            </a:r>
          </a:p>
        </p:txBody>
      </p:sp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3B9A186D-A0E9-9508-575B-8EB25A0FBB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777946"/>
            <a:ext cx="7848600" cy="5645008"/>
          </a:xfrm>
          <a:prstGeom prst="rect">
            <a:avLst/>
          </a:prstGeom>
        </p:spPr>
      </p:pic>
      <p:pic>
        <p:nvPicPr>
          <p:cNvPr id="10" name="object 7">
            <a:extLst>
              <a:ext uri="{FF2B5EF4-FFF2-40B4-BE49-F238E27FC236}">
                <a16:creationId xmlns:a16="http://schemas.microsoft.com/office/drawing/2014/main" id="{21875027-D2FA-E245-45C4-F7AD14A8679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785" y="6226124"/>
            <a:ext cx="878408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1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66402" y="700925"/>
            <a:ext cx="8603723" cy="6377145"/>
            <a:chOff x="366402" y="700925"/>
            <a:chExt cx="8603723" cy="6377145"/>
          </a:xfrm>
        </p:grpSpPr>
        <p:sp>
          <p:nvSpPr>
            <p:cNvPr id="5" name="object 5"/>
            <p:cNvSpPr/>
            <p:nvPr/>
          </p:nvSpPr>
          <p:spPr>
            <a:xfrm>
              <a:off x="702177" y="1031270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10" h="986155">
                  <a:moveTo>
                    <a:pt x="2185187" y="0"/>
                  </a:moveTo>
                  <a:lnTo>
                    <a:pt x="154838" y="0"/>
                  </a:lnTo>
                  <a:lnTo>
                    <a:pt x="133831" y="4499"/>
                  </a:lnTo>
                  <a:lnTo>
                    <a:pt x="94576" y="38731"/>
                  </a:lnTo>
                  <a:lnTo>
                    <a:pt x="60229" y="102691"/>
                  </a:lnTo>
                  <a:lnTo>
                    <a:pt x="45358" y="144351"/>
                  </a:lnTo>
                  <a:lnTo>
                    <a:pt x="32268" y="191681"/>
                  </a:lnTo>
                  <a:lnTo>
                    <a:pt x="21144" y="244093"/>
                  </a:lnTo>
                  <a:lnTo>
                    <a:pt x="12170" y="301001"/>
                  </a:lnTo>
                  <a:lnTo>
                    <a:pt x="5532" y="361817"/>
                  </a:lnTo>
                  <a:lnTo>
                    <a:pt x="1413" y="425954"/>
                  </a:lnTo>
                  <a:lnTo>
                    <a:pt x="0" y="492823"/>
                  </a:lnTo>
                  <a:lnTo>
                    <a:pt x="1413" y="559692"/>
                  </a:lnTo>
                  <a:lnTo>
                    <a:pt x="5532" y="623827"/>
                  </a:lnTo>
                  <a:lnTo>
                    <a:pt x="12170" y="684641"/>
                  </a:lnTo>
                  <a:lnTo>
                    <a:pt x="21144" y="741546"/>
                  </a:lnTo>
                  <a:lnTo>
                    <a:pt x="32268" y="793956"/>
                  </a:lnTo>
                  <a:lnTo>
                    <a:pt x="45358" y="841282"/>
                  </a:lnTo>
                  <a:lnTo>
                    <a:pt x="60229" y="882939"/>
                  </a:lnTo>
                  <a:lnTo>
                    <a:pt x="76696" y="918339"/>
                  </a:lnTo>
                  <a:lnTo>
                    <a:pt x="113682" y="968018"/>
                  </a:lnTo>
                  <a:lnTo>
                    <a:pt x="154838" y="985621"/>
                  </a:lnTo>
                  <a:lnTo>
                    <a:pt x="2185187" y="985621"/>
                  </a:lnTo>
                  <a:lnTo>
                    <a:pt x="2226341" y="968018"/>
                  </a:lnTo>
                  <a:lnTo>
                    <a:pt x="2263322" y="918339"/>
                  </a:lnTo>
                  <a:lnTo>
                    <a:pt x="2279787" y="882939"/>
                  </a:lnTo>
                  <a:lnTo>
                    <a:pt x="2294655" y="841282"/>
                  </a:lnTo>
                  <a:lnTo>
                    <a:pt x="2307741" y="793956"/>
                  </a:lnTo>
                  <a:lnTo>
                    <a:pt x="2318862" y="741546"/>
                  </a:lnTo>
                  <a:lnTo>
                    <a:pt x="2327833" y="684641"/>
                  </a:lnTo>
                  <a:lnTo>
                    <a:pt x="2334470" y="623827"/>
                  </a:lnTo>
                  <a:lnTo>
                    <a:pt x="2338587" y="559692"/>
                  </a:lnTo>
                  <a:lnTo>
                    <a:pt x="2340000" y="492823"/>
                  </a:lnTo>
                  <a:lnTo>
                    <a:pt x="2338587" y="425954"/>
                  </a:lnTo>
                  <a:lnTo>
                    <a:pt x="2334470" y="361817"/>
                  </a:lnTo>
                  <a:lnTo>
                    <a:pt x="2327833" y="301001"/>
                  </a:lnTo>
                  <a:lnTo>
                    <a:pt x="2318862" y="244094"/>
                  </a:lnTo>
                  <a:lnTo>
                    <a:pt x="2307741" y="191681"/>
                  </a:lnTo>
                  <a:lnTo>
                    <a:pt x="2294655" y="144351"/>
                  </a:lnTo>
                  <a:lnTo>
                    <a:pt x="2279787" y="102691"/>
                  </a:lnTo>
                  <a:lnTo>
                    <a:pt x="2263322" y="67288"/>
                  </a:lnTo>
                  <a:lnTo>
                    <a:pt x="2226341" y="17605"/>
                  </a:lnTo>
                  <a:lnTo>
                    <a:pt x="21851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2177" y="1031270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10" h="986155">
                  <a:moveTo>
                    <a:pt x="2185187" y="0"/>
                  </a:moveTo>
                  <a:lnTo>
                    <a:pt x="154838" y="0"/>
                  </a:lnTo>
                  <a:lnTo>
                    <a:pt x="133831" y="4499"/>
                  </a:lnTo>
                  <a:lnTo>
                    <a:pt x="94576" y="38731"/>
                  </a:lnTo>
                  <a:lnTo>
                    <a:pt x="60229" y="102691"/>
                  </a:lnTo>
                  <a:lnTo>
                    <a:pt x="45358" y="144351"/>
                  </a:lnTo>
                  <a:lnTo>
                    <a:pt x="32268" y="191681"/>
                  </a:lnTo>
                  <a:lnTo>
                    <a:pt x="21144" y="244093"/>
                  </a:lnTo>
                  <a:lnTo>
                    <a:pt x="12170" y="301001"/>
                  </a:lnTo>
                  <a:lnTo>
                    <a:pt x="5532" y="361817"/>
                  </a:lnTo>
                  <a:lnTo>
                    <a:pt x="1413" y="425954"/>
                  </a:lnTo>
                  <a:lnTo>
                    <a:pt x="0" y="492823"/>
                  </a:lnTo>
                  <a:lnTo>
                    <a:pt x="1413" y="559692"/>
                  </a:lnTo>
                  <a:lnTo>
                    <a:pt x="5532" y="623827"/>
                  </a:lnTo>
                  <a:lnTo>
                    <a:pt x="12170" y="684641"/>
                  </a:lnTo>
                  <a:lnTo>
                    <a:pt x="21144" y="741546"/>
                  </a:lnTo>
                  <a:lnTo>
                    <a:pt x="32268" y="793956"/>
                  </a:lnTo>
                  <a:lnTo>
                    <a:pt x="45358" y="841282"/>
                  </a:lnTo>
                  <a:lnTo>
                    <a:pt x="60229" y="882939"/>
                  </a:lnTo>
                  <a:lnTo>
                    <a:pt x="76696" y="918339"/>
                  </a:lnTo>
                  <a:lnTo>
                    <a:pt x="113682" y="968018"/>
                  </a:lnTo>
                  <a:lnTo>
                    <a:pt x="154838" y="985621"/>
                  </a:lnTo>
                  <a:lnTo>
                    <a:pt x="2185187" y="985621"/>
                  </a:lnTo>
                  <a:lnTo>
                    <a:pt x="2226341" y="968018"/>
                  </a:lnTo>
                  <a:lnTo>
                    <a:pt x="2263322" y="918339"/>
                  </a:lnTo>
                  <a:lnTo>
                    <a:pt x="2279787" y="882939"/>
                  </a:lnTo>
                  <a:lnTo>
                    <a:pt x="2294655" y="841282"/>
                  </a:lnTo>
                  <a:lnTo>
                    <a:pt x="2307741" y="793956"/>
                  </a:lnTo>
                  <a:lnTo>
                    <a:pt x="2318862" y="741546"/>
                  </a:lnTo>
                  <a:lnTo>
                    <a:pt x="2327833" y="684641"/>
                  </a:lnTo>
                  <a:lnTo>
                    <a:pt x="2334470" y="623827"/>
                  </a:lnTo>
                  <a:lnTo>
                    <a:pt x="2338587" y="559692"/>
                  </a:lnTo>
                  <a:lnTo>
                    <a:pt x="2340000" y="492823"/>
                  </a:lnTo>
                  <a:lnTo>
                    <a:pt x="2338587" y="425954"/>
                  </a:lnTo>
                  <a:lnTo>
                    <a:pt x="2334470" y="361817"/>
                  </a:lnTo>
                  <a:lnTo>
                    <a:pt x="2327833" y="301001"/>
                  </a:lnTo>
                  <a:lnTo>
                    <a:pt x="2318862" y="244094"/>
                  </a:lnTo>
                  <a:lnTo>
                    <a:pt x="2307741" y="191681"/>
                  </a:lnTo>
                  <a:lnTo>
                    <a:pt x="2294655" y="144351"/>
                  </a:lnTo>
                  <a:lnTo>
                    <a:pt x="2279787" y="102691"/>
                  </a:lnTo>
                  <a:lnTo>
                    <a:pt x="2263322" y="67288"/>
                  </a:lnTo>
                  <a:lnTo>
                    <a:pt x="2226341" y="17605"/>
                  </a:lnTo>
                  <a:lnTo>
                    <a:pt x="2185187" y="0"/>
                  </a:lnTo>
                  <a:close/>
                </a:path>
              </a:pathLst>
            </a:custGeom>
            <a:ln w="12699">
              <a:solidFill>
                <a:srgbClr val="D8D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7188" y="1278941"/>
              <a:ext cx="1795005" cy="4953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402" y="1867509"/>
              <a:ext cx="3002279" cy="164895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96746" y="2197854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10" h="986155">
                  <a:moveTo>
                    <a:pt x="2185174" y="0"/>
                  </a:moveTo>
                  <a:lnTo>
                    <a:pt x="154838" y="0"/>
                  </a:lnTo>
                  <a:lnTo>
                    <a:pt x="133828" y="4499"/>
                  </a:lnTo>
                  <a:lnTo>
                    <a:pt x="94570" y="38731"/>
                  </a:lnTo>
                  <a:lnTo>
                    <a:pt x="60223" y="102691"/>
                  </a:lnTo>
                  <a:lnTo>
                    <a:pt x="45353" y="144351"/>
                  </a:lnTo>
                  <a:lnTo>
                    <a:pt x="32264" y="191681"/>
                  </a:lnTo>
                  <a:lnTo>
                    <a:pt x="21141" y="244093"/>
                  </a:lnTo>
                  <a:lnTo>
                    <a:pt x="12168" y="301001"/>
                  </a:lnTo>
                  <a:lnTo>
                    <a:pt x="5531" y="361817"/>
                  </a:lnTo>
                  <a:lnTo>
                    <a:pt x="1413" y="425954"/>
                  </a:lnTo>
                  <a:lnTo>
                    <a:pt x="0" y="492823"/>
                  </a:lnTo>
                  <a:lnTo>
                    <a:pt x="1413" y="559687"/>
                  </a:lnTo>
                  <a:lnTo>
                    <a:pt x="5531" y="623819"/>
                  </a:lnTo>
                  <a:lnTo>
                    <a:pt x="12168" y="684632"/>
                  </a:lnTo>
                  <a:lnTo>
                    <a:pt x="21141" y="741538"/>
                  </a:lnTo>
                  <a:lnTo>
                    <a:pt x="32264" y="793950"/>
                  </a:lnTo>
                  <a:lnTo>
                    <a:pt x="45353" y="841279"/>
                  </a:lnTo>
                  <a:lnTo>
                    <a:pt x="60223" y="882939"/>
                  </a:lnTo>
                  <a:lnTo>
                    <a:pt x="76691" y="918343"/>
                  </a:lnTo>
                  <a:lnTo>
                    <a:pt x="113678" y="968028"/>
                  </a:lnTo>
                  <a:lnTo>
                    <a:pt x="154838" y="985634"/>
                  </a:lnTo>
                  <a:lnTo>
                    <a:pt x="2185174" y="985634"/>
                  </a:lnTo>
                  <a:lnTo>
                    <a:pt x="2226329" y="968028"/>
                  </a:lnTo>
                  <a:lnTo>
                    <a:pt x="2263313" y="918343"/>
                  </a:lnTo>
                  <a:lnTo>
                    <a:pt x="2279779" y="882939"/>
                  </a:lnTo>
                  <a:lnTo>
                    <a:pt x="2294648" y="841279"/>
                  </a:lnTo>
                  <a:lnTo>
                    <a:pt x="2307737" y="793950"/>
                  </a:lnTo>
                  <a:lnTo>
                    <a:pt x="2318859" y="741538"/>
                  </a:lnTo>
                  <a:lnTo>
                    <a:pt x="2327831" y="684632"/>
                  </a:lnTo>
                  <a:lnTo>
                    <a:pt x="2334469" y="623819"/>
                  </a:lnTo>
                  <a:lnTo>
                    <a:pt x="2338586" y="559687"/>
                  </a:lnTo>
                  <a:lnTo>
                    <a:pt x="2340000" y="492823"/>
                  </a:lnTo>
                  <a:lnTo>
                    <a:pt x="2338586" y="425954"/>
                  </a:lnTo>
                  <a:lnTo>
                    <a:pt x="2334469" y="361817"/>
                  </a:lnTo>
                  <a:lnTo>
                    <a:pt x="2327831" y="301001"/>
                  </a:lnTo>
                  <a:lnTo>
                    <a:pt x="2318859" y="244094"/>
                  </a:lnTo>
                  <a:lnTo>
                    <a:pt x="2307737" y="191681"/>
                  </a:lnTo>
                  <a:lnTo>
                    <a:pt x="2294648" y="144351"/>
                  </a:lnTo>
                  <a:lnTo>
                    <a:pt x="2279779" y="102691"/>
                  </a:lnTo>
                  <a:lnTo>
                    <a:pt x="2263313" y="67288"/>
                  </a:lnTo>
                  <a:lnTo>
                    <a:pt x="2226329" y="17605"/>
                  </a:lnTo>
                  <a:lnTo>
                    <a:pt x="2185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6746" y="2197854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10" h="986155">
                  <a:moveTo>
                    <a:pt x="2185174" y="0"/>
                  </a:moveTo>
                  <a:lnTo>
                    <a:pt x="154838" y="0"/>
                  </a:lnTo>
                  <a:lnTo>
                    <a:pt x="133828" y="4499"/>
                  </a:lnTo>
                  <a:lnTo>
                    <a:pt x="94570" y="38731"/>
                  </a:lnTo>
                  <a:lnTo>
                    <a:pt x="60223" y="102691"/>
                  </a:lnTo>
                  <a:lnTo>
                    <a:pt x="45353" y="144351"/>
                  </a:lnTo>
                  <a:lnTo>
                    <a:pt x="32264" y="191681"/>
                  </a:lnTo>
                  <a:lnTo>
                    <a:pt x="21141" y="244093"/>
                  </a:lnTo>
                  <a:lnTo>
                    <a:pt x="12168" y="301001"/>
                  </a:lnTo>
                  <a:lnTo>
                    <a:pt x="5531" y="361817"/>
                  </a:lnTo>
                  <a:lnTo>
                    <a:pt x="1413" y="425954"/>
                  </a:lnTo>
                  <a:lnTo>
                    <a:pt x="0" y="492823"/>
                  </a:lnTo>
                  <a:lnTo>
                    <a:pt x="1413" y="559687"/>
                  </a:lnTo>
                  <a:lnTo>
                    <a:pt x="5531" y="623819"/>
                  </a:lnTo>
                  <a:lnTo>
                    <a:pt x="12168" y="684632"/>
                  </a:lnTo>
                  <a:lnTo>
                    <a:pt x="21141" y="741538"/>
                  </a:lnTo>
                  <a:lnTo>
                    <a:pt x="32264" y="793950"/>
                  </a:lnTo>
                  <a:lnTo>
                    <a:pt x="45353" y="841279"/>
                  </a:lnTo>
                  <a:lnTo>
                    <a:pt x="60223" y="882939"/>
                  </a:lnTo>
                  <a:lnTo>
                    <a:pt x="76691" y="918343"/>
                  </a:lnTo>
                  <a:lnTo>
                    <a:pt x="113678" y="968028"/>
                  </a:lnTo>
                  <a:lnTo>
                    <a:pt x="154838" y="985634"/>
                  </a:lnTo>
                  <a:lnTo>
                    <a:pt x="2185174" y="985634"/>
                  </a:lnTo>
                  <a:lnTo>
                    <a:pt x="2226329" y="968028"/>
                  </a:lnTo>
                  <a:lnTo>
                    <a:pt x="2263313" y="918343"/>
                  </a:lnTo>
                  <a:lnTo>
                    <a:pt x="2279779" y="882939"/>
                  </a:lnTo>
                  <a:lnTo>
                    <a:pt x="2294648" y="841279"/>
                  </a:lnTo>
                  <a:lnTo>
                    <a:pt x="2307737" y="793950"/>
                  </a:lnTo>
                  <a:lnTo>
                    <a:pt x="2318859" y="741538"/>
                  </a:lnTo>
                  <a:lnTo>
                    <a:pt x="2327831" y="684632"/>
                  </a:lnTo>
                  <a:lnTo>
                    <a:pt x="2334469" y="623819"/>
                  </a:lnTo>
                  <a:lnTo>
                    <a:pt x="2338586" y="559687"/>
                  </a:lnTo>
                  <a:lnTo>
                    <a:pt x="2340000" y="492823"/>
                  </a:lnTo>
                  <a:lnTo>
                    <a:pt x="2338586" y="425954"/>
                  </a:lnTo>
                  <a:lnTo>
                    <a:pt x="2334469" y="361817"/>
                  </a:lnTo>
                  <a:lnTo>
                    <a:pt x="2327831" y="301001"/>
                  </a:lnTo>
                  <a:lnTo>
                    <a:pt x="2318859" y="244094"/>
                  </a:lnTo>
                  <a:lnTo>
                    <a:pt x="2307737" y="191681"/>
                  </a:lnTo>
                  <a:lnTo>
                    <a:pt x="2294648" y="144351"/>
                  </a:lnTo>
                  <a:lnTo>
                    <a:pt x="2279779" y="102691"/>
                  </a:lnTo>
                  <a:lnTo>
                    <a:pt x="2263313" y="67288"/>
                  </a:lnTo>
                  <a:lnTo>
                    <a:pt x="2226329" y="17605"/>
                  </a:lnTo>
                  <a:lnTo>
                    <a:pt x="2185174" y="0"/>
                  </a:lnTo>
                  <a:close/>
                </a:path>
              </a:pathLst>
            </a:custGeom>
            <a:ln w="12700">
              <a:solidFill>
                <a:srgbClr val="D8D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119" y="3045083"/>
              <a:ext cx="3002279" cy="164896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99461" y="3375431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10" h="986154">
                  <a:moveTo>
                    <a:pt x="2185187" y="0"/>
                  </a:moveTo>
                  <a:lnTo>
                    <a:pt x="154838" y="0"/>
                  </a:lnTo>
                  <a:lnTo>
                    <a:pt x="133831" y="4499"/>
                  </a:lnTo>
                  <a:lnTo>
                    <a:pt x="94576" y="38734"/>
                  </a:lnTo>
                  <a:lnTo>
                    <a:pt x="60229" y="102700"/>
                  </a:lnTo>
                  <a:lnTo>
                    <a:pt x="45358" y="144362"/>
                  </a:lnTo>
                  <a:lnTo>
                    <a:pt x="32268" y="191694"/>
                  </a:lnTo>
                  <a:lnTo>
                    <a:pt x="21144" y="244109"/>
                  </a:lnTo>
                  <a:lnTo>
                    <a:pt x="12170" y="301017"/>
                  </a:lnTo>
                  <a:lnTo>
                    <a:pt x="5532" y="361833"/>
                  </a:lnTo>
                  <a:lnTo>
                    <a:pt x="1413" y="425969"/>
                  </a:lnTo>
                  <a:lnTo>
                    <a:pt x="0" y="492836"/>
                  </a:lnTo>
                  <a:lnTo>
                    <a:pt x="1413" y="559702"/>
                  </a:lnTo>
                  <a:lnTo>
                    <a:pt x="5532" y="623835"/>
                  </a:lnTo>
                  <a:lnTo>
                    <a:pt x="12170" y="684648"/>
                  </a:lnTo>
                  <a:lnTo>
                    <a:pt x="21144" y="741553"/>
                  </a:lnTo>
                  <a:lnTo>
                    <a:pt x="32268" y="793963"/>
                  </a:lnTo>
                  <a:lnTo>
                    <a:pt x="45358" y="841290"/>
                  </a:lnTo>
                  <a:lnTo>
                    <a:pt x="60229" y="882948"/>
                  </a:lnTo>
                  <a:lnTo>
                    <a:pt x="76696" y="918349"/>
                  </a:lnTo>
                  <a:lnTo>
                    <a:pt x="113682" y="968029"/>
                  </a:lnTo>
                  <a:lnTo>
                    <a:pt x="154838" y="985634"/>
                  </a:lnTo>
                  <a:lnTo>
                    <a:pt x="2185187" y="985634"/>
                  </a:lnTo>
                  <a:lnTo>
                    <a:pt x="2226341" y="968029"/>
                  </a:lnTo>
                  <a:lnTo>
                    <a:pt x="2263322" y="918349"/>
                  </a:lnTo>
                  <a:lnTo>
                    <a:pt x="2279787" y="882948"/>
                  </a:lnTo>
                  <a:lnTo>
                    <a:pt x="2294655" y="841290"/>
                  </a:lnTo>
                  <a:lnTo>
                    <a:pt x="2307741" y="793963"/>
                  </a:lnTo>
                  <a:lnTo>
                    <a:pt x="2318862" y="741553"/>
                  </a:lnTo>
                  <a:lnTo>
                    <a:pt x="2327833" y="684648"/>
                  </a:lnTo>
                  <a:lnTo>
                    <a:pt x="2334470" y="623835"/>
                  </a:lnTo>
                  <a:lnTo>
                    <a:pt x="2338587" y="559702"/>
                  </a:lnTo>
                  <a:lnTo>
                    <a:pt x="2340000" y="492836"/>
                  </a:lnTo>
                  <a:lnTo>
                    <a:pt x="2338587" y="425969"/>
                  </a:lnTo>
                  <a:lnTo>
                    <a:pt x="2334470" y="361833"/>
                  </a:lnTo>
                  <a:lnTo>
                    <a:pt x="2327833" y="301017"/>
                  </a:lnTo>
                  <a:lnTo>
                    <a:pt x="2318862" y="244109"/>
                  </a:lnTo>
                  <a:lnTo>
                    <a:pt x="2307741" y="191694"/>
                  </a:lnTo>
                  <a:lnTo>
                    <a:pt x="2294655" y="144362"/>
                  </a:lnTo>
                  <a:lnTo>
                    <a:pt x="2279787" y="102700"/>
                  </a:lnTo>
                  <a:lnTo>
                    <a:pt x="2263322" y="67294"/>
                  </a:lnTo>
                  <a:lnTo>
                    <a:pt x="2226341" y="17607"/>
                  </a:lnTo>
                  <a:lnTo>
                    <a:pt x="21851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9461" y="3375431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10" h="986154">
                  <a:moveTo>
                    <a:pt x="2185187" y="0"/>
                  </a:moveTo>
                  <a:lnTo>
                    <a:pt x="154838" y="0"/>
                  </a:lnTo>
                  <a:lnTo>
                    <a:pt x="133831" y="4499"/>
                  </a:lnTo>
                  <a:lnTo>
                    <a:pt x="94576" y="38734"/>
                  </a:lnTo>
                  <a:lnTo>
                    <a:pt x="60229" y="102700"/>
                  </a:lnTo>
                  <a:lnTo>
                    <a:pt x="45358" y="144362"/>
                  </a:lnTo>
                  <a:lnTo>
                    <a:pt x="32268" y="191694"/>
                  </a:lnTo>
                  <a:lnTo>
                    <a:pt x="21144" y="244109"/>
                  </a:lnTo>
                  <a:lnTo>
                    <a:pt x="12170" y="301017"/>
                  </a:lnTo>
                  <a:lnTo>
                    <a:pt x="5532" y="361833"/>
                  </a:lnTo>
                  <a:lnTo>
                    <a:pt x="1413" y="425969"/>
                  </a:lnTo>
                  <a:lnTo>
                    <a:pt x="0" y="492836"/>
                  </a:lnTo>
                  <a:lnTo>
                    <a:pt x="1413" y="559702"/>
                  </a:lnTo>
                  <a:lnTo>
                    <a:pt x="5532" y="623835"/>
                  </a:lnTo>
                  <a:lnTo>
                    <a:pt x="12170" y="684648"/>
                  </a:lnTo>
                  <a:lnTo>
                    <a:pt x="21144" y="741553"/>
                  </a:lnTo>
                  <a:lnTo>
                    <a:pt x="32268" y="793963"/>
                  </a:lnTo>
                  <a:lnTo>
                    <a:pt x="45358" y="841290"/>
                  </a:lnTo>
                  <a:lnTo>
                    <a:pt x="60229" y="882948"/>
                  </a:lnTo>
                  <a:lnTo>
                    <a:pt x="76696" y="918349"/>
                  </a:lnTo>
                  <a:lnTo>
                    <a:pt x="113682" y="968029"/>
                  </a:lnTo>
                  <a:lnTo>
                    <a:pt x="154838" y="985634"/>
                  </a:lnTo>
                  <a:lnTo>
                    <a:pt x="2185187" y="985634"/>
                  </a:lnTo>
                  <a:lnTo>
                    <a:pt x="2226341" y="968029"/>
                  </a:lnTo>
                  <a:lnTo>
                    <a:pt x="2263322" y="918349"/>
                  </a:lnTo>
                  <a:lnTo>
                    <a:pt x="2279787" y="882948"/>
                  </a:lnTo>
                  <a:lnTo>
                    <a:pt x="2294655" y="841290"/>
                  </a:lnTo>
                  <a:lnTo>
                    <a:pt x="2307741" y="793963"/>
                  </a:lnTo>
                  <a:lnTo>
                    <a:pt x="2318862" y="741553"/>
                  </a:lnTo>
                  <a:lnTo>
                    <a:pt x="2327833" y="684648"/>
                  </a:lnTo>
                  <a:lnTo>
                    <a:pt x="2334470" y="623835"/>
                  </a:lnTo>
                  <a:lnTo>
                    <a:pt x="2338587" y="559702"/>
                  </a:lnTo>
                  <a:lnTo>
                    <a:pt x="2340000" y="492836"/>
                  </a:lnTo>
                  <a:lnTo>
                    <a:pt x="2338587" y="425969"/>
                  </a:lnTo>
                  <a:lnTo>
                    <a:pt x="2334470" y="361833"/>
                  </a:lnTo>
                  <a:lnTo>
                    <a:pt x="2327833" y="301017"/>
                  </a:lnTo>
                  <a:lnTo>
                    <a:pt x="2318862" y="244109"/>
                  </a:lnTo>
                  <a:lnTo>
                    <a:pt x="2307741" y="191694"/>
                  </a:lnTo>
                  <a:lnTo>
                    <a:pt x="2294655" y="144362"/>
                  </a:lnTo>
                  <a:lnTo>
                    <a:pt x="2279787" y="102700"/>
                  </a:lnTo>
                  <a:lnTo>
                    <a:pt x="2263322" y="67294"/>
                  </a:lnTo>
                  <a:lnTo>
                    <a:pt x="2226341" y="17607"/>
                  </a:lnTo>
                  <a:lnTo>
                    <a:pt x="2185187" y="0"/>
                  </a:lnTo>
                  <a:close/>
                </a:path>
              </a:pathLst>
            </a:custGeom>
            <a:ln w="12700">
              <a:solidFill>
                <a:srgbClr val="D8D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6411" y="3657231"/>
              <a:ext cx="1433068" cy="4516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8488" y="700925"/>
              <a:ext cx="3002279" cy="164896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498832" y="1031270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10" h="986155">
                  <a:moveTo>
                    <a:pt x="2185174" y="0"/>
                  </a:moveTo>
                  <a:lnTo>
                    <a:pt x="154838" y="0"/>
                  </a:lnTo>
                  <a:lnTo>
                    <a:pt x="133828" y="4499"/>
                  </a:lnTo>
                  <a:lnTo>
                    <a:pt x="94570" y="38731"/>
                  </a:lnTo>
                  <a:lnTo>
                    <a:pt x="60223" y="102691"/>
                  </a:lnTo>
                  <a:lnTo>
                    <a:pt x="45353" y="144351"/>
                  </a:lnTo>
                  <a:lnTo>
                    <a:pt x="32264" y="191681"/>
                  </a:lnTo>
                  <a:lnTo>
                    <a:pt x="21141" y="244093"/>
                  </a:lnTo>
                  <a:lnTo>
                    <a:pt x="12168" y="301001"/>
                  </a:lnTo>
                  <a:lnTo>
                    <a:pt x="5531" y="361817"/>
                  </a:lnTo>
                  <a:lnTo>
                    <a:pt x="1413" y="425954"/>
                  </a:lnTo>
                  <a:lnTo>
                    <a:pt x="0" y="492823"/>
                  </a:lnTo>
                  <a:lnTo>
                    <a:pt x="1413" y="559692"/>
                  </a:lnTo>
                  <a:lnTo>
                    <a:pt x="5531" y="623827"/>
                  </a:lnTo>
                  <a:lnTo>
                    <a:pt x="12168" y="684641"/>
                  </a:lnTo>
                  <a:lnTo>
                    <a:pt x="21141" y="741546"/>
                  </a:lnTo>
                  <a:lnTo>
                    <a:pt x="32264" y="793956"/>
                  </a:lnTo>
                  <a:lnTo>
                    <a:pt x="45353" y="841282"/>
                  </a:lnTo>
                  <a:lnTo>
                    <a:pt x="60223" y="882939"/>
                  </a:lnTo>
                  <a:lnTo>
                    <a:pt x="76691" y="918339"/>
                  </a:lnTo>
                  <a:lnTo>
                    <a:pt x="113678" y="968018"/>
                  </a:lnTo>
                  <a:lnTo>
                    <a:pt x="154838" y="985621"/>
                  </a:lnTo>
                  <a:lnTo>
                    <a:pt x="2185174" y="985621"/>
                  </a:lnTo>
                  <a:lnTo>
                    <a:pt x="2226329" y="968018"/>
                  </a:lnTo>
                  <a:lnTo>
                    <a:pt x="2263313" y="918339"/>
                  </a:lnTo>
                  <a:lnTo>
                    <a:pt x="2279779" y="882939"/>
                  </a:lnTo>
                  <a:lnTo>
                    <a:pt x="2294648" y="841282"/>
                  </a:lnTo>
                  <a:lnTo>
                    <a:pt x="2307737" y="793956"/>
                  </a:lnTo>
                  <a:lnTo>
                    <a:pt x="2318859" y="741546"/>
                  </a:lnTo>
                  <a:lnTo>
                    <a:pt x="2327831" y="684641"/>
                  </a:lnTo>
                  <a:lnTo>
                    <a:pt x="2334469" y="623827"/>
                  </a:lnTo>
                  <a:lnTo>
                    <a:pt x="2338586" y="559692"/>
                  </a:lnTo>
                  <a:lnTo>
                    <a:pt x="2340000" y="492823"/>
                  </a:lnTo>
                  <a:lnTo>
                    <a:pt x="2338586" y="425954"/>
                  </a:lnTo>
                  <a:lnTo>
                    <a:pt x="2334469" y="361817"/>
                  </a:lnTo>
                  <a:lnTo>
                    <a:pt x="2327831" y="301001"/>
                  </a:lnTo>
                  <a:lnTo>
                    <a:pt x="2318859" y="244094"/>
                  </a:lnTo>
                  <a:lnTo>
                    <a:pt x="2307737" y="191681"/>
                  </a:lnTo>
                  <a:lnTo>
                    <a:pt x="2294648" y="144351"/>
                  </a:lnTo>
                  <a:lnTo>
                    <a:pt x="2279779" y="102691"/>
                  </a:lnTo>
                  <a:lnTo>
                    <a:pt x="2263313" y="67288"/>
                  </a:lnTo>
                  <a:lnTo>
                    <a:pt x="2226329" y="17605"/>
                  </a:lnTo>
                  <a:lnTo>
                    <a:pt x="2185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98832" y="1031270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10" h="986155">
                  <a:moveTo>
                    <a:pt x="2185174" y="0"/>
                  </a:moveTo>
                  <a:lnTo>
                    <a:pt x="154838" y="0"/>
                  </a:lnTo>
                  <a:lnTo>
                    <a:pt x="133828" y="4499"/>
                  </a:lnTo>
                  <a:lnTo>
                    <a:pt x="94570" y="38731"/>
                  </a:lnTo>
                  <a:lnTo>
                    <a:pt x="60223" y="102691"/>
                  </a:lnTo>
                  <a:lnTo>
                    <a:pt x="45353" y="144351"/>
                  </a:lnTo>
                  <a:lnTo>
                    <a:pt x="32264" y="191681"/>
                  </a:lnTo>
                  <a:lnTo>
                    <a:pt x="21141" y="244093"/>
                  </a:lnTo>
                  <a:lnTo>
                    <a:pt x="12168" y="301001"/>
                  </a:lnTo>
                  <a:lnTo>
                    <a:pt x="5531" y="361817"/>
                  </a:lnTo>
                  <a:lnTo>
                    <a:pt x="1413" y="425954"/>
                  </a:lnTo>
                  <a:lnTo>
                    <a:pt x="0" y="492823"/>
                  </a:lnTo>
                  <a:lnTo>
                    <a:pt x="1413" y="559692"/>
                  </a:lnTo>
                  <a:lnTo>
                    <a:pt x="5531" y="623827"/>
                  </a:lnTo>
                  <a:lnTo>
                    <a:pt x="12168" y="684641"/>
                  </a:lnTo>
                  <a:lnTo>
                    <a:pt x="21141" y="741546"/>
                  </a:lnTo>
                  <a:lnTo>
                    <a:pt x="32264" y="793956"/>
                  </a:lnTo>
                  <a:lnTo>
                    <a:pt x="45353" y="841282"/>
                  </a:lnTo>
                  <a:lnTo>
                    <a:pt x="60223" y="882939"/>
                  </a:lnTo>
                  <a:lnTo>
                    <a:pt x="76691" y="918339"/>
                  </a:lnTo>
                  <a:lnTo>
                    <a:pt x="113678" y="968018"/>
                  </a:lnTo>
                  <a:lnTo>
                    <a:pt x="154838" y="985621"/>
                  </a:lnTo>
                  <a:lnTo>
                    <a:pt x="2185174" y="985621"/>
                  </a:lnTo>
                  <a:lnTo>
                    <a:pt x="2226329" y="968018"/>
                  </a:lnTo>
                  <a:lnTo>
                    <a:pt x="2263313" y="918339"/>
                  </a:lnTo>
                  <a:lnTo>
                    <a:pt x="2279779" y="882939"/>
                  </a:lnTo>
                  <a:lnTo>
                    <a:pt x="2294648" y="841282"/>
                  </a:lnTo>
                  <a:lnTo>
                    <a:pt x="2307737" y="793956"/>
                  </a:lnTo>
                  <a:lnTo>
                    <a:pt x="2318859" y="741546"/>
                  </a:lnTo>
                  <a:lnTo>
                    <a:pt x="2327831" y="684641"/>
                  </a:lnTo>
                  <a:lnTo>
                    <a:pt x="2334469" y="623827"/>
                  </a:lnTo>
                  <a:lnTo>
                    <a:pt x="2338586" y="559692"/>
                  </a:lnTo>
                  <a:lnTo>
                    <a:pt x="2340000" y="492823"/>
                  </a:lnTo>
                  <a:lnTo>
                    <a:pt x="2338586" y="425954"/>
                  </a:lnTo>
                  <a:lnTo>
                    <a:pt x="2334469" y="361817"/>
                  </a:lnTo>
                  <a:lnTo>
                    <a:pt x="2327831" y="301001"/>
                  </a:lnTo>
                  <a:lnTo>
                    <a:pt x="2318859" y="244094"/>
                  </a:lnTo>
                  <a:lnTo>
                    <a:pt x="2307737" y="191681"/>
                  </a:lnTo>
                  <a:lnTo>
                    <a:pt x="2294648" y="144351"/>
                  </a:lnTo>
                  <a:lnTo>
                    <a:pt x="2279779" y="102691"/>
                  </a:lnTo>
                  <a:lnTo>
                    <a:pt x="2263313" y="67288"/>
                  </a:lnTo>
                  <a:lnTo>
                    <a:pt x="2226329" y="17605"/>
                  </a:lnTo>
                  <a:lnTo>
                    <a:pt x="2185174" y="0"/>
                  </a:lnTo>
                  <a:close/>
                </a:path>
              </a:pathLst>
            </a:custGeom>
            <a:ln w="12699">
              <a:solidFill>
                <a:srgbClr val="D8D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68836" y="1380769"/>
              <a:ext cx="1289038" cy="28661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39171" y="1309120"/>
              <a:ext cx="429679" cy="4299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8488" y="1882965"/>
              <a:ext cx="3002279" cy="16489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498832" y="2213314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10" h="986155">
                  <a:moveTo>
                    <a:pt x="2185174" y="0"/>
                  </a:moveTo>
                  <a:lnTo>
                    <a:pt x="154838" y="0"/>
                  </a:lnTo>
                  <a:lnTo>
                    <a:pt x="133828" y="4499"/>
                  </a:lnTo>
                  <a:lnTo>
                    <a:pt x="94570" y="38731"/>
                  </a:lnTo>
                  <a:lnTo>
                    <a:pt x="60223" y="102691"/>
                  </a:lnTo>
                  <a:lnTo>
                    <a:pt x="45353" y="144351"/>
                  </a:lnTo>
                  <a:lnTo>
                    <a:pt x="32264" y="191681"/>
                  </a:lnTo>
                  <a:lnTo>
                    <a:pt x="21141" y="244093"/>
                  </a:lnTo>
                  <a:lnTo>
                    <a:pt x="12168" y="301001"/>
                  </a:lnTo>
                  <a:lnTo>
                    <a:pt x="5531" y="361817"/>
                  </a:lnTo>
                  <a:lnTo>
                    <a:pt x="1413" y="425954"/>
                  </a:lnTo>
                  <a:lnTo>
                    <a:pt x="0" y="492823"/>
                  </a:lnTo>
                  <a:lnTo>
                    <a:pt x="1413" y="559687"/>
                  </a:lnTo>
                  <a:lnTo>
                    <a:pt x="5531" y="623819"/>
                  </a:lnTo>
                  <a:lnTo>
                    <a:pt x="12168" y="684632"/>
                  </a:lnTo>
                  <a:lnTo>
                    <a:pt x="21141" y="741538"/>
                  </a:lnTo>
                  <a:lnTo>
                    <a:pt x="32264" y="793950"/>
                  </a:lnTo>
                  <a:lnTo>
                    <a:pt x="45353" y="841279"/>
                  </a:lnTo>
                  <a:lnTo>
                    <a:pt x="60223" y="882939"/>
                  </a:lnTo>
                  <a:lnTo>
                    <a:pt x="76691" y="918343"/>
                  </a:lnTo>
                  <a:lnTo>
                    <a:pt x="113678" y="968028"/>
                  </a:lnTo>
                  <a:lnTo>
                    <a:pt x="154838" y="985634"/>
                  </a:lnTo>
                  <a:lnTo>
                    <a:pt x="2185174" y="985634"/>
                  </a:lnTo>
                  <a:lnTo>
                    <a:pt x="2226329" y="968028"/>
                  </a:lnTo>
                  <a:lnTo>
                    <a:pt x="2263313" y="918343"/>
                  </a:lnTo>
                  <a:lnTo>
                    <a:pt x="2279779" y="882939"/>
                  </a:lnTo>
                  <a:lnTo>
                    <a:pt x="2294648" y="841279"/>
                  </a:lnTo>
                  <a:lnTo>
                    <a:pt x="2307737" y="793950"/>
                  </a:lnTo>
                  <a:lnTo>
                    <a:pt x="2318859" y="741538"/>
                  </a:lnTo>
                  <a:lnTo>
                    <a:pt x="2327831" y="684632"/>
                  </a:lnTo>
                  <a:lnTo>
                    <a:pt x="2334469" y="623819"/>
                  </a:lnTo>
                  <a:lnTo>
                    <a:pt x="2338586" y="559687"/>
                  </a:lnTo>
                  <a:lnTo>
                    <a:pt x="2340000" y="492823"/>
                  </a:lnTo>
                  <a:lnTo>
                    <a:pt x="2338586" y="425954"/>
                  </a:lnTo>
                  <a:lnTo>
                    <a:pt x="2334469" y="361817"/>
                  </a:lnTo>
                  <a:lnTo>
                    <a:pt x="2327831" y="301001"/>
                  </a:lnTo>
                  <a:lnTo>
                    <a:pt x="2318859" y="244094"/>
                  </a:lnTo>
                  <a:lnTo>
                    <a:pt x="2307737" y="191681"/>
                  </a:lnTo>
                  <a:lnTo>
                    <a:pt x="2294648" y="144351"/>
                  </a:lnTo>
                  <a:lnTo>
                    <a:pt x="2279779" y="102691"/>
                  </a:lnTo>
                  <a:lnTo>
                    <a:pt x="2263313" y="67288"/>
                  </a:lnTo>
                  <a:lnTo>
                    <a:pt x="2226329" y="17605"/>
                  </a:lnTo>
                  <a:lnTo>
                    <a:pt x="2185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98832" y="2213314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10" h="986155">
                  <a:moveTo>
                    <a:pt x="2185174" y="0"/>
                  </a:moveTo>
                  <a:lnTo>
                    <a:pt x="154838" y="0"/>
                  </a:lnTo>
                  <a:lnTo>
                    <a:pt x="133828" y="4499"/>
                  </a:lnTo>
                  <a:lnTo>
                    <a:pt x="94570" y="38731"/>
                  </a:lnTo>
                  <a:lnTo>
                    <a:pt x="60223" y="102691"/>
                  </a:lnTo>
                  <a:lnTo>
                    <a:pt x="45353" y="144351"/>
                  </a:lnTo>
                  <a:lnTo>
                    <a:pt x="32264" y="191681"/>
                  </a:lnTo>
                  <a:lnTo>
                    <a:pt x="21141" y="244093"/>
                  </a:lnTo>
                  <a:lnTo>
                    <a:pt x="12168" y="301001"/>
                  </a:lnTo>
                  <a:lnTo>
                    <a:pt x="5531" y="361817"/>
                  </a:lnTo>
                  <a:lnTo>
                    <a:pt x="1413" y="425954"/>
                  </a:lnTo>
                  <a:lnTo>
                    <a:pt x="0" y="492823"/>
                  </a:lnTo>
                  <a:lnTo>
                    <a:pt x="1413" y="559687"/>
                  </a:lnTo>
                  <a:lnTo>
                    <a:pt x="5531" y="623819"/>
                  </a:lnTo>
                  <a:lnTo>
                    <a:pt x="12168" y="684632"/>
                  </a:lnTo>
                  <a:lnTo>
                    <a:pt x="21141" y="741538"/>
                  </a:lnTo>
                  <a:lnTo>
                    <a:pt x="32264" y="793950"/>
                  </a:lnTo>
                  <a:lnTo>
                    <a:pt x="45353" y="841279"/>
                  </a:lnTo>
                  <a:lnTo>
                    <a:pt x="60223" y="882939"/>
                  </a:lnTo>
                  <a:lnTo>
                    <a:pt x="76691" y="918343"/>
                  </a:lnTo>
                  <a:lnTo>
                    <a:pt x="113678" y="968028"/>
                  </a:lnTo>
                  <a:lnTo>
                    <a:pt x="154838" y="985634"/>
                  </a:lnTo>
                  <a:lnTo>
                    <a:pt x="2185174" y="985634"/>
                  </a:lnTo>
                  <a:lnTo>
                    <a:pt x="2226329" y="968028"/>
                  </a:lnTo>
                  <a:lnTo>
                    <a:pt x="2263313" y="918343"/>
                  </a:lnTo>
                  <a:lnTo>
                    <a:pt x="2279779" y="882939"/>
                  </a:lnTo>
                  <a:lnTo>
                    <a:pt x="2294648" y="841279"/>
                  </a:lnTo>
                  <a:lnTo>
                    <a:pt x="2307737" y="793950"/>
                  </a:lnTo>
                  <a:lnTo>
                    <a:pt x="2318859" y="741538"/>
                  </a:lnTo>
                  <a:lnTo>
                    <a:pt x="2327831" y="684632"/>
                  </a:lnTo>
                  <a:lnTo>
                    <a:pt x="2334469" y="623819"/>
                  </a:lnTo>
                  <a:lnTo>
                    <a:pt x="2338586" y="559687"/>
                  </a:lnTo>
                  <a:lnTo>
                    <a:pt x="2340000" y="492823"/>
                  </a:lnTo>
                  <a:lnTo>
                    <a:pt x="2338586" y="425954"/>
                  </a:lnTo>
                  <a:lnTo>
                    <a:pt x="2334469" y="361817"/>
                  </a:lnTo>
                  <a:lnTo>
                    <a:pt x="2327831" y="301001"/>
                  </a:lnTo>
                  <a:lnTo>
                    <a:pt x="2318859" y="244094"/>
                  </a:lnTo>
                  <a:lnTo>
                    <a:pt x="2307737" y="191681"/>
                  </a:lnTo>
                  <a:lnTo>
                    <a:pt x="2294648" y="144351"/>
                  </a:lnTo>
                  <a:lnTo>
                    <a:pt x="2279779" y="102691"/>
                  </a:lnTo>
                  <a:lnTo>
                    <a:pt x="2263313" y="67288"/>
                  </a:lnTo>
                  <a:lnTo>
                    <a:pt x="2226329" y="17605"/>
                  </a:lnTo>
                  <a:lnTo>
                    <a:pt x="2185174" y="0"/>
                  </a:lnTo>
                  <a:close/>
                </a:path>
              </a:pathLst>
            </a:custGeom>
            <a:ln w="12700">
              <a:solidFill>
                <a:srgbClr val="D8D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68488" y="3064995"/>
              <a:ext cx="3002279" cy="164896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498832" y="3395343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10" h="986154">
                  <a:moveTo>
                    <a:pt x="2185174" y="0"/>
                  </a:moveTo>
                  <a:lnTo>
                    <a:pt x="154838" y="0"/>
                  </a:lnTo>
                  <a:lnTo>
                    <a:pt x="133828" y="4499"/>
                  </a:lnTo>
                  <a:lnTo>
                    <a:pt x="94570" y="38736"/>
                  </a:lnTo>
                  <a:lnTo>
                    <a:pt x="60223" y="102705"/>
                  </a:lnTo>
                  <a:lnTo>
                    <a:pt x="45353" y="144370"/>
                  </a:lnTo>
                  <a:lnTo>
                    <a:pt x="32264" y="191705"/>
                  </a:lnTo>
                  <a:lnTo>
                    <a:pt x="21141" y="244122"/>
                  </a:lnTo>
                  <a:lnTo>
                    <a:pt x="12168" y="301034"/>
                  </a:lnTo>
                  <a:lnTo>
                    <a:pt x="5531" y="361852"/>
                  </a:lnTo>
                  <a:lnTo>
                    <a:pt x="1413" y="425991"/>
                  </a:lnTo>
                  <a:lnTo>
                    <a:pt x="0" y="492861"/>
                  </a:lnTo>
                  <a:lnTo>
                    <a:pt x="1413" y="559724"/>
                  </a:lnTo>
                  <a:lnTo>
                    <a:pt x="5531" y="623855"/>
                  </a:lnTo>
                  <a:lnTo>
                    <a:pt x="12168" y="684666"/>
                  </a:lnTo>
                  <a:lnTo>
                    <a:pt x="21141" y="741569"/>
                  </a:lnTo>
                  <a:lnTo>
                    <a:pt x="32264" y="793978"/>
                  </a:lnTo>
                  <a:lnTo>
                    <a:pt x="45353" y="841305"/>
                  </a:lnTo>
                  <a:lnTo>
                    <a:pt x="60223" y="882962"/>
                  </a:lnTo>
                  <a:lnTo>
                    <a:pt x="76691" y="918362"/>
                  </a:lnTo>
                  <a:lnTo>
                    <a:pt x="113678" y="968042"/>
                  </a:lnTo>
                  <a:lnTo>
                    <a:pt x="154838" y="985647"/>
                  </a:lnTo>
                  <a:lnTo>
                    <a:pt x="2185174" y="985647"/>
                  </a:lnTo>
                  <a:lnTo>
                    <a:pt x="2226329" y="968042"/>
                  </a:lnTo>
                  <a:lnTo>
                    <a:pt x="2263313" y="918362"/>
                  </a:lnTo>
                  <a:lnTo>
                    <a:pt x="2279779" y="882962"/>
                  </a:lnTo>
                  <a:lnTo>
                    <a:pt x="2294648" y="841305"/>
                  </a:lnTo>
                  <a:lnTo>
                    <a:pt x="2307737" y="793978"/>
                  </a:lnTo>
                  <a:lnTo>
                    <a:pt x="2318859" y="741569"/>
                  </a:lnTo>
                  <a:lnTo>
                    <a:pt x="2327831" y="684666"/>
                  </a:lnTo>
                  <a:lnTo>
                    <a:pt x="2334469" y="623855"/>
                  </a:lnTo>
                  <a:lnTo>
                    <a:pt x="2338586" y="559724"/>
                  </a:lnTo>
                  <a:lnTo>
                    <a:pt x="2340000" y="492861"/>
                  </a:lnTo>
                  <a:lnTo>
                    <a:pt x="2338586" y="425991"/>
                  </a:lnTo>
                  <a:lnTo>
                    <a:pt x="2334469" y="361852"/>
                  </a:lnTo>
                  <a:lnTo>
                    <a:pt x="2327831" y="301034"/>
                  </a:lnTo>
                  <a:lnTo>
                    <a:pt x="2318859" y="244122"/>
                  </a:lnTo>
                  <a:lnTo>
                    <a:pt x="2307737" y="191705"/>
                  </a:lnTo>
                  <a:lnTo>
                    <a:pt x="2294648" y="144370"/>
                  </a:lnTo>
                  <a:lnTo>
                    <a:pt x="2279779" y="102705"/>
                  </a:lnTo>
                  <a:lnTo>
                    <a:pt x="2263313" y="67298"/>
                  </a:lnTo>
                  <a:lnTo>
                    <a:pt x="2226329" y="17608"/>
                  </a:lnTo>
                  <a:lnTo>
                    <a:pt x="2185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98832" y="3395343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10" h="986154">
                  <a:moveTo>
                    <a:pt x="2185174" y="0"/>
                  </a:moveTo>
                  <a:lnTo>
                    <a:pt x="154838" y="0"/>
                  </a:lnTo>
                  <a:lnTo>
                    <a:pt x="133828" y="4499"/>
                  </a:lnTo>
                  <a:lnTo>
                    <a:pt x="94570" y="38736"/>
                  </a:lnTo>
                  <a:lnTo>
                    <a:pt x="60223" y="102705"/>
                  </a:lnTo>
                  <a:lnTo>
                    <a:pt x="45353" y="144370"/>
                  </a:lnTo>
                  <a:lnTo>
                    <a:pt x="32264" y="191705"/>
                  </a:lnTo>
                  <a:lnTo>
                    <a:pt x="21141" y="244122"/>
                  </a:lnTo>
                  <a:lnTo>
                    <a:pt x="12168" y="301034"/>
                  </a:lnTo>
                  <a:lnTo>
                    <a:pt x="5531" y="361852"/>
                  </a:lnTo>
                  <a:lnTo>
                    <a:pt x="1413" y="425991"/>
                  </a:lnTo>
                  <a:lnTo>
                    <a:pt x="0" y="492861"/>
                  </a:lnTo>
                  <a:lnTo>
                    <a:pt x="1413" y="559724"/>
                  </a:lnTo>
                  <a:lnTo>
                    <a:pt x="5531" y="623855"/>
                  </a:lnTo>
                  <a:lnTo>
                    <a:pt x="12168" y="684666"/>
                  </a:lnTo>
                  <a:lnTo>
                    <a:pt x="21141" y="741569"/>
                  </a:lnTo>
                  <a:lnTo>
                    <a:pt x="32264" y="793978"/>
                  </a:lnTo>
                  <a:lnTo>
                    <a:pt x="45353" y="841305"/>
                  </a:lnTo>
                  <a:lnTo>
                    <a:pt x="60223" y="882962"/>
                  </a:lnTo>
                  <a:lnTo>
                    <a:pt x="76691" y="918362"/>
                  </a:lnTo>
                  <a:lnTo>
                    <a:pt x="113678" y="968042"/>
                  </a:lnTo>
                  <a:lnTo>
                    <a:pt x="154838" y="985647"/>
                  </a:lnTo>
                  <a:lnTo>
                    <a:pt x="2185174" y="985647"/>
                  </a:lnTo>
                  <a:lnTo>
                    <a:pt x="2226329" y="968042"/>
                  </a:lnTo>
                  <a:lnTo>
                    <a:pt x="2263313" y="918362"/>
                  </a:lnTo>
                  <a:lnTo>
                    <a:pt x="2279779" y="882962"/>
                  </a:lnTo>
                  <a:lnTo>
                    <a:pt x="2294648" y="841305"/>
                  </a:lnTo>
                  <a:lnTo>
                    <a:pt x="2307737" y="793978"/>
                  </a:lnTo>
                  <a:lnTo>
                    <a:pt x="2318859" y="741569"/>
                  </a:lnTo>
                  <a:lnTo>
                    <a:pt x="2327831" y="684666"/>
                  </a:lnTo>
                  <a:lnTo>
                    <a:pt x="2334469" y="623855"/>
                  </a:lnTo>
                  <a:lnTo>
                    <a:pt x="2338586" y="559724"/>
                  </a:lnTo>
                  <a:lnTo>
                    <a:pt x="2340000" y="492861"/>
                  </a:lnTo>
                  <a:lnTo>
                    <a:pt x="2338586" y="425991"/>
                  </a:lnTo>
                  <a:lnTo>
                    <a:pt x="2334469" y="361852"/>
                  </a:lnTo>
                  <a:lnTo>
                    <a:pt x="2327831" y="301034"/>
                  </a:lnTo>
                  <a:lnTo>
                    <a:pt x="2318859" y="244122"/>
                  </a:lnTo>
                  <a:lnTo>
                    <a:pt x="2307737" y="191705"/>
                  </a:lnTo>
                  <a:lnTo>
                    <a:pt x="2294648" y="144370"/>
                  </a:lnTo>
                  <a:lnTo>
                    <a:pt x="2279779" y="102705"/>
                  </a:lnTo>
                  <a:lnTo>
                    <a:pt x="2263313" y="67298"/>
                  </a:lnTo>
                  <a:lnTo>
                    <a:pt x="2226329" y="17608"/>
                  </a:lnTo>
                  <a:lnTo>
                    <a:pt x="2185174" y="0"/>
                  </a:lnTo>
                  <a:close/>
                </a:path>
              </a:pathLst>
            </a:custGeom>
            <a:ln w="12700">
              <a:solidFill>
                <a:srgbClr val="D8D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68463" y="4247050"/>
              <a:ext cx="3002279" cy="164896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498819" y="4577398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10" h="986154">
                  <a:moveTo>
                    <a:pt x="2185187" y="0"/>
                  </a:moveTo>
                  <a:lnTo>
                    <a:pt x="154825" y="0"/>
                  </a:lnTo>
                  <a:lnTo>
                    <a:pt x="133821" y="4498"/>
                  </a:lnTo>
                  <a:lnTo>
                    <a:pt x="94570" y="38729"/>
                  </a:lnTo>
                  <a:lnTo>
                    <a:pt x="60226" y="102687"/>
                  </a:lnTo>
                  <a:lnTo>
                    <a:pt x="45356" y="144346"/>
                  </a:lnTo>
                  <a:lnTo>
                    <a:pt x="32267" y="191675"/>
                  </a:lnTo>
                  <a:lnTo>
                    <a:pt x="21143" y="244088"/>
                  </a:lnTo>
                  <a:lnTo>
                    <a:pt x="12170" y="300996"/>
                  </a:lnTo>
                  <a:lnTo>
                    <a:pt x="5532" y="361813"/>
                  </a:lnTo>
                  <a:lnTo>
                    <a:pt x="1413" y="425951"/>
                  </a:lnTo>
                  <a:lnTo>
                    <a:pt x="0" y="492823"/>
                  </a:lnTo>
                  <a:lnTo>
                    <a:pt x="1413" y="559687"/>
                  </a:lnTo>
                  <a:lnTo>
                    <a:pt x="5532" y="623818"/>
                  </a:lnTo>
                  <a:lnTo>
                    <a:pt x="12170" y="684630"/>
                  </a:lnTo>
                  <a:lnTo>
                    <a:pt x="21143" y="741535"/>
                  </a:lnTo>
                  <a:lnTo>
                    <a:pt x="32267" y="793945"/>
                  </a:lnTo>
                  <a:lnTo>
                    <a:pt x="45356" y="841273"/>
                  </a:lnTo>
                  <a:lnTo>
                    <a:pt x="60226" y="882932"/>
                  </a:lnTo>
                  <a:lnTo>
                    <a:pt x="76692" y="918333"/>
                  </a:lnTo>
                  <a:lnTo>
                    <a:pt x="113675" y="968016"/>
                  </a:lnTo>
                  <a:lnTo>
                    <a:pt x="154825" y="985621"/>
                  </a:lnTo>
                  <a:lnTo>
                    <a:pt x="2185187" y="985621"/>
                  </a:lnTo>
                  <a:lnTo>
                    <a:pt x="2226342" y="968016"/>
                  </a:lnTo>
                  <a:lnTo>
                    <a:pt x="2263325" y="918333"/>
                  </a:lnTo>
                  <a:lnTo>
                    <a:pt x="2279791" y="882932"/>
                  </a:lnTo>
                  <a:lnTo>
                    <a:pt x="2294661" y="841273"/>
                  </a:lnTo>
                  <a:lnTo>
                    <a:pt x="2307749" y="793945"/>
                  </a:lnTo>
                  <a:lnTo>
                    <a:pt x="2318872" y="741535"/>
                  </a:lnTo>
                  <a:lnTo>
                    <a:pt x="2327844" y="684630"/>
                  </a:lnTo>
                  <a:lnTo>
                    <a:pt x="2334481" y="623818"/>
                  </a:lnTo>
                  <a:lnTo>
                    <a:pt x="2338599" y="559687"/>
                  </a:lnTo>
                  <a:lnTo>
                    <a:pt x="2340013" y="492823"/>
                  </a:lnTo>
                  <a:lnTo>
                    <a:pt x="2338599" y="425951"/>
                  </a:lnTo>
                  <a:lnTo>
                    <a:pt x="2334481" y="361813"/>
                  </a:lnTo>
                  <a:lnTo>
                    <a:pt x="2327844" y="300996"/>
                  </a:lnTo>
                  <a:lnTo>
                    <a:pt x="2318872" y="244088"/>
                  </a:lnTo>
                  <a:lnTo>
                    <a:pt x="2307749" y="191675"/>
                  </a:lnTo>
                  <a:lnTo>
                    <a:pt x="2294661" y="144346"/>
                  </a:lnTo>
                  <a:lnTo>
                    <a:pt x="2279791" y="102687"/>
                  </a:lnTo>
                  <a:lnTo>
                    <a:pt x="2263325" y="67286"/>
                  </a:lnTo>
                  <a:lnTo>
                    <a:pt x="2226342" y="17604"/>
                  </a:lnTo>
                  <a:lnTo>
                    <a:pt x="21851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98819" y="4577398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10" h="986154">
                  <a:moveTo>
                    <a:pt x="2185187" y="0"/>
                  </a:moveTo>
                  <a:lnTo>
                    <a:pt x="154825" y="0"/>
                  </a:lnTo>
                  <a:lnTo>
                    <a:pt x="133821" y="4498"/>
                  </a:lnTo>
                  <a:lnTo>
                    <a:pt x="94570" y="38729"/>
                  </a:lnTo>
                  <a:lnTo>
                    <a:pt x="60226" y="102687"/>
                  </a:lnTo>
                  <a:lnTo>
                    <a:pt x="45356" y="144346"/>
                  </a:lnTo>
                  <a:lnTo>
                    <a:pt x="32267" y="191675"/>
                  </a:lnTo>
                  <a:lnTo>
                    <a:pt x="21143" y="244088"/>
                  </a:lnTo>
                  <a:lnTo>
                    <a:pt x="12170" y="300996"/>
                  </a:lnTo>
                  <a:lnTo>
                    <a:pt x="5532" y="361813"/>
                  </a:lnTo>
                  <a:lnTo>
                    <a:pt x="1413" y="425951"/>
                  </a:lnTo>
                  <a:lnTo>
                    <a:pt x="0" y="492823"/>
                  </a:lnTo>
                  <a:lnTo>
                    <a:pt x="1413" y="559687"/>
                  </a:lnTo>
                  <a:lnTo>
                    <a:pt x="5532" y="623818"/>
                  </a:lnTo>
                  <a:lnTo>
                    <a:pt x="12170" y="684630"/>
                  </a:lnTo>
                  <a:lnTo>
                    <a:pt x="21143" y="741535"/>
                  </a:lnTo>
                  <a:lnTo>
                    <a:pt x="32267" y="793945"/>
                  </a:lnTo>
                  <a:lnTo>
                    <a:pt x="45356" y="841273"/>
                  </a:lnTo>
                  <a:lnTo>
                    <a:pt x="60226" y="882932"/>
                  </a:lnTo>
                  <a:lnTo>
                    <a:pt x="76692" y="918333"/>
                  </a:lnTo>
                  <a:lnTo>
                    <a:pt x="113675" y="968016"/>
                  </a:lnTo>
                  <a:lnTo>
                    <a:pt x="154825" y="985621"/>
                  </a:lnTo>
                  <a:lnTo>
                    <a:pt x="2185187" y="985621"/>
                  </a:lnTo>
                  <a:lnTo>
                    <a:pt x="2226342" y="968016"/>
                  </a:lnTo>
                  <a:lnTo>
                    <a:pt x="2263325" y="918333"/>
                  </a:lnTo>
                  <a:lnTo>
                    <a:pt x="2279791" y="882932"/>
                  </a:lnTo>
                  <a:lnTo>
                    <a:pt x="2294661" y="841273"/>
                  </a:lnTo>
                  <a:lnTo>
                    <a:pt x="2307749" y="793945"/>
                  </a:lnTo>
                  <a:lnTo>
                    <a:pt x="2318872" y="741535"/>
                  </a:lnTo>
                  <a:lnTo>
                    <a:pt x="2327844" y="684630"/>
                  </a:lnTo>
                  <a:lnTo>
                    <a:pt x="2334481" y="623818"/>
                  </a:lnTo>
                  <a:lnTo>
                    <a:pt x="2338599" y="559687"/>
                  </a:lnTo>
                  <a:lnTo>
                    <a:pt x="2340013" y="492823"/>
                  </a:lnTo>
                  <a:lnTo>
                    <a:pt x="2338599" y="425951"/>
                  </a:lnTo>
                  <a:lnTo>
                    <a:pt x="2334481" y="361813"/>
                  </a:lnTo>
                  <a:lnTo>
                    <a:pt x="2327844" y="300996"/>
                  </a:lnTo>
                  <a:lnTo>
                    <a:pt x="2318872" y="244088"/>
                  </a:lnTo>
                  <a:lnTo>
                    <a:pt x="2307749" y="191675"/>
                  </a:lnTo>
                  <a:lnTo>
                    <a:pt x="2294661" y="144346"/>
                  </a:lnTo>
                  <a:lnTo>
                    <a:pt x="2279791" y="102687"/>
                  </a:lnTo>
                  <a:lnTo>
                    <a:pt x="2263325" y="67286"/>
                  </a:lnTo>
                  <a:lnTo>
                    <a:pt x="2226342" y="17604"/>
                  </a:lnTo>
                  <a:lnTo>
                    <a:pt x="2185187" y="0"/>
                  </a:lnTo>
                  <a:close/>
                </a:path>
              </a:pathLst>
            </a:custGeom>
            <a:ln w="12700">
              <a:solidFill>
                <a:srgbClr val="D8D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10635" y="4861344"/>
              <a:ext cx="1722183" cy="42354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8488" y="5429110"/>
              <a:ext cx="3002279" cy="164896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498832" y="5759453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10" h="986154">
                  <a:moveTo>
                    <a:pt x="2185174" y="0"/>
                  </a:moveTo>
                  <a:lnTo>
                    <a:pt x="154838" y="0"/>
                  </a:lnTo>
                  <a:lnTo>
                    <a:pt x="133828" y="4498"/>
                  </a:lnTo>
                  <a:lnTo>
                    <a:pt x="94570" y="38729"/>
                  </a:lnTo>
                  <a:lnTo>
                    <a:pt x="60223" y="102687"/>
                  </a:lnTo>
                  <a:lnTo>
                    <a:pt x="45353" y="144346"/>
                  </a:lnTo>
                  <a:lnTo>
                    <a:pt x="32264" y="191675"/>
                  </a:lnTo>
                  <a:lnTo>
                    <a:pt x="21141" y="244088"/>
                  </a:lnTo>
                  <a:lnTo>
                    <a:pt x="12168" y="300996"/>
                  </a:lnTo>
                  <a:lnTo>
                    <a:pt x="5531" y="361813"/>
                  </a:lnTo>
                  <a:lnTo>
                    <a:pt x="1413" y="425951"/>
                  </a:lnTo>
                  <a:lnTo>
                    <a:pt x="0" y="492823"/>
                  </a:lnTo>
                  <a:lnTo>
                    <a:pt x="1413" y="559686"/>
                  </a:lnTo>
                  <a:lnTo>
                    <a:pt x="5531" y="623817"/>
                  </a:lnTo>
                  <a:lnTo>
                    <a:pt x="12168" y="684628"/>
                  </a:lnTo>
                  <a:lnTo>
                    <a:pt x="21141" y="741531"/>
                  </a:lnTo>
                  <a:lnTo>
                    <a:pt x="32264" y="793940"/>
                  </a:lnTo>
                  <a:lnTo>
                    <a:pt x="45353" y="841267"/>
                  </a:lnTo>
                  <a:lnTo>
                    <a:pt x="60223" y="882924"/>
                  </a:lnTo>
                  <a:lnTo>
                    <a:pt x="76691" y="918324"/>
                  </a:lnTo>
                  <a:lnTo>
                    <a:pt x="113678" y="968004"/>
                  </a:lnTo>
                  <a:lnTo>
                    <a:pt x="154838" y="985608"/>
                  </a:lnTo>
                  <a:lnTo>
                    <a:pt x="2185174" y="985608"/>
                  </a:lnTo>
                  <a:lnTo>
                    <a:pt x="2226329" y="968004"/>
                  </a:lnTo>
                  <a:lnTo>
                    <a:pt x="2263313" y="918324"/>
                  </a:lnTo>
                  <a:lnTo>
                    <a:pt x="2279779" y="882924"/>
                  </a:lnTo>
                  <a:lnTo>
                    <a:pt x="2294648" y="841267"/>
                  </a:lnTo>
                  <a:lnTo>
                    <a:pt x="2307737" y="793940"/>
                  </a:lnTo>
                  <a:lnTo>
                    <a:pt x="2318859" y="741531"/>
                  </a:lnTo>
                  <a:lnTo>
                    <a:pt x="2327831" y="684628"/>
                  </a:lnTo>
                  <a:lnTo>
                    <a:pt x="2334469" y="623817"/>
                  </a:lnTo>
                  <a:lnTo>
                    <a:pt x="2338586" y="559686"/>
                  </a:lnTo>
                  <a:lnTo>
                    <a:pt x="2340000" y="492823"/>
                  </a:lnTo>
                  <a:lnTo>
                    <a:pt x="2338586" y="425951"/>
                  </a:lnTo>
                  <a:lnTo>
                    <a:pt x="2334469" y="361813"/>
                  </a:lnTo>
                  <a:lnTo>
                    <a:pt x="2327831" y="300996"/>
                  </a:lnTo>
                  <a:lnTo>
                    <a:pt x="2318859" y="244088"/>
                  </a:lnTo>
                  <a:lnTo>
                    <a:pt x="2307737" y="191675"/>
                  </a:lnTo>
                  <a:lnTo>
                    <a:pt x="2294648" y="144346"/>
                  </a:lnTo>
                  <a:lnTo>
                    <a:pt x="2279779" y="102687"/>
                  </a:lnTo>
                  <a:lnTo>
                    <a:pt x="2263313" y="67286"/>
                  </a:lnTo>
                  <a:lnTo>
                    <a:pt x="2226329" y="17604"/>
                  </a:lnTo>
                  <a:lnTo>
                    <a:pt x="2185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98832" y="5759453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10" h="986154">
                  <a:moveTo>
                    <a:pt x="2185174" y="0"/>
                  </a:moveTo>
                  <a:lnTo>
                    <a:pt x="154838" y="0"/>
                  </a:lnTo>
                  <a:lnTo>
                    <a:pt x="133828" y="4498"/>
                  </a:lnTo>
                  <a:lnTo>
                    <a:pt x="94570" y="38729"/>
                  </a:lnTo>
                  <a:lnTo>
                    <a:pt x="60223" y="102687"/>
                  </a:lnTo>
                  <a:lnTo>
                    <a:pt x="45353" y="144346"/>
                  </a:lnTo>
                  <a:lnTo>
                    <a:pt x="32264" y="191675"/>
                  </a:lnTo>
                  <a:lnTo>
                    <a:pt x="21141" y="244088"/>
                  </a:lnTo>
                  <a:lnTo>
                    <a:pt x="12168" y="300996"/>
                  </a:lnTo>
                  <a:lnTo>
                    <a:pt x="5531" y="361813"/>
                  </a:lnTo>
                  <a:lnTo>
                    <a:pt x="1413" y="425951"/>
                  </a:lnTo>
                  <a:lnTo>
                    <a:pt x="0" y="492823"/>
                  </a:lnTo>
                  <a:lnTo>
                    <a:pt x="1413" y="559686"/>
                  </a:lnTo>
                  <a:lnTo>
                    <a:pt x="5531" y="623817"/>
                  </a:lnTo>
                  <a:lnTo>
                    <a:pt x="12168" y="684628"/>
                  </a:lnTo>
                  <a:lnTo>
                    <a:pt x="21141" y="741531"/>
                  </a:lnTo>
                  <a:lnTo>
                    <a:pt x="32264" y="793940"/>
                  </a:lnTo>
                  <a:lnTo>
                    <a:pt x="45353" y="841267"/>
                  </a:lnTo>
                  <a:lnTo>
                    <a:pt x="60223" y="882924"/>
                  </a:lnTo>
                  <a:lnTo>
                    <a:pt x="76691" y="918324"/>
                  </a:lnTo>
                  <a:lnTo>
                    <a:pt x="113678" y="968004"/>
                  </a:lnTo>
                  <a:lnTo>
                    <a:pt x="154838" y="985608"/>
                  </a:lnTo>
                  <a:lnTo>
                    <a:pt x="2185174" y="985608"/>
                  </a:lnTo>
                  <a:lnTo>
                    <a:pt x="2226329" y="968004"/>
                  </a:lnTo>
                  <a:lnTo>
                    <a:pt x="2263313" y="918324"/>
                  </a:lnTo>
                  <a:lnTo>
                    <a:pt x="2279779" y="882924"/>
                  </a:lnTo>
                  <a:lnTo>
                    <a:pt x="2294648" y="841267"/>
                  </a:lnTo>
                  <a:lnTo>
                    <a:pt x="2307737" y="793940"/>
                  </a:lnTo>
                  <a:lnTo>
                    <a:pt x="2318859" y="741531"/>
                  </a:lnTo>
                  <a:lnTo>
                    <a:pt x="2327831" y="684628"/>
                  </a:lnTo>
                  <a:lnTo>
                    <a:pt x="2334469" y="623817"/>
                  </a:lnTo>
                  <a:lnTo>
                    <a:pt x="2338586" y="559686"/>
                  </a:lnTo>
                  <a:lnTo>
                    <a:pt x="2340000" y="492823"/>
                  </a:lnTo>
                  <a:lnTo>
                    <a:pt x="2338586" y="425951"/>
                  </a:lnTo>
                  <a:lnTo>
                    <a:pt x="2334469" y="361813"/>
                  </a:lnTo>
                  <a:lnTo>
                    <a:pt x="2327831" y="300996"/>
                  </a:lnTo>
                  <a:lnTo>
                    <a:pt x="2318859" y="244088"/>
                  </a:lnTo>
                  <a:lnTo>
                    <a:pt x="2307737" y="191675"/>
                  </a:lnTo>
                  <a:lnTo>
                    <a:pt x="2294648" y="144346"/>
                  </a:lnTo>
                  <a:lnTo>
                    <a:pt x="2279779" y="102687"/>
                  </a:lnTo>
                  <a:lnTo>
                    <a:pt x="2263313" y="67286"/>
                  </a:lnTo>
                  <a:lnTo>
                    <a:pt x="2226329" y="17604"/>
                  </a:lnTo>
                  <a:lnTo>
                    <a:pt x="2185174" y="0"/>
                  </a:lnTo>
                  <a:close/>
                </a:path>
              </a:pathLst>
            </a:custGeom>
            <a:ln w="12700">
              <a:solidFill>
                <a:srgbClr val="D8D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73450" y="6067528"/>
              <a:ext cx="1795372" cy="37407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7846" y="700925"/>
              <a:ext cx="3002279" cy="164896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298188" y="1031270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09" h="986155">
                  <a:moveTo>
                    <a:pt x="2185174" y="0"/>
                  </a:moveTo>
                  <a:lnTo>
                    <a:pt x="154825" y="0"/>
                  </a:lnTo>
                  <a:lnTo>
                    <a:pt x="133819" y="4499"/>
                  </a:lnTo>
                  <a:lnTo>
                    <a:pt x="94565" y="38731"/>
                  </a:lnTo>
                  <a:lnTo>
                    <a:pt x="60221" y="102691"/>
                  </a:lnTo>
                  <a:lnTo>
                    <a:pt x="45351" y="144351"/>
                  </a:lnTo>
                  <a:lnTo>
                    <a:pt x="32263" y="191681"/>
                  </a:lnTo>
                  <a:lnTo>
                    <a:pt x="21140" y="244093"/>
                  </a:lnTo>
                  <a:lnTo>
                    <a:pt x="12168" y="301001"/>
                  </a:lnTo>
                  <a:lnTo>
                    <a:pt x="5531" y="361817"/>
                  </a:lnTo>
                  <a:lnTo>
                    <a:pt x="1413" y="425954"/>
                  </a:lnTo>
                  <a:lnTo>
                    <a:pt x="0" y="492823"/>
                  </a:lnTo>
                  <a:lnTo>
                    <a:pt x="1413" y="559692"/>
                  </a:lnTo>
                  <a:lnTo>
                    <a:pt x="5531" y="623827"/>
                  </a:lnTo>
                  <a:lnTo>
                    <a:pt x="12168" y="684641"/>
                  </a:lnTo>
                  <a:lnTo>
                    <a:pt x="21140" y="741546"/>
                  </a:lnTo>
                  <a:lnTo>
                    <a:pt x="32263" y="793956"/>
                  </a:lnTo>
                  <a:lnTo>
                    <a:pt x="45351" y="841282"/>
                  </a:lnTo>
                  <a:lnTo>
                    <a:pt x="60221" y="882939"/>
                  </a:lnTo>
                  <a:lnTo>
                    <a:pt x="76687" y="918339"/>
                  </a:lnTo>
                  <a:lnTo>
                    <a:pt x="113670" y="968018"/>
                  </a:lnTo>
                  <a:lnTo>
                    <a:pt x="154825" y="985621"/>
                  </a:lnTo>
                  <a:lnTo>
                    <a:pt x="2185174" y="985621"/>
                  </a:lnTo>
                  <a:lnTo>
                    <a:pt x="2226329" y="968018"/>
                  </a:lnTo>
                  <a:lnTo>
                    <a:pt x="2263313" y="918339"/>
                  </a:lnTo>
                  <a:lnTo>
                    <a:pt x="2279779" y="882939"/>
                  </a:lnTo>
                  <a:lnTo>
                    <a:pt x="2294648" y="841282"/>
                  </a:lnTo>
                  <a:lnTo>
                    <a:pt x="2307737" y="793956"/>
                  </a:lnTo>
                  <a:lnTo>
                    <a:pt x="2318859" y="741546"/>
                  </a:lnTo>
                  <a:lnTo>
                    <a:pt x="2327831" y="684641"/>
                  </a:lnTo>
                  <a:lnTo>
                    <a:pt x="2334469" y="623827"/>
                  </a:lnTo>
                  <a:lnTo>
                    <a:pt x="2338586" y="559692"/>
                  </a:lnTo>
                  <a:lnTo>
                    <a:pt x="2340000" y="492823"/>
                  </a:lnTo>
                  <a:lnTo>
                    <a:pt x="2338586" y="425954"/>
                  </a:lnTo>
                  <a:lnTo>
                    <a:pt x="2334469" y="361817"/>
                  </a:lnTo>
                  <a:lnTo>
                    <a:pt x="2327831" y="301001"/>
                  </a:lnTo>
                  <a:lnTo>
                    <a:pt x="2318859" y="244094"/>
                  </a:lnTo>
                  <a:lnTo>
                    <a:pt x="2307737" y="191681"/>
                  </a:lnTo>
                  <a:lnTo>
                    <a:pt x="2294648" y="144351"/>
                  </a:lnTo>
                  <a:lnTo>
                    <a:pt x="2279779" y="102691"/>
                  </a:lnTo>
                  <a:lnTo>
                    <a:pt x="2263313" y="67288"/>
                  </a:lnTo>
                  <a:lnTo>
                    <a:pt x="2226329" y="17605"/>
                  </a:lnTo>
                  <a:lnTo>
                    <a:pt x="2185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98188" y="1031270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09" h="986155">
                  <a:moveTo>
                    <a:pt x="2185174" y="0"/>
                  </a:moveTo>
                  <a:lnTo>
                    <a:pt x="154825" y="0"/>
                  </a:lnTo>
                  <a:lnTo>
                    <a:pt x="133819" y="4499"/>
                  </a:lnTo>
                  <a:lnTo>
                    <a:pt x="94565" y="38731"/>
                  </a:lnTo>
                  <a:lnTo>
                    <a:pt x="60221" y="102691"/>
                  </a:lnTo>
                  <a:lnTo>
                    <a:pt x="45351" y="144351"/>
                  </a:lnTo>
                  <a:lnTo>
                    <a:pt x="32263" y="191681"/>
                  </a:lnTo>
                  <a:lnTo>
                    <a:pt x="21140" y="244093"/>
                  </a:lnTo>
                  <a:lnTo>
                    <a:pt x="12168" y="301001"/>
                  </a:lnTo>
                  <a:lnTo>
                    <a:pt x="5531" y="361817"/>
                  </a:lnTo>
                  <a:lnTo>
                    <a:pt x="1413" y="425954"/>
                  </a:lnTo>
                  <a:lnTo>
                    <a:pt x="0" y="492823"/>
                  </a:lnTo>
                  <a:lnTo>
                    <a:pt x="1413" y="559692"/>
                  </a:lnTo>
                  <a:lnTo>
                    <a:pt x="5531" y="623827"/>
                  </a:lnTo>
                  <a:lnTo>
                    <a:pt x="12168" y="684641"/>
                  </a:lnTo>
                  <a:lnTo>
                    <a:pt x="21140" y="741546"/>
                  </a:lnTo>
                  <a:lnTo>
                    <a:pt x="32263" y="793956"/>
                  </a:lnTo>
                  <a:lnTo>
                    <a:pt x="45351" y="841282"/>
                  </a:lnTo>
                  <a:lnTo>
                    <a:pt x="60221" y="882939"/>
                  </a:lnTo>
                  <a:lnTo>
                    <a:pt x="76687" y="918339"/>
                  </a:lnTo>
                  <a:lnTo>
                    <a:pt x="113670" y="968018"/>
                  </a:lnTo>
                  <a:lnTo>
                    <a:pt x="154825" y="985621"/>
                  </a:lnTo>
                  <a:lnTo>
                    <a:pt x="2185174" y="985621"/>
                  </a:lnTo>
                  <a:lnTo>
                    <a:pt x="2226329" y="968018"/>
                  </a:lnTo>
                  <a:lnTo>
                    <a:pt x="2263313" y="918339"/>
                  </a:lnTo>
                  <a:lnTo>
                    <a:pt x="2279779" y="882939"/>
                  </a:lnTo>
                  <a:lnTo>
                    <a:pt x="2294648" y="841282"/>
                  </a:lnTo>
                  <a:lnTo>
                    <a:pt x="2307737" y="793956"/>
                  </a:lnTo>
                  <a:lnTo>
                    <a:pt x="2318859" y="741546"/>
                  </a:lnTo>
                  <a:lnTo>
                    <a:pt x="2327831" y="684641"/>
                  </a:lnTo>
                  <a:lnTo>
                    <a:pt x="2334469" y="623827"/>
                  </a:lnTo>
                  <a:lnTo>
                    <a:pt x="2338586" y="559692"/>
                  </a:lnTo>
                  <a:lnTo>
                    <a:pt x="2340000" y="492823"/>
                  </a:lnTo>
                  <a:lnTo>
                    <a:pt x="2338586" y="425954"/>
                  </a:lnTo>
                  <a:lnTo>
                    <a:pt x="2334469" y="361817"/>
                  </a:lnTo>
                  <a:lnTo>
                    <a:pt x="2327831" y="301001"/>
                  </a:lnTo>
                  <a:lnTo>
                    <a:pt x="2318859" y="244094"/>
                  </a:lnTo>
                  <a:lnTo>
                    <a:pt x="2307737" y="191681"/>
                  </a:lnTo>
                  <a:lnTo>
                    <a:pt x="2294648" y="144351"/>
                  </a:lnTo>
                  <a:lnTo>
                    <a:pt x="2279779" y="102691"/>
                  </a:lnTo>
                  <a:lnTo>
                    <a:pt x="2263313" y="67288"/>
                  </a:lnTo>
                  <a:lnTo>
                    <a:pt x="2226329" y="17605"/>
                  </a:lnTo>
                  <a:lnTo>
                    <a:pt x="2185174" y="0"/>
                  </a:lnTo>
                  <a:close/>
                </a:path>
              </a:pathLst>
            </a:custGeom>
            <a:ln w="12699">
              <a:solidFill>
                <a:srgbClr val="D8D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12089" y="1425178"/>
              <a:ext cx="225907" cy="20520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70751" y="1417807"/>
              <a:ext cx="205442" cy="21257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162101" y="1417726"/>
              <a:ext cx="1087755" cy="264795"/>
            </a:xfrm>
            <a:custGeom>
              <a:avLst/>
              <a:gdLst/>
              <a:ahLst/>
              <a:cxnLst/>
              <a:rect l="l" t="t" r="r" b="b"/>
              <a:pathLst>
                <a:path w="1087754" h="264794">
                  <a:moveTo>
                    <a:pt x="171577" y="170561"/>
                  </a:moveTo>
                  <a:lnTo>
                    <a:pt x="154978" y="170561"/>
                  </a:lnTo>
                  <a:lnTo>
                    <a:pt x="154978" y="137591"/>
                  </a:lnTo>
                  <a:lnTo>
                    <a:pt x="154978" y="100838"/>
                  </a:lnTo>
                  <a:lnTo>
                    <a:pt x="135763" y="52425"/>
                  </a:lnTo>
                  <a:lnTo>
                    <a:pt x="78867" y="35598"/>
                  </a:lnTo>
                  <a:lnTo>
                    <a:pt x="53809" y="37947"/>
                  </a:lnTo>
                  <a:lnTo>
                    <a:pt x="34137" y="44691"/>
                  </a:lnTo>
                  <a:lnTo>
                    <a:pt x="18796" y="55397"/>
                  </a:lnTo>
                  <a:lnTo>
                    <a:pt x="6781" y="69583"/>
                  </a:lnTo>
                  <a:lnTo>
                    <a:pt x="36703" y="96126"/>
                  </a:lnTo>
                  <a:lnTo>
                    <a:pt x="43154" y="88252"/>
                  </a:lnTo>
                  <a:lnTo>
                    <a:pt x="51282" y="81521"/>
                  </a:lnTo>
                  <a:lnTo>
                    <a:pt x="61709" y="76835"/>
                  </a:lnTo>
                  <a:lnTo>
                    <a:pt x="75057" y="75069"/>
                  </a:lnTo>
                  <a:lnTo>
                    <a:pt x="88569" y="77050"/>
                  </a:lnTo>
                  <a:lnTo>
                    <a:pt x="97739" y="82702"/>
                  </a:lnTo>
                  <a:lnTo>
                    <a:pt x="102958" y="91605"/>
                  </a:lnTo>
                  <a:lnTo>
                    <a:pt x="104609" y="103314"/>
                  </a:lnTo>
                  <a:lnTo>
                    <a:pt x="104609" y="109067"/>
                  </a:lnTo>
                  <a:lnTo>
                    <a:pt x="104609" y="137591"/>
                  </a:lnTo>
                  <a:lnTo>
                    <a:pt x="104609" y="158648"/>
                  </a:lnTo>
                  <a:lnTo>
                    <a:pt x="102184" y="169164"/>
                  </a:lnTo>
                  <a:lnTo>
                    <a:pt x="95580" y="176339"/>
                  </a:lnTo>
                  <a:lnTo>
                    <a:pt x="85864" y="180428"/>
                  </a:lnTo>
                  <a:lnTo>
                    <a:pt x="74053" y="181698"/>
                  </a:lnTo>
                  <a:lnTo>
                    <a:pt x="64071" y="180543"/>
                  </a:lnTo>
                  <a:lnTo>
                    <a:pt x="56705" y="177050"/>
                  </a:lnTo>
                  <a:lnTo>
                    <a:pt x="52146" y="171132"/>
                  </a:lnTo>
                  <a:lnTo>
                    <a:pt x="50584" y="162712"/>
                  </a:lnTo>
                  <a:lnTo>
                    <a:pt x="50584" y="157607"/>
                  </a:lnTo>
                  <a:lnTo>
                    <a:pt x="52489" y="149059"/>
                  </a:lnTo>
                  <a:lnTo>
                    <a:pt x="58127" y="142786"/>
                  </a:lnTo>
                  <a:lnTo>
                    <a:pt x="67386" y="138912"/>
                  </a:lnTo>
                  <a:lnTo>
                    <a:pt x="80162" y="137591"/>
                  </a:lnTo>
                  <a:lnTo>
                    <a:pt x="104609" y="137591"/>
                  </a:lnTo>
                  <a:lnTo>
                    <a:pt x="104609" y="109067"/>
                  </a:lnTo>
                  <a:lnTo>
                    <a:pt x="76377" y="109067"/>
                  </a:lnTo>
                  <a:lnTo>
                    <a:pt x="44513" y="112471"/>
                  </a:lnTo>
                  <a:lnTo>
                    <a:pt x="20472" y="122796"/>
                  </a:lnTo>
                  <a:lnTo>
                    <a:pt x="5295" y="140182"/>
                  </a:lnTo>
                  <a:lnTo>
                    <a:pt x="0" y="164795"/>
                  </a:lnTo>
                  <a:lnTo>
                    <a:pt x="3619" y="185940"/>
                  </a:lnTo>
                  <a:lnTo>
                    <a:pt x="14262" y="202349"/>
                  </a:lnTo>
                  <a:lnTo>
                    <a:pt x="31610" y="212966"/>
                  </a:lnTo>
                  <a:lnTo>
                    <a:pt x="55308" y="216738"/>
                  </a:lnTo>
                  <a:lnTo>
                    <a:pt x="74206" y="214464"/>
                  </a:lnTo>
                  <a:lnTo>
                    <a:pt x="89649" y="207746"/>
                  </a:lnTo>
                  <a:lnTo>
                    <a:pt x="100990" y="196697"/>
                  </a:lnTo>
                  <a:lnTo>
                    <a:pt x="107518" y="181698"/>
                  </a:lnTo>
                  <a:lnTo>
                    <a:pt x="107632" y="181419"/>
                  </a:lnTo>
                  <a:lnTo>
                    <a:pt x="109715" y="181419"/>
                  </a:lnTo>
                  <a:lnTo>
                    <a:pt x="113804" y="194310"/>
                  </a:lnTo>
                  <a:lnTo>
                    <a:pt x="121119" y="204152"/>
                  </a:lnTo>
                  <a:lnTo>
                    <a:pt x="131229" y="210451"/>
                  </a:lnTo>
                  <a:lnTo>
                    <a:pt x="143713" y="212661"/>
                  </a:lnTo>
                  <a:lnTo>
                    <a:pt x="171577" y="212585"/>
                  </a:lnTo>
                  <a:lnTo>
                    <a:pt x="171577" y="181419"/>
                  </a:lnTo>
                  <a:lnTo>
                    <a:pt x="171577" y="170561"/>
                  </a:lnTo>
                  <a:close/>
                </a:path>
                <a:path w="1087754" h="264794">
                  <a:moveTo>
                    <a:pt x="286156" y="39662"/>
                  </a:moveTo>
                  <a:lnTo>
                    <a:pt x="250850" y="39662"/>
                  </a:lnTo>
                  <a:lnTo>
                    <a:pt x="250850" y="0"/>
                  </a:lnTo>
                  <a:lnTo>
                    <a:pt x="205574" y="0"/>
                  </a:lnTo>
                  <a:lnTo>
                    <a:pt x="205574" y="20688"/>
                  </a:lnTo>
                  <a:lnTo>
                    <a:pt x="204724" y="28829"/>
                  </a:lnTo>
                  <a:lnTo>
                    <a:pt x="201853" y="34772"/>
                  </a:lnTo>
                  <a:lnTo>
                    <a:pt x="196418" y="38417"/>
                  </a:lnTo>
                  <a:lnTo>
                    <a:pt x="187934" y="39662"/>
                  </a:lnTo>
                  <a:lnTo>
                    <a:pt x="175336" y="39662"/>
                  </a:lnTo>
                  <a:lnTo>
                    <a:pt x="175336" y="80835"/>
                  </a:lnTo>
                  <a:lnTo>
                    <a:pt x="200494" y="80835"/>
                  </a:lnTo>
                  <a:lnTo>
                    <a:pt x="200494" y="160553"/>
                  </a:lnTo>
                  <a:lnTo>
                    <a:pt x="203898" y="183007"/>
                  </a:lnTo>
                  <a:lnTo>
                    <a:pt x="213982" y="199263"/>
                  </a:lnTo>
                  <a:lnTo>
                    <a:pt x="230568" y="209143"/>
                  </a:lnTo>
                  <a:lnTo>
                    <a:pt x="253466" y="212483"/>
                  </a:lnTo>
                  <a:lnTo>
                    <a:pt x="283400" y="212483"/>
                  </a:lnTo>
                  <a:lnTo>
                    <a:pt x="283400" y="170459"/>
                  </a:lnTo>
                  <a:lnTo>
                    <a:pt x="250850" y="170459"/>
                  </a:lnTo>
                  <a:lnTo>
                    <a:pt x="250850" y="80835"/>
                  </a:lnTo>
                  <a:lnTo>
                    <a:pt x="286156" y="80835"/>
                  </a:lnTo>
                  <a:lnTo>
                    <a:pt x="286156" y="39662"/>
                  </a:lnTo>
                  <a:close/>
                </a:path>
                <a:path w="1087754" h="264794">
                  <a:moveTo>
                    <a:pt x="411378" y="39662"/>
                  </a:moveTo>
                  <a:lnTo>
                    <a:pt x="376085" y="39662"/>
                  </a:lnTo>
                  <a:lnTo>
                    <a:pt x="376085" y="0"/>
                  </a:lnTo>
                  <a:lnTo>
                    <a:pt x="330784" y="0"/>
                  </a:lnTo>
                  <a:lnTo>
                    <a:pt x="330784" y="20688"/>
                  </a:lnTo>
                  <a:lnTo>
                    <a:pt x="329946" y="28829"/>
                  </a:lnTo>
                  <a:lnTo>
                    <a:pt x="327075" y="34772"/>
                  </a:lnTo>
                  <a:lnTo>
                    <a:pt x="321652" y="38417"/>
                  </a:lnTo>
                  <a:lnTo>
                    <a:pt x="313156" y="39662"/>
                  </a:lnTo>
                  <a:lnTo>
                    <a:pt x="300583" y="39662"/>
                  </a:lnTo>
                  <a:lnTo>
                    <a:pt x="300583" y="80835"/>
                  </a:lnTo>
                  <a:lnTo>
                    <a:pt x="325742" y="80835"/>
                  </a:lnTo>
                  <a:lnTo>
                    <a:pt x="325742" y="160553"/>
                  </a:lnTo>
                  <a:lnTo>
                    <a:pt x="329145" y="183007"/>
                  </a:lnTo>
                  <a:lnTo>
                    <a:pt x="339217" y="199263"/>
                  </a:lnTo>
                  <a:lnTo>
                    <a:pt x="355790" y="209143"/>
                  </a:lnTo>
                  <a:lnTo>
                    <a:pt x="378701" y="212483"/>
                  </a:lnTo>
                  <a:lnTo>
                    <a:pt x="408609" y="212483"/>
                  </a:lnTo>
                  <a:lnTo>
                    <a:pt x="408609" y="170459"/>
                  </a:lnTo>
                  <a:lnTo>
                    <a:pt x="376085" y="170459"/>
                  </a:lnTo>
                  <a:lnTo>
                    <a:pt x="376085" y="80835"/>
                  </a:lnTo>
                  <a:lnTo>
                    <a:pt x="411378" y="80835"/>
                  </a:lnTo>
                  <a:lnTo>
                    <a:pt x="411378" y="39662"/>
                  </a:lnTo>
                  <a:close/>
                </a:path>
                <a:path w="1087754" h="264794">
                  <a:moveTo>
                    <a:pt x="590143" y="126733"/>
                  </a:moveTo>
                  <a:lnTo>
                    <a:pt x="588187" y="112166"/>
                  </a:lnTo>
                  <a:lnTo>
                    <a:pt x="585508" y="92151"/>
                  </a:lnTo>
                  <a:lnTo>
                    <a:pt x="575741" y="72809"/>
                  </a:lnTo>
                  <a:lnTo>
                    <a:pt x="570865" y="63119"/>
                  </a:lnTo>
                  <a:lnTo>
                    <a:pt x="545122" y="43129"/>
                  </a:lnTo>
                  <a:lnTo>
                    <a:pt x="538124" y="41757"/>
                  </a:lnTo>
                  <a:lnTo>
                    <a:pt x="538124" y="109169"/>
                  </a:lnTo>
                  <a:lnTo>
                    <a:pt x="538124" y="112166"/>
                  </a:lnTo>
                  <a:lnTo>
                    <a:pt x="475602" y="112166"/>
                  </a:lnTo>
                  <a:lnTo>
                    <a:pt x="475640" y="109169"/>
                  </a:lnTo>
                  <a:lnTo>
                    <a:pt x="477862" y="94399"/>
                  </a:lnTo>
                  <a:lnTo>
                    <a:pt x="484352" y="82842"/>
                  </a:lnTo>
                  <a:lnTo>
                    <a:pt x="494601" y="75425"/>
                  </a:lnTo>
                  <a:lnTo>
                    <a:pt x="508152" y="72809"/>
                  </a:lnTo>
                  <a:lnTo>
                    <a:pt x="521347" y="75438"/>
                  </a:lnTo>
                  <a:lnTo>
                    <a:pt x="530707" y="82842"/>
                  </a:lnTo>
                  <a:lnTo>
                    <a:pt x="536282" y="94322"/>
                  </a:lnTo>
                  <a:lnTo>
                    <a:pt x="538124" y="109169"/>
                  </a:lnTo>
                  <a:lnTo>
                    <a:pt x="538124" y="41757"/>
                  </a:lnTo>
                  <a:lnTo>
                    <a:pt x="471551" y="42303"/>
                  </a:lnTo>
                  <a:lnTo>
                    <a:pt x="429196" y="90462"/>
                  </a:lnTo>
                  <a:lnTo>
                    <a:pt x="423684" y="128790"/>
                  </a:lnTo>
                  <a:lnTo>
                    <a:pt x="429361" y="166611"/>
                  </a:lnTo>
                  <a:lnTo>
                    <a:pt x="445947" y="194195"/>
                  </a:lnTo>
                  <a:lnTo>
                    <a:pt x="472782" y="211061"/>
                  </a:lnTo>
                  <a:lnTo>
                    <a:pt x="509219" y="216738"/>
                  </a:lnTo>
                  <a:lnTo>
                    <a:pt x="532396" y="214693"/>
                  </a:lnTo>
                  <a:lnTo>
                    <a:pt x="552818" y="208826"/>
                  </a:lnTo>
                  <a:lnTo>
                    <a:pt x="570103" y="199517"/>
                  </a:lnTo>
                  <a:lnTo>
                    <a:pt x="583907" y="187185"/>
                  </a:lnTo>
                  <a:lnTo>
                    <a:pt x="576033" y="177355"/>
                  </a:lnTo>
                  <a:lnTo>
                    <a:pt x="558825" y="155892"/>
                  </a:lnTo>
                  <a:lnTo>
                    <a:pt x="550176" y="164160"/>
                  </a:lnTo>
                  <a:lnTo>
                    <a:pt x="540575" y="170992"/>
                  </a:lnTo>
                  <a:lnTo>
                    <a:pt x="529145" y="175641"/>
                  </a:lnTo>
                  <a:lnTo>
                    <a:pt x="514997" y="177355"/>
                  </a:lnTo>
                  <a:lnTo>
                    <a:pt x="496773" y="174853"/>
                  </a:lnTo>
                  <a:lnTo>
                    <a:pt x="484568" y="167855"/>
                  </a:lnTo>
                  <a:lnTo>
                    <a:pt x="477735" y="157111"/>
                  </a:lnTo>
                  <a:lnTo>
                    <a:pt x="475602" y="143357"/>
                  </a:lnTo>
                  <a:lnTo>
                    <a:pt x="475602" y="141655"/>
                  </a:lnTo>
                  <a:lnTo>
                    <a:pt x="590143" y="141655"/>
                  </a:lnTo>
                  <a:lnTo>
                    <a:pt x="590143" y="126733"/>
                  </a:lnTo>
                  <a:close/>
                </a:path>
                <a:path w="1087754" h="264794">
                  <a:moveTo>
                    <a:pt x="717842" y="39738"/>
                  </a:moveTo>
                  <a:lnTo>
                    <a:pt x="709637" y="39738"/>
                  </a:lnTo>
                  <a:lnTo>
                    <a:pt x="691019" y="42938"/>
                  </a:lnTo>
                  <a:lnTo>
                    <a:pt x="677468" y="50977"/>
                  </a:lnTo>
                  <a:lnTo>
                    <a:pt x="668451" y="61493"/>
                  </a:lnTo>
                  <a:lnTo>
                    <a:pt x="663448" y="72136"/>
                  </a:lnTo>
                  <a:lnTo>
                    <a:pt x="661746" y="72136"/>
                  </a:lnTo>
                  <a:lnTo>
                    <a:pt x="661746" y="39738"/>
                  </a:lnTo>
                  <a:lnTo>
                    <a:pt x="611492" y="39738"/>
                  </a:lnTo>
                  <a:lnTo>
                    <a:pt x="611492" y="212661"/>
                  </a:lnTo>
                  <a:lnTo>
                    <a:pt x="661746" y="212661"/>
                  </a:lnTo>
                  <a:lnTo>
                    <a:pt x="661746" y="104051"/>
                  </a:lnTo>
                  <a:lnTo>
                    <a:pt x="665619" y="96888"/>
                  </a:lnTo>
                  <a:lnTo>
                    <a:pt x="702792" y="82270"/>
                  </a:lnTo>
                  <a:lnTo>
                    <a:pt x="717842" y="81775"/>
                  </a:lnTo>
                  <a:lnTo>
                    <a:pt x="717842" y="39738"/>
                  </a:lnTo>
                  <a:close/>
                </a:path>
                <a:path w="1087754" h="264794">
                  <a:moveTo>
                    <a:pt x="902398" y="128790"/>
                  </a:moveTo>
                  <a:lnTo>
                    <a:pt x="898042" y="88709"/>
                  </a:lnTo>
                  <a:lnTo>
                    <a:pt x="892594" y="76492"/>
                  </a:lnTo>
                  <a:lnTo>
                    <a:pt x="889558" y="69697"/>
                  </a:lnTo>
                  <a:lnTo>
                    <a:pt x="885037" y="59537"/>
                  </a:lnTo>
                  <a:lnTo>
                    <a:pt x="863549" y="41719"/>
                  </a:lnTo>
                  <a:lnTo>
                    <a:pt x="850049" y="38989"/>
                  </a:lnTo>
                  <a:lnTo>
                    <a:pt x="850049" y="113512"/>
                  </a:lnTo>
                  <a:lnTo>
                    <a:pt x="850049" y="144386"/>
                  </a:lnTo>
                  <a:lnTo>
                    <a:pt x="847572" y="158775"/>
                  </a:lnTo>
                  <a:lnTo>
                    <a:pt x="840701" y="168605"/>
                  </a:lnTo>
                  <a:lnTo>
                    <a:pt x="830262" y="174231"/>
                  </a:lnTo>
                  <a:lnTo>
                    <a:pt x="817118" y="176034"/>
                  </a:lnTo>
                  <a:lnTo>
                    <a:pt x="803948" y="174231"/>
                  </a:lnTo>
                  <a:lnTo>
                    <a:pt x="793521" y="169075"/>
                  </a:lnTo>
                  <a:lnTo>
                    <a:pt x="786638" y="160858"/>
                  </a:lnTo>
                  <a:lnTo>
                    <a:pt x="784148" y="149872"/>
                  </a:lnTo>
                  <a:lnTo>
                    <a:pt x="784148" y="102641"/>
                  </a:lnTo>
                  <a:lnTo>
                    <a:pt x="786638" y="91668"/>
                  </a:lnTo>
                  <a:lnTo>
                    <a:pt x="793521" y="83439"/>
                  </a:lnTo>
                  <a:lnTo>
                    <a:pt x="803960" y="78282"/>
                  </a:lnTo>
                  <a:lnTo>
                    <a:pt x="817118" y="76492"/>
                  </a:lnTo>
                  <a:lnTo>
                    <a:pt x="830262" y="79121"/>
                  </a:lnTo>
                  <a:lnTo>
                    <a:pt x="840701" y="86614"/>
                  </a:lnTo>
                  <a:lnTo>
                    <a:pt x="847572" y="98285"/>
                  </a:lnTo>
                  <a:lnTo>
                    <a:pt x="850049" y="113512"/>
                  </a:lnTo>
                  <a:lnTo>
                    <a:pt x="850049" y="38989"/>
                  </a:lnTo>
                  <a:lnTo>
                    <a:pt x="833729" y="35687"/>
                  </a:lnTo>
                  <a:lnTo>
                    <a:pt x="817206" y="38227"/>
                  </a:lnTo>
                  <a:lnTo>
                    <a:pt x="803033" y="45288"/>
                  </a:lnTo>
                  <a:lnTo>
                    <a:pt x="792226" y="56045"/>
                  </a:lnTo>
                  <a:lnTo>
                    <a:pt x="785837" y="69697"/>
                  </a:lnTo>
                  <a:lnTo>
                    <a:pt x="784148" y="69697"/>
                  </a:lnTo>
                  <a:lnTo>
                    <a:pt x="784148" y="39738"/>
                  </a:lnTo>
                  <a:lnTo>
                    <a:pt x="733907" y="39738"/>
                  </a:lnTo>
                  <a:lnTo>
                    <a:pt x="733907" y="264731"/>
                  </a:lnTo>
                  <a:lnTo>
                    <a:pt x="784148" y="264731"/>
                  </a:lnTo>
                  <a:lnTo>
                    <a:pt x="784148" y="182841"/>
                  </a:lnTo>
                  <a:lnTo>
                    <a:pt x="785837" y="182841"/>
                  </a:lnTo>
                  <a:lnTo>
                    <a:pt x="792251" y="196316"/>
                  </a:lnTo>
                  <a:lnTo>
                    <a:pt x="803071" y="207098"/>
                  </a:lnTo>
                  <a:lnTo>
                    <a:pt x="817257" y="214249"/>
                  </a:lnTo>
                  <a:lnTo>
                    <a:pt x="833729" y="216839"/>
                  </a:lnTo>
                  <a:lnTo>
                    <a:pt x="863511" y="211594"/>
                  </a:lnTo>
                  <a:lnTo>
                    <a:pt x="884999" y="195516"/>
                  </a:lnTo>
                  <a:lnTo>
                    <a:pt x="891019" y="182841"/>
                  </a:lnTo>
                  <a:lnTo>
                    <a:pt x="894257" y="176034"/>
                  </a:lnTo>
                  <a:lnTo>
                    <a:pt x="898017" y="168097"/>
                  </a:lnTo>
                  <a:lnTo>
                    <a:pt x="902398" y="128790"/>
                  </a:lnTo>
                  <a:close/>
                </a:path>
                <a:path w="1087754" h="264794">
                  <a:moveTo>
                    <a:pt x="1087234" y="128790"/>
                  </a:moveTo>
                  <a:lnTo>
                    <a:pt x="1081532" y="90030"/>
                  </a:lnTo>
                  <a:lnTo>
                    <a:pt x="1038783" y="42164"/>
                  </a:lnTo>
                  <a:lnTo>
                    <a:pt x="1034859" y="41452"/>
                  </a:lnTo>
                  <a:lnTo>
                    <a:pt x="1034859" y="110871"/>
                  </a:lnTo>
                  <a:lnTo>
                    <a:pt x="1034859" y="141744"/>
                  </a:lnTo>
                  <a:lnTo>
                    <a:pt x="1032751" y="156718"/>
                  </a:lnTo>
                  <a:lnTo>
                    <a:pt x="1026642" y="167805"/>
                  </a:lnTo>
                  <a:lnTo>
                    <a:pt x="1016838" y="174713"/>
                  </a:lnTo>
                  <a:lnTo>
                    <a:pt x="1003630" y="177076"/>
                  </a:lnTo>
                  <a:lnTo>
                    <a:pt x="990409" y="174713"/>
                  </a:lnTo>
                  <a:lnTo>
                    <a:pt x="980592" y="167805"/>
                  </a:lnTo>
                  <a:lnTo>
                    <a:pt x="974471" y="156718"/>
                  </a:lnTo>
                  <a:lnTo>
                    <a:pt x="972362" y="141744"/>
                  </a:lnTo>
                  <a:lnTo>
                    <a:pt x="972362" y="110871"/>
                  </a:lnTo>
                  <a:lnTo>
                    <a:pt x="974471" y="95910"/>
                  </a:lnTo>
                  <a:lnTo>
                    <a:pt x="980592" y="84810"/>
                  </a:lnTo>
                  <a:lnTo>
                    <a:pt x="990409" y="77914"/>
                  </a:lnTo>
                  <a:lnTo>
                    <a:pt x="1003630" y="75539"/>
                  </a:lnTo>
                  <a:lnTo>
                    <a:pt x="1016838" y="77914"/>
                  </a:lnTo>
                  <a:lnTo>
                    <a:pt x="1026642" y="84810"/>
                  </a:lnTo>
                  <a:lnTo>
                    <a:pt x="1032751" y="95910"/>
                  </a:lnTo>
                  <a:lnTo>
                    <a:pt x="1034859" y="110871"/>
                  </a:lnTo>
                  <a:lnTo>
                    <a:pt x="1034859" y="41452"/>
                  </a:lnTo>
                  <a:lnTo>
                    <a:pt x="968502" y="42164"/>
                  </a:lnTo>
                  <a:lnTo>
                    <a:pt x="925753" y="90030"/>
                  </a:lnTo>
                  <a:lnTo>
                    <a:pt x="920051" y="128790"/>
                  </a:lnTo>
                  <a:lnTo>
                    <a:pt x="925753" y="166776"/>
                  </a:lnTo>
                  <a:lnTo>
                    <a:pt x="942225" y="194360"/>
                  </a:lnTo>
                  <a:lnTo>
                    <a:pt x="968502" y="211162"/>
                  </a:lnTo>
                  <a:lnTo>
                    <a:pt x="1003630" y="216839"/>
                  </a:lnTo>
                  <a:lnTo>
                    <a:pt x="1038783" y="211162"/>
                  </a:lnTo>
                  <a:lnTo>
                    <a:pt x="1065060" y="194360"/>
                  </a:lnTo>
                  <a:lnTo>
                    <a:pt x="1075385" y="177076"/>
                  </a:lnTo>
                  <a:lnTo>
                    <a:pt x="1081532" y="166776"/>
                  </a:lnTo>
                  <a:lnTo>
                    <a:pt x="1087234" y="128790"/>
                  </a:lnTo>
                  <a:close/>
                </a:path>
              </a:pathLst>
            </a:custGeom>
            <a:solidFill>
              <a:srgbClr val="2122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60189" y="1354424"/>
              <a:ext cx="339090" cy="339725"/>
            </a:xfrm>
            <a:custGeom>
              <a:avLst/>
              <a:gdLst/>
              <a:ahLst/>
              <a:cxnLst/>
              <a:rect l="l" t="t" r="r" b="b"/>
              <a:pathLst>
                <a:path w="339090" h="339725">
                  <a:moveTo>
                    <a:pt x="48463" y="0"/>
                  </a:moveTo>
                  <a:lnTo>
                    <a:pt x="0" y="13500"/>
                  </a:lnTo>
                  <a:lnTo>
                    <a:pt x="0" y="325742"/>
                  </a:lnTo>
                  <a:lnTo>
                    <a:pt x="48463" y="339331"/>
                  </a:lnTo>
                  <a:lnTo>
                    <a:pt x="169519" y="305447"/>
                  </a:lnTo>
                  <a:lnTo>
                    <a:pt x="339039" y="305447"/>
                  </a:lnTo>
                  <a:lnTo>
                    <a:pt x="339039" y="232905"/>
                  </a:lnTo>
                  <a:lnTo>
                    <a:pt x="96799" y="232905"/>
                  </a:lnTo>
                  <a:lnTo>
                    <a:pt x="96799" y="106349"/>
                  </a:lnTo>
                  <a:lnTo>
                    <a:pt x="339039" y="106349"/>
                  </a:lnTo>
                  <a:lnTo>
                    <a:pt x="339039" y="33921"/>
                  </a:lnTo>
                  <a:lnTo>
                    <a:pt x="169418" y="33921"/>
                  </a:lnTo>
                  <a:lnTo>
                    <a:pt x="48463" y="0"/>
                  </a:lnTo>
                  <a:close/>
                </a:path>
                <a:path w="339090" h="339725">
                  <a:moveTo>
                    <a:pt x="339039" y="305447"/>
                  </a:moveTo>
                  <a:lnTo>
                    <a:pt x="169519" y="305447"/>
                  </a:lnTo>
                  <a:lnTo>
                    <a:pt x="290614" y="339331"/>
                  </a:lnTo>
                  <a:lnTo>
                    <a:pt x="339039" y="325742"/>
                  </a:lnTo>
                  <a:lnTo>
                    <a:pt x="339039" y="305447"/>
                  </a:lnTo>
                  <a:close/>
                </a:path>
                <a:path w="339090" h="339725">
                  <a:moveTo>
                    <a:pt x="169418" y="212597"/>
                  </a:moveTo>
                  <a:lnTo>
                    <a:pt x="96799" y="232905"/>
                  </a:lnTo>
                  <a:lnTo>
                    <a:pt x="242062" y="232905"/>
                  </a:lnTo>
                  <a:lnTo>
                    <a:pt x="169418" y="212597"/>
                  </a:lnTo>
                  <a:close/>
                </a:path>
                <a:path w="339090" h="339725">
                  <a:moveTo>
                    <a:pt x="339039" y="106349"/>
                  </a:moveTo>
                  <a:lnTo>
                    <a:pt x="242062" y="106349"/>
                  </a:lnTo>
                  <a:lnTo>
                    <a:pt x="242062" y="232905"/>
                  </a:lnTo>
                  <a:lnTo>
                    <a:pt x="339039" y="232905"/>
                  </a:lnTo>
                  <a:lnTo>
                    <a:pt x="339039" y="106349"/>
                  </a:lnTo>
                  <a:close/>
                </a:path>
                <a:path w="339090" h="339725">
                  <a:moveTo>
                    <a:pt x="242062" y="106349"/>
                  </a:moveTo>
                  <a:lnTo>
                    <a:pt x="96799" y="106349"/>
                  </a:lnTo>
                  <a:lnTo>
                    <a:pt x="169418" y="126644"/>
                  </a:lnTo>
                  <a:lnTo>
                    <a:pt x="242062" y="106349"/>
                  </a:lnTo>
                  <a:close/>
                </a:path>
                <a:path w="339090" h="339725">
                  <a:moveTo>
                    <a:pt x="290499" y="0"/>
                  </a:moveTo>
                  <a:lnTo>
                    <a:pt x="169418" y="33921"/>
                  </a:lnTo>
                  <a:lnTo>
                    <a:pt x="339039" y="33921"/>
                  </a:lnTo>
                  <a:lnTo>
                    <a:pt x="339039" y="13500"/>
                  </a:lnTo>
                  <a:lnTo>
                    <a:pt x="290499" y="0"/>
                  </a:lnTo>
                  <a:close/>
                </a:path>
              </a:pathLst>
            </a:custGeom>
            <a:solidFill>
              <a:srgbClr val="EF3A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60192" y="1367922"/>
              <a:ext cx="169545" cy="326390"/>
            </a:xfrm>
            <a:custGeom>
              <a:avLst/>
              <a:gdLst/>
              <a:ahLst/>
              <a:cxnLst/>
              <a:rect l="l" t="t" r="r" b="b"/>
              <a:pathLst>
                <a:path w="169545" h="326389">
                  <a:moveTo>
                    <a:pt x="0" y="0"/>
                  </a:moveTo>
                  <a:lnTo>
                    <a:pt x="0" y="312242"/>
                  </a:lnTo>
                  <a:lnTo>
                    <a:pt x="48463" y="325831"/>
                  </a:lnTo>
                  <a:lnTo>
                    <a:pt x="48463" y="79349"/>
                  </a:lnTo>
                  <a:lnTo>
                    <a:pt x="169417" y="113258"/>
                  </a:lnTo>
                  <a:lnTo>
                    <a:pt x="169417" y="47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1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29607" y="1447271"/>
              <a:ext cx="121081" cy="24648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460185" y="1354429"/>
              <a:ext cx="339090" cy="260350"/>
            </a:xfrm>
            <a:custGeom>
              <a:avLst/>
              <a:gdLst/>
              <a:ahLst/>
              <a:cxnLst/>
              <a:rect l="l" t="t" r="r" b="b"/>
              <a:pathLst>
                <a:path w="339090" h="260350">
                  <a:moveTo>
                    <a:pt x="242062" y="232905"/>
                  </a:moveTo>
                  <a:lnTo>
                    <a:pt x="169418" y="212598"/>
                  </a:lnTo>
                  <a:lnTo>
                    <a:pt x="96786" y="232905"/>
                  </a:lnTo>
                  <a:lnTo>
                    <a:pt x="96786" y="260007"/>
                  </a:lnTo>
                  <a:lnTo>
                    <a:pt x="169418" y="239699"/>
                  </a:lnTo>
                  <a:lnTo>
                    <a:pt x="242062" y="260007"/>
                  </a:lnTo>
                  <a:lnTo>
                    <a:pt x="242062" y="232905"/>
                  </a:lnTo>
                  <a:close/>
                </a:path>
                <a:path w="339090" h="260350">
                  <a:moveTo>
                    <a:pt x="338924" y="13500"/>
                  </a:moveTo>
                  <a:lnTo>
                    <a:pt x="290499" y="0"/>
                  </a:lnTo>
                  <a:lnTo>
                    <a:pt x="169418" y="33921"/>
                  </a:lnTo>
                  <a:lnTo>
                    <a:pt x="48450" y="0"/>
                  </a:lnTo>
                  <a:lnTo>
                    <a:pt x="0" y="13500"/>
                  </a:lnTo>
                  <a:lnTo>
                    <a:pt x="169418" y="61023"/>
                  </a:lnTo>
                  <a:lnTo>
                    <a:pt x="338924" y="13500"/>
                  </a:lnTo>
                  <a:close/>
                </a:path>
              </a:pathLst>
            </a:custGeom>
            <a:solidFill>
              <a:srgbClr val="F27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7846" y="1882965"/>
              <a:ext cx="3002279" cy="164896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298188" y="2213314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09" h="986155">
                  <a:moveTo>
                    <a:pt x="2185174" y="0"/>
                  </a:moveTo>
                  <a:lnTo>
                    <a:pt x="154825" y="0"/>
                  </a:lnTo>
                  <a:lnTo>
                    <a:pt x="133819" y="4499"/>
                  </a:lnTo>
                  <a:lnTo>
                    <a:pt x="94565" y="38731"/>
                  </a:lnTo>
                  <a:lnTo>
                    <a:pt x="60221" y="102691"/>
                  </a:lnTo>
                  <a:lnTo>
                    <a:pt x="45351" y="144351"/>
                  </a:lnTo>
                  <a:lnTo>
                    <a:pt x="32263" y="191681"/>
                  </a:lnTo>
                  <a:lnTo>
                    <a:pt x="21140" y="244093"/>
                  </a:lnTo>
                  <a:lnTo>
                    <a:pt x="12168" y="301001"/>
                  </a:lnTo>
                  <a:lnTo>
                    <a:pt x="5531" y="361817"/>
                  </a:lnTo>
                  <a:lnTo>
                    <a:pt x="1413" y="425954"/>
                  </a:lnTo>
                  <a:lnTo>
                    <a:pt x="0" y="492823"/>
                  </a:lnTo>
                  <a:lnTo>
                    <a:pt x="1413" y="559690"/>
                  </a:lnTo>
                  <a:lnTo>
                    <a:pt x="5531" y="623823"/>
                  </a:lnTo>
                  <a:lnTo>
                    <a:pt x="12168" y="684637"/>
                  </a:lnTo>
                  <a:lnTo>
                    <a:pt x="21140" y="741544"/>
                  </a:lnTo>
                  <a:lnTo>
                    <a:pt x="32263" y="793955"/>
                  </a:lnTo>
                  <a:lnTo>
                    <a:pt x="45351" y="841284"/>
                  </a:lnTo>
                  <a:lnTo>
                    <a:pt x="60221" y="882943"/>
                  </a:lnTo>
                  <a:lnTo>
                    <a:pt x="76687" y="918345"/>
                  </a:lnTo>
                  <a:lnTo>
                    <a:pt x="113670" y="968028"/>
                  </a:lnTo>
                  <a:lnTo>
                    <a:pt x="154825" y="985634"/>
                  </a:lnTo>
                  <a:lnTo>
                    <a:pt x="2185174" y="985634"/>
                  </a:lnTo>
                  <a:lnTo>
                    <a:pt x="2226329" y="968028"/>
                  </a:lnTo>
                  <a:lnTo>
                    <a:pt x="2263313" y="918345"/>
                  </a:lnTo>
                  <a:lnTo>
                    <a:pt x="2279779" y="882943"/>
                  </a:lnTo>
                  <a:lnTo>
                    <a:pt x="2294648" y="841284"/>
                  </a:lnTo>
                  <a:lnTo>
                    <a:pt x="2307737" y="793955"/>
                  </a:lnTo>
                  <a:lnTo>
                    <a:pt x="2318859" y="741544"/>
                  </a:lnTo>
                  <a:lnTo>
                    <a:pt x="2327831" y="684637"/>
                  </a:lnTo>
                  <a:lnTo>
                    <a:pt x="2334469" y="623823"/>
                  </a:lnTo>
                  <a:lnTo>
                    <a:pt x="2338586" y="559690"/>
                  </a:lnTo>
                  <a:lnTo>
                    <a:pt x="2340000" y="492823"/>
                  </a:lnTo>
                  <a:lnTo>
                    <a:pt x="2338586" y="425954"/>
                  </a:lnTo>
                  <a:lnTo>
                    <a:pt x="2334469" y="361817"/>
                  </a:lnTo>
                  <a:lnTo>
                    <a:pt x="2327831" y="301001"/>
                  </a:lnTo>
                  <a:lnTo>
                    <a:pt x="2318859" y="244094"/>
                  </a:lnTo>
                  <a:lnTo>
                    <a:pt x="2307737" y="191681"/>
                  </a:lnTo>
                  <a:lnTo>
                    <a:pt x="2294648" y="144351"/>
                  </a:lnTo>
                  <a:lnTo>
                    <a:pt x="2279779" y="102691"/>
                  </a:lnTo>
                  <a:lnTo>
                    <a:pt x="2263313" y="67288"/>
                  </a:lnTo>
                  <a:lnTo>
                    <a:pt x="2226329" y="17605"/>
                  </a:lnTo>
                  <a:lnTo>
                    <a:pt x="2185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98188" y="2213314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09" h="986155">
                  <a:moveTo>
                    <a:pt x="2185174" y="0"/>
                  </a:moveTo>
                  <a:lnTo>
                    <a:pt x="154825" y="0"/>
                  </a:lnTo>
                  <a:lnTo>
                    <a:pt x="133819" y="4499"/>
                  </a:lnTo>
                  <a:lnTo>
                    <a:pt x="94565" y="38731"/>
                  </a:lnTo>
                  <a:lnTo>
                    <a:pt x="60221" y="102691"/>
                  </a:lnTo>
                  <a:lnTo>
                    <a:pt x="45351" y="144351"/>
                  </a:lnTo>
                  <a:lnTo>
                    <a:pt x="32263" y="191681"/>
                  </a:lnTo>
                  <a:lnTo>
                    <a:pt x="21140" y="244093"/>
                  </a:lnTo>
                  <a:lnTo>
                    <a:pt x="12168" y="301001"/>
                  </a:lnTo>
                  <a:lnTo>
                    <a:pt x="5531" y="361817"/>
                  </a:lnTo>
                  <a:lnTo>
                    <a:pt x="1413" y="425954"/>
                  </a:lnTo>
                  <a:lnTo>
                    <a:pt x="0" y="492823"/>
                  </a:lnTo>
                  <a:lnTo>
                    <a:pt x="1413" y="559690"/>
                  </a:lnTo>
                  <a:lnTo>
                    <a:pt x="5531" y="623823"/>
                  </a:lnTo>
                  <a:lnTo>
                    <a:pt x="12168" y="684637"/>
                  </a:lnTo>
                  <a:lnTo>
                    <a:pt x="21140" y="741544"/>
                  </a:lnTo>
                  <a:lnTo>
                    <a:pt x="32263" y="793955"/>
                  </a:lnTo>
                  <a:lnTo>
                    <a:pt x="45351" y="841284"/>
                  </a:lnTo>
                  <a:lnTo>
                    <a:pt x="60221" y="882943"/>
                  </a:lnTo>
                  <a:lnTo>
                    <a:pt x="76687" y="918345"/>
                  </a:lnTo>
                  <a:lnTo>
                    <a:pt x="113670" y="968028"/>
                  </a:lnTo>
                  <a:lnTo>
                    <a:pt x="154825" y="985634"/>
                  </a:lnTo>
                  <a:lnTo>
                    <a:pt x="2185174" y="985634"/>
                  </a:lnTo>
                  <a:lnTo>
                    <a:pt x="2226329" y="968028"/>
                  </a:lnTo>
                  <a:lnTo>
                    <a:pt x="2263313" y="918345"/>
                  </a:lnTo>
                  <a:lnTo>
                    <a:pt x="2279779" y="882943"/>
                  </a:lnTo>
                  <a:lnTo>
                    <a:pt x="2294648" y="841284"/>
                  </a:lnTo>
                  <a:lnTo>
                    <a:pt x="2307737" y="793955"/>
                  </a:lnTo>
                  <a:lnTo>
                    <a:pt x="2318859" y="741544"/>
                  </a:lnTo>
                  <a:lnTo>
                    <a:pt x="2327831" y="684637"/>
                  </a:lnTo>
                  <a:lnTo>
                    <a:pt x="2334469" y="623823"/>
                  </a:lnTo>
                  <a:lnTo>
                    <a:pt x="2338586" y="559690"/>
                  </a:lnTo>
                  <a:lnTo>
                    <a:pt x="2340000" y="492823"/>
                  </a:lnTo>
                  <a:lnTo>
                    <a:pt x="2338586" y="425954"/>
                  </a:lnTo>
                  <a:lnTo>
                    <a:pt x="2334469" y="361817"/>
                  </a:lnTo>
                  <a:lnTo>
                    <a:pt x="2327831" y="301001"/>
                  </a:lnTo>
                  <a:lnTo>
                    <a:pt x="2318859" y="244094"/>
                  </a:lnTo>
                  <a:lnTo>
                    <a:pt x="2307737" y="191681"/>
                  </a:lnTo>
                  <a:lnTo>
                    <a:pt x="2294648" y="144351"/>
                  </a:lnTo>
                  <a:lnTo>
                    <a:pt x="2279779" y="102691"/>
                  </a:lnTo>
                  <a:lnTo>
                    <a:pt x="2263313" y="67288"/>
                  </a:lnTo>
                  <a:lnTo>
                    <a:pt x="2226329" y="17605"/>
                  </a:lnTo>
                  <a:lnTo>
                    <a:pt x="2185174" y="0"/>
                  </a:lnTo>
                  <a:close/>
                </a:path>
              </a:pathLst>
            </a:custGeom>
            <a:ln w="12700">
              <a:solidFill>
                <a:srgbClr val="D8D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67846" y="3064995"/>
              <a:ext cx="3002279" cy="164896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298188" y="3395343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09" h="986154">
                  <a:moveTo>
                    <a:pt x="2185174" y="0"/>
                  </a:moveTo>
                  <a:lnTo>
                    <a:pt x="154825" y="0"/>
                  </a:lnTo>
                  <a:lnTo>
                    <a:pt x="133819" y="4499"/>
                  </a:lnTo>
                  <a:lnTo>
                    <a:pt x="94565" y="38736"/>
                  </a:lnTo>
                  <a:lnTo>
                    <a:pt x="60221" y="102705"/>
                  </a:lnTo>
                  <a:lnTo>
                    <a:pt x="45351" y="144370"/>
                  </a:lnTo>
                  <a:lnTo>
                    <a:pt x="32263" y="191705"/>
                  </a:lnTo>
                  <a:lnTo>
                    <a:pt x="21140" y="244122"/>
                  </a:lnTo>
                  <a:lnTo>
                    <a:pt x="12168" y="301034"/>
                  </a:lnTo>
                  <a:lnTo>
                    <a:pt x="5531" y="361852"/>
                  </a:lnTo>
                  <a:lnTo>
                    <a:pt x="1413" y="425991"/>
                  </a:lnTo>
                  <a:lnTo>
                    <a:pt x="0" y="492861"/>
                  </a:lnTo>
                  <a:lnTo>
                    <a:pt x="1413" y="559724"/>
                  </a:lnTo>
                  <a:lnTo>
                    <a:pt x="5531" y="623855"/>
                  </a:lnTo>
                  <a:lnTo>
                    <a:pt x="12168" y="684666"/>
                  </a:lnTo>
                  <a:lnTo>
                    <a:pt x="21140" y="741569"/>
                  </a:lnTo>
                  <a:lnTo>
                    <a:pt x="32263" y="793978"/>
                  </a:lnTo>
                  <a:lnTo>
                    <a:pt x="45351" y="841305"/>
                  </a:lnTo>
                  <a:lnTo>
                    <a:pt x="60221" y="882962"/>
                  </a:lnTo>
                  <a:lnTo>
                    <a:pt x="76687" y="918362"/>
                  </a:lnTo>
                  <a:lnTo>
                    <a:pt x="113670" y="968042"/>
                  </a:lnTo>
                  <a:lnTo>
                    <a:pt x="154825" y="985647"/>
                  </a:lnTo>
                  <a:lnTo>
                    <a:pt x="2185174" y="985647"/>
                  </a:lnTo>
                  <a:lnTo>
                    <a:pt x="2226329" y="968042"/>
                  </a:lnTo>
                  <a:lnTo>
                    <a:pt x="2263313" y="918362"/>
                  </a:lnTo>
                  <a:lnTo>
                    <a:pt x="2279779" y="882962"/>
                  </a:lnTo>
                  <a:lnTo>
                    <a:pt x="2294648" y="841305"/>
                  </a:lnTo>
                  <a:lnTo>
                    <a:pt x="2307737" y="793978"/>
                  </a:lnTo>
                  <a:lnTo>
                    <a:pt x="2318859" y="741569"/>
                  </a:lnTo>
                  <a:lnTo>
                    <a:pt x="2327831" y="684666"/>
                  </a:lnTo>
                  <a:lnTo>
                    <a:pt x="2334469" y="623855"/>
                  </a:lnTo>
                  <a:lnTo>
                    <a:pt x="2338586" y="559724"/>
                  </a:lnTo>
                  <a:lnTo>
                    <a:pt x="2340000" y="492861"/>
                  </a:lnTo>
                  <a:lnTo>
                    <a:pt x="2338586" y="425991"/>
                  </a:lnTo>
                  <a:lnTo>
                    <a:pt x="2334469" y="361852"/>
                  </a:lnTo>
                  <a:lnTo>
                    <a:pt x="2327831" y="301034"/>
                  </a:lnTo>
                  <a:lnTo>
                    <a:pt x="2318859" y="244122"/>
                  </a:lnTo>
                  <a:lnTo>
                    <a:pt x="2307737" y="191705"/>
                  </a:lnTo>
                  <a:lnTo>
                    <a:pt x="2294648" y="144370"/>
                  </a:lnTo>
                  <a:lnTo>
                    <a:pt x="2279779" y="102705"/>
                  </a:lnTo>
                  <a:lnTo>
                    <a:pt x="2263313" y="67298"/>
                  </a:lnTo>
                  <a:lnTo>
                    <a:pt x="2226329" y="17608"/>
                  </a:lnTo>
                  <a:lnTo>
                    <a:pt x="2185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298188" y="3395343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09" h="986154">
                  <a:moveTo>
                    <a:pt x="2185174" y="0"/>
                  </a:moveTo>
                  <a:lnTo>
                    <a:pt x="154825" y="0"/>
                  </a:lnTo>
                  <a:lnTo>
                    <a:pt x="133819" y="4499"/>
                  </a:lnTo>
                  <a:lnTo>
                    <a:pt x="94565" y="38736"/>
                  </a:lnTo>
                  <a:lnTo>
                    <a:pt x="60221" y="102705"/>
                  </a:lnTo>
                  <a:lnTo>
                    <a:pt x="45351" y="144370"/>
                  </a:lnTo>
                  <a:lnTo>
                    <a:pt x="32263" y="191705"/>
                  </a:lnTo>
                  <a:lnTo>
                    <a:pt x="21140" y="244122"/>
                  </a:lnTo>
                  <a:lnTo>
                    <a:pt x="12168" y="301034"/>
                  </a:lnTo>
                  <a:lnTo>
                    <a:pt x="5531" y="361852"/>
                  </a:lnTo>
                  <a:lnTo>
                    <a:pt x="1413" y="425991"/>
                  </a:lnTo>
                  <a:lnTo>
                    <a:pt x="0" y="492861"/>
                  </a:lnTo>
                  <a:lnTo>
                    <a:pt x="1413" y="559724"/>
                  </a:lnTo>
                  <a:lnTo>
                    <a:pt x="5531" y="623855"/>
                  </a:lnTo>
                  <a:lnTo>
                    <a:pt x="12168" y="684666"/>
                  </a:lnTo>
                  <a:lnTo>
                    <a:pt x="21140" y="741569"/>
                  </a:lnTo>
                  <a:lnTo>
                    <a:pt x="32263" y="793978"/>
                  </a:lnTo>
                  <a:lnTo>
                    <a:pt x="45351" y="841305"/>
                  </a:lnTo>
                  <a:lnTo>
                    <a:pt x="60221" y="882962"/>
                  </a:lnTo>
                  <a:lnTo>
                    <a:pt x="76687" y="918362"/>
                  </a:lnTo>
                  <a:lnTo>
                    <a:pt x="113670" y="968042"/>
                  </a:lnTo>
                  <a:lnTo>
                    <a:pt x="154825" y="985647"/>
                  </a:lnTo>
                  <a:lnTo>
                    <a:pt x="2185174" y="985647"/>
                  </a:lnTo>
                  <a:lnTo>
                    <a:pt x="2226329" y="968042"/>
                  </a:lnTo>
                  <a:lnTo>
                    <a:pt x="2263313" y="918362"/>
                  </a:lnTo>
                  <a:lnTo>
                    <a:pt x="2279779" y="882962"/>
                  </a:lnTo>
                  <a:lnTo>
                    <a:pt x="2294648" y="841305"/>
                  </a:lnTo>
                  <a:lnTo>
                    <a:pt x="2307737" y="793978"/>
                  </a:lnTo>
                  <a:lnTo>
                    <a:pt x="2318859" y="741569"/>
                  </a:lnTo>
                  <a:lnTo>
                    <a:pt x="2327831" y="684666"/>
                  </a:lnTo>
                  <a:lnTo>
                    <a:pt x="2334469" y="623855"/>
                  </a:lnTo>
                  <a:lnTo>
                    <a:pt x="2338586" y="559724"/>
                  </a:lnTo>
                  <a:lnTo>
                    <a:pt x="2340000" y="492861"/>
                  </a:lnTo>
                  <a:lnTo>
                    <a:pt x="2338586" y="425991"/>
                  </a:lnTo>
                  <a:lnTo>
                    <a:pt x="2334469" y="361852"/>
                  </a:lnTo>
                  <a:lnTo>
                    <a:pt x="2327831" y="301034"/>
                  </a:lnTo>
                  <a:lnTo>
                    <a:pt x="2318859" y="244122"/>
                  </a:lnTo>
                  <a:lnTo>
                    <a:pt x="2307737" y="191705"/>
                  </a:lnTo>
                  <a:lnTo>
                    <a:pt x="2294648" y="144370"/>
                  </a:lnTo>
                  <a:lnTo>
                    <a:pt x="2279779" y="102705"/>
                  </a:lnTo>
                  <a:lnTo>
                    <a:pt x="2263313" y="67298"/>
                  </a:lnTo>
                  <a:lnTo>
                    <a:pt x="2226329" y="17608"/>
                  </a:lnTo>
                  <a:lnTo>
                    <a:pt x="2185174" y="0"/>
                  </a:lnTo>
                  <a:close/>
                </a:path>
              </a:pathLst>
            </a:custGeom>
            <a:ln w="12700">
              <a:solidFill>
                <a:srgbClr val="D8D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7846" y="4247050"/>
              <a:ext cx="3002279" cy="1648963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298188" y="4577398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09" h="986154">
                  <a:moveTo>
                    <a:pt x="2185174" y="0"/>
                  </a:moveTo>
                  <a:lnTo>
                    <a:pt x="154825" y="0"/>
                  </a:lnTo>
                  <a:lnTo>
                    <a:pt x="133819" y="4498"/>
                  </a:lnTo>
                  <a:lnTo>
                    <a:pt x="94565" y="38729"/>
                  </a:lnTo>
                  <a:lnTo>
                    <a:pt x="60221" y="102687"/>
                  </a:lnTo>
                  <a:lnTo>
                    <a:pt x="45351" y="144346"/>
                  </a:lnTo>
                  <a:lnTo>
                    <a:pt x="32263" y="191675"/>
                  </a:lnTo>
                  <a:lnTo>
                    <a:pt x="21140" y="244088"/>
                  </a:lnTo>
                  <a:lnTo>
                    <a:pt x="12168" y="300996"/>
                  </a:lnTo>
                  <a:lnTo>
                    <a:pt x="5531" y="361813"/>
                  </a:lnTo>
                  <a:lnTo>
                    <a:pt x="1413" y="425951"/>
                  </a:lnTo>
                  <a:lnTo>
                    <a:pt x="0" y="492823"/>
                  </a:lnTo>
                  <a:lnTo>
                    <a:pt x="1413" y="559687"/>
                  </a:lnTo>
                  <a:lnTo>
                    <a:pt x="5531" y="623818"/>
                  </a:lnTo>
                  <a:lnTo>
                    <a:pt x="12168" y="684630"/>
                  </a:lnTo>
                  <a:lnTo>
                    <a:pt x="21140" y="741535"/>
                  </a:lnTo>
                  <a:lnTo>
                    <a:pt x="32263" y="793945"/>
                  </a:lnTo>
                  <a:lnTo>
                    <a:pt x="45351" y="841273"/>
                  </a:lnTo>
                  <a:lnTo>
                    <a:pt x="60221" y="882932"/>
                  </a:lnTo>
                  <a:lnTo>
                    <a:pt x="76687" y="918333"/>
                  </a:lnTo>
                  <a:lnTo>
                    <a:pt x="113670" y="968016"/>
                  </a:lnTo>
                  <a:lnTo>
                    <a:pt x="154825" y="985621"/>
                  </a:lnTo>
                  <a:lnTo>
                    <a:pt x="2185174" y="985621"/>
                  </a:lnTo>
                  <a:lnTo>
                    <a:pt x="2226329" y="968016"/>
                  </a:lnTo>
                  <a:lnTo>
                    <a:pt x="2263313" y="918333"/>
                  </a:lnTo>
                  <a:lnTo>
                    <a:pt x="2279779" y="882932"/>
                  </a:lnTo>
                  <a:lnTo>
                    <a:pt x="2294648" y="841273"/>
                  </a:lnTo>
                  <a:lnTo>
                    <a:pt x="2307737" y="793945"/>
                  </a:lnTo>
                  <a:lnTo>
                    <a:pt x="2318859" y="741535"/>
                  </a:lnTo>
                  <a:lnTo>
                    <a:pt x="2327831" y="684630"/>
                  </a:lnTo>
                  <a:lnTo>
                    <a:pt x="2334469" y="623818"/>
                  </a:lnTo>
                  <a:lnTo>
                    <a:pt x="2338586" y="559687"/>
                  </a:lnTo>
                  <a:lnTo>
                    <a:pt x="2340000" y="492823"/>
                  </a:lnTo>
                  <a:lnTo>
                    <a:pt x="2338586" y="425951"/>
                  </a:lnTo>
                  <a:lnTo>
                    <a:pt x="2334469" y="361813"/>
                  </a:lnTo>
                  <a:lnTo>
                    <a:pt x="2327831" y="300996"/>
                  </a:lnTo>
                  <a:lnTo>
                    <a:pt x="2318859" y="244088"/>
                  </a:lnTo>
                  <a:lnTo>
                    <a:pt x="2307737" y="191675"/>
                  </a:lnTo>
                  <a:lnTo>
                    <a:pt x="2294648" y="144346"/>
                  </a:lnTo>
                  <a:lnTo>
                    <a:pt x="2279779" y="102687"/>
                  </a:lnTo>
                  <a:lnTo>
                    <a:pt x="2263313" y="67286"/>
                  </a:lnTo>
                  <a:lnTo>
                    <a:pt x="2226329" y="17604"/>
                  </a:lnTo>
                  <a:lnTo>
                    <a:pt x="2185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298188" y="4577398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09" h="986154">
                  <a:moveTo>
                    <a:pt x="2185174" y="0"/>
                  </a:moveTo>
                  <a:lnTo>
                    <a:pt x="154825" y="0"/>
                  </a:lnTo>
                  <a:lnTo>
                    <a:pt x="133819" y="4498"/>
                  </a:lnTo>
                  <a:lnTo>
                    <a:pt x="94565" y="38729"/>
                  </a:lnTo>
                  <a:lnTo>
                    <a:pt x="60221" y="102687"/>
                  </a:lnTo>
                  <a:lnTo>
                    <a:pt x="45351" y="144346"/>
                  </a:lnTo>
                  <a:lnTo>
                    <a:pt x="32263" y="191675"/>
                  </a:lnTo>
                  <a:lnTo>
                    <a:pt x="21140" y="244088"/>
                  </a:lnTo>
                  <a:lnTo>
                    <a:pt x="12168" y="300996"/>
                  </a:lnTo>
                  <a:lnTo>
                    <a:pt x="5531" y="361813"/>
                  </a:lnTo>
                  <a:lnTo>
                    <a:pt x="1413" y="425951"/>
                  </a:lnTo>
                  <a:lnTo>
                    <a:pt x="0" y="492823"/>
                  </a:lnTo>
                  <a:lnTo>
                    <a:pt x="1413" y="559687"/>
                  </a:lnTo>
                  <a:lnTo>
                    <a:pt x="5531" y="623818"/>
                  </a:lnTo>
                  <a:lnTo>
                    <a:pt x="12168" y="684630"/>
                  </a:lnTo>
                  <a:lnTo>
                    <a:pt x="21140" y="741535"/>
                  </a:lnTo>
                  <a:lnTo>
                    <a:pt x="32263" y="793945"/>
                  </a:lnTo>
                  <a:lnTo>
                    <a:pt x="45351" y="841273"/>
                  </a:lnTo>
                  <a:lnTo>
                    <a:pt x="60221" y="882932"/>
                  </a:lnTo>
                  <a:lnTo>
                    <a:pt x="76687" y="918333"/>
                  </a:lnTo>
                  <a:lnTo>
                    <a:pt x="113670" y="968016"/>
                  </a:lnTo>
                  <a:lnTo>
                    <a:pt x="154825" y="985621"/>
                  </a:lnTo>
                  <a:lnTo>
                    <a:pt x="2185174" y="985621"/>
                  </a:lnTo>
                  <a:lnTo>
                    <a:pt x="2226329" y="968016"/>
                  </a:lnTo>
                  <a:lnTo>
                    <a:pt x="2263313" y="918333"/>
                  </a:lnTo>
                  <a:lnTo>
                    <a:pt x="2279779" y="882932"/>
                  </a:lnTo>
                  <a:lnTo>
                    <a:pt x="2294648" y="841273"/>
                  </a:lnTo>
                  <a:lnTo>
                    <a:pt x="2307737" y="793945"/>
                  </a:lnTo>
                  <a:lnTo>
                    <a:pt x="2318859" y="741535"/>
                  </a:lnTo>
                  <a:lnTo>
                    <a:pt x="2327831" y="684630"/>
                  </a:lnTo>
                  <a:lnTo>
                    <a:pt x="2334469" y="623818"/>
                  </a:lnTo>
                  <a:lnTo>
                    <a:pt x="2338586" y="559687"/>
                  </a:lnTo>
                  <a:lnTo>
                    <a:pt x="2340000" y="492823"/>
                  </a:lnTo>
                  <a:lnTo>
                    <a:pt x="2338586" y="425951"/>
                  </a:lnTo>
                  <a:lnTo>
                    <a:pt x="2334469" y="361813"/>
                  </a:lnTo>
                  <a:lnTo>
                    <a:pt x="2327831" y="300996"/>
                  </a:lnTo>
                  <a:lnTo>
                    <a:pt x="2318859" y="244088"/>
                  </a:lnTo>
                  <a:lnTo>
                    <a:pt x="2307737" y="191675"/>
                  </a:lnTo>
                  <a:lnTo>
                    <a:pt x="2294648" y="144346"/>
                  </a:lnTo>
                  <a:lnTo>
                    <a:pt x="2279779" y="102687"/>
                  </a:lnTo>
                  <a:lnTo>
                    <a:pt x="2263313" y="67286"/>
                  </a:lnTo>
                  <a:lnTo>
                    <a:pt x="2226329" y="17604"/>
                  </a:lnTo>
                  <a:lnTo>
                    <a:pt x="2185174" y="0"/>
                  </a:lnTo>
                  <a:close/>
                </a:path>
              </a:pathLst>
            </a:custGeom>
            <a:ln w="12699">
              <a:solidFill>
                <a:srgbClr val="D8D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52671" y="3546974"/>
              <a:ext cx="1432479" cy="68289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7846" y="5429110"/>
              <a:ext cx="3002279" cy="164896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298188" y="5759453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09" h="986154">
                  <a:moveTo>
                    <a:pt x="2185187" y="0"/>
                  </a:moveTo>
                  <a:lnTo>
                    <a:pt x="154838" y="0"/>
                  </a:lnTo>
                  <a:lnTo>
                    <a:pt x="133831" y="4498"/>
                  </a:lnTo>
                  <a:lnTo>
                    <a:pt x="94576" y="38729"/>
                  </a:lnTo>
                  <a:lnTo>
                    <a:pt x="60229" y="102687"/>
                  </a:lnTo>
                  <a:lnTo>
                    <a:pt x="45358" y="144346"/>
                  </a:lnTo>
                  <a:lnTo>
                    <a:pt x="32268" y="191675"/>
                  </a:lnTo>
                  <a:lnTo>
                    <a:pt x="21144" y="244088"/>
                  </a:lnTo>
                  <a:lnTo>
                    <a:pt x="12170" y="300996"/>
                  </a:lnTo>
                  <a:lnTo>
                    <a:pt x="5532" y="361813"/>
                  </a:lnTo>
                  <a:lnTo>
                    <a:pt x="1413" y="425951"/>
                  </a:lnTo>
                  <a:lnTo>
                    <a:pt x="0" y="492823"/>
                  </a:lnTo>
                  <a:lnTo>
                    <a:pt x="1413" y="559686"/>
                  </a:lnTo>
                  <a:lnTo>
                    <a:pt x="5532" y="623817"/>
                  </a:lnTo>
                  <a:lnTo>
                    <a:pt x="12170" y="684628"/>
                  </a:lnTo>
                  <a:lnTo>
                    <a:pt x="21144" y="741531"/>
                  </a:lnTo>
                  <a:lnTo>
                    <a:pt x="32268" y="793940"/>
                  </a:lnTo>
                  <a:lnTo>
                    <a:pt x="45358" y="841267"/>
                  </a:lnTo>
                  <a:lnTo>
                    <a:pt x="60229" y="882924"/>
                  </a:lnTo>
                  <a:lnTo>
                    <a:pt x="76696" y="918324"/>
                  </a:lnTo>
                  <a:lnTo>
                    <a:pt x="113682" y="968004"/>
                  </a:lnTo>
                  <a:lnTo>
                    <a:pt x="154838" y="985608"/>
                  </a:lnTo>
                  <a:lnTo>
                    <a:pt x="2185187" y="985608"/>
                  </a:lnTo>
                  <a:lnTo>
                    <a:pt x="2226341" y="968004"/>
                  </a:lnTo>
                  <a:lnTo>
                    <a:pt x="2263322" y="918324"/>
                  </a:lnTo>
                  <a:lnTo>
                    <a:pt x="2279787" y="882924"/>
                  </a:lnTo>
                  <a:lnTo>
                    <a:pt x="2294655" y="841267"/>
                  </a:lnTo>
                  <a:lnTo>
                    <a:pt x="2307741" y="793940"/>
                  </a:lnTo>
                  <a:lnTo>
                    <a:pt x="2318862" y="741531"/>
                  </a:lnTo>
                  <a:lnTo>
                    <a:pt x="2327833" y="684628"/>
                  </a:lnTo>
                  <a:lnTo>
                    <a:pt x="2334470" y="623817"/>
                  </a:lnTo>
                  <a:lnTo>
                    <a:pt x="2338587" y="559686"/>
                  </a:lnTo>
                  <a:lnTo>
                    <a:pt x="2340000" y="492823"/>
                  </a:lnTo>
                  <a:lnTo>
                    <a:pt x="2338587" y="425951"/>
                  </a:lnTo>
                  <a:lnTo>
                    <a:pt x="2334470" y="361813"/>
                  </a:lnTo>
                  <a:lnTo>
                    <a:pt x="2327833" y="300996"/>
                  </a:lnTo>
                  <a:lnTo>
                    <a:pt x="2318862" y="244088"/>
                  </a:lnTo>
                  <a:lnTo>
                    <a:pt x="2307741" y="191675"/>
                  </a:lnTo>
                  <a:lnTo>
                    <a:pt x="2294655" y="144346"/>
                  </a:lnTo>
                  <a:lnTo>
                    <a:pt x="2279787" y="102687"/>
                  </a:lnTo>
                  <a:lnTo>
                    <a:pt x="2263322" y="67286"/>
                  </a:lnTo>
                  <a:lnTo>
                    <a:pt x="2226341" y="17604"/>
                  </a:lnTo>
                  <a:lnTo>
                    <a:pt x="21851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298188" y="5759453"/>
              <a:ext cx="2340610" cy="986155"/>
            </a:xfrm>
            <a:custGeom>
              <a:avLst/>
              <a:gdLst/>
              <a:ahLst/>
              <a:cxnLst/>
              <a:rect l="l" t="t" r="r" b="b"/>
              <a:pathLst>
                <a:path w="2340609" h="986154">
                  <a:moveTo>
                    <a:pt x="2185187" y="0"/>
                  </a:moveTo>
                  <a:lnTo>
                    <a:pt x="154838" y="0"/>
                  </a:lnTo>
                  <a:lnTo>
                    <a:pt x="133831" y="4498"/>
                  </a:lnTo>
                  <a:lnTo>
                    <a:pt x="94576" y="38729"/>
                  </a:lnTo>
                  <a:lnTo>
                    <a:pt x="60229" y="102687"/>
                  </a:lnTo>
                  <a:lnTo>
                    <a:pt x="45358" y="144346"/>
                  </a:lnTo>
                  <a:lnTo>
                    <a:pt x="32268" y="191675"/>
                  </a:lnTo>
                  <a:lnTo>
                    <a:pt x="21144" y="244088"/>
                  </a:lnTo>
                  <a:lnTo>
                    <a:pt x="12170" y="300996"/>
                  </a:lnTo>
                  <a:lnTo>
                    <a:pt x="5532" y="361813"/>
                  </a:lnTo>
                  <a:lnTo>
                    <a:pt x="1413" y="425951"/>
                  </a:lnTo>
                  <a:lnTo>
                    <a:pt x="0" y="492823"/>
                  </a:lnTo>
                  <a:lnTo>
                    <a:pt x="1413" y="559686"/>
                  </a:lnTo>
                  <a:lnTo>
                    <a:pt x="5532" y="623817"/>
                  </a:lnTo>
                  <a:lnTo>
                    <a:pt x="12170" y="684628"/>
                  </a:lnTo>
                  <a:lnTo>
                    <a:pt x="21144" y="741531"/>
                  </a:lnTo>
                  <a:lnTo>
                    <a:pt x="32268" y="793940"/>
                  </a:lnTo>
                  <a:lnTo>
                    <a:pt x="45358" y="841267"/>
                  </a:lnTo>
                  <a:lnTo>
                    <a:pt x="60229" y="882924"/>
                  </a:lnTo>
                  <a:lnTo>
                    <a:pt x="76696" y="918324"/>
                  </a:lnTo>
                  <a:lnTo>
                    <a:pt x="113682" y="968004"/>
                  </a:lnTo>
                  <a:lnTo>
                    <a:pt x="154838" y="985608"/>
                  </a:lnTo>
                  <a:lnTo>
                    <a:pt x="2185187" y="985608"/>
                  </a:lnTo>
                  <a:lnTo>
                    <a:pt x="2226341" y="968004"/>
                  </a:lnTo>
                  <a:lnTo>
                    <a:pt x="2263322" y="918324"/>
                  </a:lnTo>
                  <a:lnTo>
                    <a:pt x="2279787" y="882924"/>
                  </a:lnTo>
                  <a:lnTo>
                    <a:pt x="2294655" y="841267"/>
                  </a:lnTo>
                  <a:lnTo>
                    <a:pt x="2307741" y="793940"/>
                  </a:lnTo>
                  <a:lnTo>
                    <a:pt x="2318862" y="741531"/>
                  </a:lnTo>
                  <a:lnTo>
                    <a:pt x="2327833" y="684628"/>
                  </a:lnTo>
                  <a:lnTo>
                    <a:pt x="2334470" y="623817"/>
                  </a:lnTo>
                  <a:lnTo>
                    <a:pt x="2338587" y="559686"/>
                  </a:lnTo>
                  <a:lnTo>
                    <a:pt x="2340000" y="492823"/>
                  </a:lnTo>
                  <a:lnTo>
                    <a:pt x="2338587" y="425951"/>
                  </a:lnTo>
                  <a:lnTo>
                    <a:pt x="2334470" y="361813"/>
                  </a:lnTo>
                  <a:lnTo>
                    <a:pt x="2327833" y="300996"/>
                  </a:lnTo>
                  <a:lnTo>
                    <a:pt x="2318862" y="244088"/>
                  </a:lnTo>
                  <a:lnTo>
                    <a:pt x="2307741" y="191675"/>
                  </a:lnTo>
                  <a:lnTo>
                    <a:pt x="2294655" y="144346"/>
                  </a:lnTo>
                  <a:lnTo>
                    <a:pt x="2279787" y="102687"/>
                  </a:lnTo>
                  <a:lnTo>
                    <a:pt x="2263322" y="67286"/>
                  </a:lnTo>
                  <a:lnTo>
                    <a:pt x="2226341" y="17604"/>
                  </a:lnTo>
                  <a:lnTo>
                    <a:pt x="2185187" y="0"/>
                  </a:lnTo>
                  <a:close/>
                </a:path>
              </a:pathLst>
            </a:custGeom>
            <a:ln w="12700">
              <a:solidFill>
                <a:srgbClr val="D8D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641750" y="2544635"/>
              <a:ext cx="649605" cy="311785"/>
            </a:xfrm>
            <a:custGeom>
              <a:avLst/>
              <a:gdLst/>
              <a:ahLst/>
              <a:cxnLst/>
              <a:rect l="l" t="t" r="r" b="b"/>
              <a:pathLst>
                <a:path w="649604" h="311785">
                  <a:moveTo>
                    <a:pt x="306527" y="0"/>
                  </a:moveTo>
                  <a:lnTo>
                    <a:pt x="126415" y="0"/>
                  </a:lnTo>
                  <a:lnTo>
                    <a:pt x="0" y="126987"/>
                  </a:lnTo>
                  <a:lnTo>
                    <a:pt x="180098" y="126987"/>
                  </a:lnTo>
                  <a:lnTo>
                    <a:pt x="306527" y="0"/>
                  </a:lnTo>
                  <a:close/>
                </a:path>
                <a:path w="649604" h="311785">
                  <a:moveTo>
                    <a:pt x="316941" y="11315"/>
                  </a:moveTo>
                  <a:lnTo>
                    <a:pt x="188772" y="139395"/>
                  </a:lnTo>
                  <a:lnTo>
                    <a:pt x="188772" y="311518"/>
                  </a:lnTo>
                  <a:lnTo>
                    <a:pt x="316941" y="189115"/>
                  </a:lnTo>
                  <a:lnTo>
                    <a:pt x="316941" y="11315"/>
                  </a:lnTo>
                  <a:close/>
                </a:path>
                <a:path w="649604" h="311785">
                  <a:moveTo>
                    <a:pt x="455434" y="136017"/>
                  </a:moveTo>
                  <a:lnTo>
                    <a:pt x="330784" y="11315"/>
                  </a:lnTo>
                  <a:lnTo>
                    <a:pt x="330784" y="189115"/>
                  </a:lnTo>
                  <a:lnTo>
                    <a:pt x="455434" y="311518"/>
                  </a:lnTo>
                  <a:lnTo>
                    <a:pt x="455434" y="136017"/>
                  </a:lnTo>
                  <a:close/>
                </a:path>
                <a:path w="649604" h="311785">
                  <a:moveTo>
                    <a:pt x="649554" y="126987"/>
                  </a:moveTo>
                  <a:lnTo>
                    <a:pt x="519544" y="0"/>
                  </a:lnTo>
                  <a:lnTo>
                    <a:pt x="340245" y="0"/>
                  </a:lnTo>
                  <a:lnTo>
                    <a:pt x="465861" y="126987"/>
                  </a:lnTo>
                  <a:lnTo>
                    <a:pt x="649554" y="126987"/>
                  </a:lnTo>
                  <a:close/>
                </a:path>
              </a:pathLst>
            </a:custGeom>
            <a:solidFill>
              <a:srgbClr val="0058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28015" y="2534095"/>
              <a:ext cx="1326845" cy="301163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3649243" y="3738765"/>
              <a:ext cx="649605" cy="311785"/>
            </a:xfrm>
            <a:custGeom>
              <a:avLst/>
              <a:gdLst/>
              <a:ahLst/>
              <a:cxnLst/>
              <a:rect l="l" t="t" r="r" b="b"/>
              <a:pathLst>
                <a:path w="649604" h="311785">
                  <a:moveTo>
                    <a:pt x="306539" y="0"/>
                  </a:moveTo>
                  <a:lnTo>
                    <a:pt x="126415" y="0"/>
                  </a:lnTo>
                  <a:lnTo>
                    <a:pt x="0" y="126987"/>
                  </a:lnTo>
                  <a:lnTo>
                    <a:pt x="180136" y="126987"/>
                  </a:lnTo>
                  <a:lnTo>
                    <a:pt x="306539" y="0"/>
                  </a:lnTo>
                  <a:close/>
                </a:path>
                <a:path w="649604" h="311785">
                  <a:moveTo>
                    <a:pt x="316941" y="11303"/>
                  </a:moveTo>
                  <a:lnTo>
                    <a:pt x="188772" y="139395"/>
                  </a:lnTo>
                  <a:lnTo>
                    <a:pt x="188772" y="311492"/>
                  </a:lnTo>
                  <a:lnTo>
                    <a:pt x="316941" y="189103"/>
                  </a:lnTo>
                  <a:lnTo>
                    <a:pt x="316941" y="11303"/>
                  </a:lnTo>
                  <a:close/>
                </a:path>
                <a:path w="649604" h="311785">
                  <a:moveTo>
                    <a:pt x="455460" y="136004"/>
                  </a:moveTo>
                  <a:lnTo>
                    <a:pt x="330784" y="11303"/>
                  </a:lnTo>
                  <a:lnTo>
                    <a:pt x="330784" y="189103"/>
                  </a:lnTo>
                  <a:lnTo>
                    <a:pt x="455460" y="311492"/>
                  </a:lnTo>
                  <a:lnTo>
                    <a:pt x="455460" y="136004"/>
                  </a:lnTo>
                  <a:close/>
                </a:path>
                <a:path w="649604" h="311785">
                  <a:moveTo>
                    <a:pt x="649554" y="126987"/>
                  </a:moveTo>
                  <a:lnTo>
                    <a:pt x="519544" y="0"/>
                  </a:lnTo>
                  <a:lnTo>
                    <a:pt x="340220" y="0"/>
                  </a:lnTo>
                  <a:lnTo>
                    <a:pt x="465861" y="126987"/>
                  </a:lnTo>
                  <a:lnTo>
                    <a:pt x="649554" y="126987"/>
                  </a:lnTo>
                  <a:close/>
                </a:path>
              </a:pathLst>
            </a:custGeom>
            <a:solidFill>
              <a:srgbClr val="0058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35494" y="3734145"/>
              <a:ext cx="1321522" cy="295249"/>
            </a:xfrm>
            <a:prstGeom prst="rect">
              <a:avLst/>
            </a:prstGeom>
          </p:spPr>
        </p:pic>
      </p:grp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6502660" y="-57150"/>
            <a:ext cx="249682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250" dirty="0">
                <a:latin typeface="+mj-lt"/>
              </a:rPr>
              <a:t>Suppliers</a:t>
            </a:r>
          </a:p>
        </p:txBody>
      </p:sp>
      <p:sp>
        <p:nvSpPr>
          <p:cNvPr id="66" name="object 6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5"/>
              </a:lnSpc>
            </a:pPr>
            <a:r>
              <a:rPr spc="125" dirty="0"/>
              <a:t>Company</a:t>
            </a:r>
            <a:r>
              <a:rPr spc="320" dirty="0"/>
              <a:t> </a:t>
            </a:r>
            <a:r>
              <a:rPr spc="140" dirty="0"/>
              <a:t>Profile</a:t>
            </a:r>
          </a:p>
        </p:txBody>
      </p:sp>
      <p:pic>
        <p:nvPicPr>
          <p:cNvPr id="68" name="Picture 67" descr="Text&#10;&#10;Description automatically generated">
            <a:extLst>
              <a:ext uri="{FF2B5EF4-FFF2-40B4-BE49-F238E27FC236}">
                <a16:creationId xmlns:a16="http://schemas.microsoft.com/office/drawing/2014/main" id="{E6521BF1-8B48-34C2-6889-A88B0E9CA9E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2538785"/>
            <a:ext cx="2076751" cy="340631"/>
          </a:xfrm>
          <a:prstGeom prst="rect">
            <a:avLst/>
          </a:prstGeom>
        </p:spPr>
      </p:pic>
      <p:pic>
        <p:nvPicPr>
          <p:cNvPr id="72" name="Picture 71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8CF1FC02-AA6C-6B86-4410-76E215D8607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85" y="2533650"/>
            <a:ext cx="1992150" cy="31060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0DA5C50-2CBC-7474-54EB-4F3A1BB32BE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48760" y="4719035"/>
            <a:ext cx="1751965" cy="67383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CFEB0CE-F559-5615-55EA-C39A909458A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22183" y="5937646"/>
            <a:ext cx="1968175" cy="600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797" y="6226124"/>
            <a:ext cx="878408" cy="50773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254797" y="1790710"/>
            <a:ext cx="4105275" cy="5409565"/>
            <a:chOff x="5254797" y="1790710"/>
            <a:chExt cx="4105275" cy="54095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8415" y="2382380"/>
              <a:ext cx="3041586" cy="481761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24815" y="5423954"/>
              <a:ext cx="1337310" cy="1776095"/>
            </a:xfrm>
            <a:custGeom>
              <a:avLst/>
              <a:gdLst/>
              <a:ahLst/>
              <a:cxnLst/>
              <a:rect l="l" t="t" r="r" b="b"/>
              <a:pathLst>
                <a:path w="1337309" h="1776095">
                  <a:moveTo>
                    <a:pt x="1129741" y="0"/>
                  </a:moveTo>
                  <a:lnTo>
                    <a:pt x="0" y="1776044"/>
                  </a:lnTo>
                  <a:lnTo>
                    <a:pt x="399910" y="1776044"/>
                  </a:lnTo>
                  <a:lnTo>
                    <a:pt x="1336852" y="289902"/>
                  </a:lnTo>
                  <a:lnTo>
                    <a:pt x="1129741" y="0"/>
                  </a:lnTo>
                  <a:close/>
                </a:path>
              </a:pathLst>
            </a:custGeom>
            <a:solidFill>
              <a:srgbClr val="FE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54790" y="1790712"/>
              <a:ext cx="4105275" cy="5409565"/>
            </a:xfrm>
            <a:custGeom>
              <a:avLst/>
              <a:gdLst/>
              <a:ahLst/>
              <a:cxnLst/>
              <a:rect l="l" t="t" r="r" b="b"/>
              <a:pathLst>
                <a:path w="4105275" h="5409565">
                  <a:moveTo>
                    <a:pt x="3063341" y="1175575"/>
                  </a:moveTo>
                  <a:lnTo>
                    <a:pt x="2956280" y="727189"/>
                  </a:lnTo>
                  <a:lnTo>
                    <a:pt x="0" y="5409285"/>
                  </a:lnTo>
                  <a:lnTo>
                    <a:pt x="381050" y="5409285"/>
                  </a:lnTo>
                  <a:lnTo>
                    <a:pt x="3063341" y="1175575"/>
                  </a:lnTo>
                  <a:close/>
                </a:path>
                <a:path w="4105275" h="5409565">
                  <a:moveTo>
                    <a:pt x="4105198" y="0"/>
                  </a:moveTo>
                  <a:lnTo>
                    <a:pt x="685825" y="5409285"/>
                  </a:lnTo>
                  <a:lnTo>
                    <a:pt x="1063625" y="5409285"/>
                  </a:lnTo>
                  <a:lnTo>
                    <a:pt x="4105198" y="591680"/>
                  </a:lnTo>
                  <a:lnTo>
                    <a:pt x="4105198" y="0"/>
                  </a:lnTo>
                  <a:close/>
                </a:path>
              </a:pathLst>
            </a:custGeom>
            <a:solidFill>
              <a:srgbClr val="0073C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35803" y="3825659"/>
              <a:ext cx="2290445" cy="3374390"/>
            </a:xfrm>
            <a:custGeom>
              <a:avLst/>
              <a:gdLst/>
              <a:ahLst/>
              <a:cxnLst/>
              <a:rect l="l" t="t" r="r" b="b"/>
              <a:pathLst>
                <a:path w="2290445" h="3374390">
                  <a:moveTo>
                    <a:pt x="2134920" y="0"/>
                  </a:moveTo>
                  <a:lnTo>
                    <a:pt x="0" y="3374339"/>
                  </a:lnTo>
                  <a:lnTo>
                    <a:pt x="387375" y="3374339"/>
                  </a:lnTo>
                  <a:lnTo>
                    <a:pt x="2289924" y="372440"/>
                  </a:lnTo>
                  <a:lnTo>
                    <a:pt x="2134920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457" y="1"/>
            <a:ext cx="9353550" cy="534670"/>
            <a:chOff x="6457" y="1"/>
            <a:chExt cx="9353550" cy="534670"/>
          </a:xfrm>
        </p:grpSpPr>
        <p:sp>
          <p:nvSpPr>
            <p:cNvPr id="9" name="object 9"/>
            <p:cNvSpPr/>
            <p:nvPr/>
          </p:nvSpPr>
          <p:spPr>
            <a:xfrm>
              <a:off x="6457" y="1"/>
              <a:ext cx="6162040" cy="398780"/>
            </a:xfrm>
            <a:custGeom>
              <a:avLst/>
              <a:gdLst/>
              <a:ahLst/>
              <a:cxnLst/>
              <a:rect l="l" t="t" r="r" b="b"/>
              <a:pathLst>
                <a:path w="6162040" h="398780">
                  <a:moveTo>
                    <a:pt x="6053759" y="0"/>
                  </a:moveTo>
                  <a:lnTo>
                    <a:pt x="0" y="0"/>
                  </a:lnTo>
                  <a:lnTo>
                    <a:pt x="0" y="398170"/>
                  </a:lnTo>
                  <a:lnTo>
                    <a:pt x="6161989" y="398170"/>
                  </a:lnTo>
                  <a:lnTo>
                    <a:pt x="6053759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60220" y="1"/>
              <a:ext cx="3300095" cy="534670"/>
            </a:xfrm>
            <a:custGeom>
              <a:avLst/>
              <a:gdLst/>
              <a:ahLst/>
              <a:cxnLst/>
              <a:rect l="l" t="t" r="r" b="b"/>
              <a:pathLst>
                <a:path w="3300095" h="534670">
                  <a:moveTo>
                    <a:pt x="3299777" y="0"/>
                  </a:moveTo>
                  <a:lnTo>
                    <a:pt x="0" y="0"/>
                  </a:lnTo>
                  <a:lnTo>
                    <a:pt x="135648" y="534123"/>
                  </a:lnTo>
                  <a:lnTo>
                    <a:pt x="3299777" y="534123"/>
                  </a:lnTo>
                  <a:lnTo>
                    <a:pt x="3299777" y="0"/>
                  </a:lnTo>
                  <a:close/>
                </a:path>
              </a:pathLst>
            </a:custGeom>
            <a:solidFill>
              <a:srgbClr val="FE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6457" y="6843417"/>
            <a:ext cx="3297554" cy="356870"/>
          </a:xfrm>
          <a:custGeom>
            <a:avLst/>
            <a:gdLst/>
            <a:ahLst/>
            <a:cxnLst/>
            <a:rect l="l" t="t" r="r" b="b"/>
            <a:pathLst>
              <a:path w="3297554" h="356870">
                <a:moveTo>
                  <a:pt x="3170593" y="0"/>
                </a:moveTo>
                <a:lnTo>
                  <a:pt x="0" y="0"/>
                </a:lnTo>
                <a:lnTo>
                  <a:pt x="0" y="356577"/>
                </a:lnTo>
                <a:lnTo>
                  <a:pt x="3297313" y="356577"/>
                </a:lnTo>
                <a:lnTo>
                  <a:pt x="3170593" y="0"/>
                </a:lnTo>
                <a:close/>
              </a:path>
            </a:pathLst>
          </a:custGeom>
          <a:solidFill>
            <a:srgbClr val="001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2920" y="1029045"/>
            <a:ext cx="1271905" cy="68135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645"/>
              </a:spcBef>
            </a:pPr>
            <a:r>
              <a:rPr sz="2350" spc="135" dirty="0">
                <a:solidFill>
                  <a:srgbClr val="0073CD"/>
                </a:solidFill>
                <a:latin typeface="Calibri"/>
                <a:cs typeface="Calibri"/>
              </a:rPr>
              <a:t>Financial </a:t>
            </a:r>
            <a:r>
              <a:rPr sz="2350" spc="110" dirty="0">
                <a:solidFill>
                  <a:srgbClr val="0073CD"/>
                </a:solidFill>
                <a:latin typeface="Calibri"/>
                <a:cs typeface="Calibri"/>
              </a:rPr>
              <a:t>Skills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5622" y="1823250"/>
            <a:ext cx="1518920" cy="50800"/>
          </a:xfrm>
          <a:custGeom>
            <a:avLst/>
            <a:gdLst/>
            <a:ahLst/>
            <a:cxnLst/>
            <a:rect l="l" t="t" r="r" b="b"/>
            <a:pathLst>
              <a:path w="1518920" h="50800">
                <a:moveTo>
                  <a:pt x="1518564" y="0"/>
                </a:moveTo>
                <a:lnTo>
                  <a:pt x="0" y="0"/>
                </a:lnTo>
                <a:lnTo>
                  <a:pt x="0" y="50800"/>
                </a:lnTo>
                <a:lnTo>
                  <a:pt x="1518564" y="50800"/>
                </a:lnTo>
                <a:lnTo>
                  <a:pt x="1518564" y="0"/>
                </a:lnTo>
                <a:close/>
              </a:path>
            </a:pathLst>
          </a:custGeom>
          <a:solidFill>
            <a:srgbClr val="D2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3181" y="1959953"/>
            <a:ext cx="2325370" cy="7035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196215">
              <a:lnSpc>
                <a:spcPts val="1300"/>
              </a:lnSpc>
              <a:spcBef>
                <a:spcPts val="260"/>
              </a:spcBef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1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total</a:t>
            </a:r>
            <a:r>
              <a:rPr sz="1200" spc="1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company</a:t>
            </a:r>
            <a:r>
              <a:rPr sz="1200" spc="1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revenue</a:t>
            </a:r>
            <a:r>
              <a:rPr sz="1200" spc="1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from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1999</a:t>
            </a:r>
            <a:r>
              <a:rPr sz="1200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to 202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1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sz="1200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is</a:t>
            </a:r>
            <a:r>
              <a:rPr sz="1200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€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3</a:t>
            </a:r>
            <a:r>
              <a:rPr lang="en-US" sz="1200" spc="-10" dirty="0">
                <a:solidFill>
                  <a:srgbClr val="58595B"/>
                </a:solidFill>
                <a:latin typeface="Calibri"/>
                <a:cs typeface="Calibri"/>
              </a:rPr>
              <a:t>9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.</a:t>
            </a:r>
            <a:r>
              <a:rPr lang="en-US" sz="1200" spc="-10" dirty="0">
                <a:solidFill>
                  <a:srgbClr val="58595B"/>
                </a:solidFill>
                <a:latin typeface="Calibri"/>
                <a:cs typeface="Calibri"/>
              </a:rPr>
              <a:t>855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.3</a:t>
            </a:r>
            <a:r>
              <a:rPr lang="en-US" sz="1200" spc="-10" dirty="0">
                <a:solidFill>
                  <a:srgbClr val="58595B"/>
                </a:solidFill>
                <a:latin typeface="Calibri"/>
                <a:cs typeface="Calibri"/>
              </a:rPr>
              <a:t>9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4,</a:t>
            </a:r>
            <a:r>
              <a:rPr lang="en-US" sz="1200" spc="-10" dirty="0">
                <a:solidFill>
                  <a:srgbClr val="58595B"/>
                </a:solidFill>
                <a:latin typeface="Calibri"/>
                <a:cs typeface="Calibri"/>
              </a:rPr>
              <a:t>07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40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company</a:t>
            </a:r>
            <a:r>
              <a:rPr sz="1200" spc="409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revenue</a:t>
            </a:r>
            <a:r>
              <a:rPr sz="1200" spc="40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4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4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last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3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financial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years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is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€</a:t>
            </a:r>
            <a:r>
              <a:rPr sz="1200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lang="en-US" sz="1200" spc="-5" dirty="0">
                <a:solidFill>
                  <a:srgbClr val="58595B"/>
                </a:solidFill>
                <a:latin typeface="Calibri"/>
                <a:cs typeface="Calibri"/>
              </a:rPr>
              <a:t>11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.</a:t>
            </a:r>
            <a:r>
              <a:rPr lang="en-US" sz="1200" spc="-10" dirty="0">
                <a:solidFill>
                  <a:srgbClr val="58595B"/>
                </a:solidFill>
                <a:latin typeface="Calibri"/>
                <a:cs typeface="Calibri"/>
              </a:rPr>
              <a:t>028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.</a:t>
            </a:r>
            <a:r>
              <a:rPr lang="en-US" sz="1200" spc="-10" dirty="0">
                <a:solidFill>
                  <a:srgbClr val="58595B"/>
                </a:solidFill>
                <a:latin typeface="Calibri"/>
                <a:cs typeface="Calibri"/>
              </a:rPr>
              <a:t>064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lang="en-US" sz="1200" spc="-10" dirty="0">
                <a:solidFill>
                  <a:srgbClr val="58595B"/>
                </a:solidFill>
                <a:latin typeface="Calibri"/>
                <a:cs typeface="Calibri"/>
              </a:rPr>
              <a:t>55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118" y="2546286"/>
            <a:ext cx="4253865" cy="3329940"/>
            <a:chOff x="9118" y="2546286"/>
            <a:chExt cx="4253865" cy="332994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3753" y="4170413"/>
              <a:ext cx="817333" cy="132416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0173" y="3684333"/>
              <a:ext cx="771922" cy="183190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7044" y="3684333"/>
              <a:ext cx="771105" cy="161163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3261" y="3306775"/>
              <a:ext cx="887895" cy="21736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91661" y="2546286"/>
              <a:ext cx="970733" cy="313021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35007" y="2546286"/>
              <a:ext cx="972286" cy="27821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83867" y="5185158"/>
              <a:ext cx="2613710" cy="21680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18" y="5293537"/>
              <a:ext cx="4196295" cy="58211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99154" y="4300433"/>
              <a:ext cx="312225" cy="29159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398687" y="4580610"/>
              <a:ext cx="313690" cy="5080"/>
            </a:xfrm>
            <a:custGeom>
              <a:avLst/>
              <a:gdLst/>
              <a:ahLst/>
              <a:cxnLst/>
              <a:rect l="l" t="t" r="r" b="b"/>
              <a:pathLst>
                <a:path w="313689" h="5079">
                  <a:moveTo>
                    <a:pt x="313156" y="1270"/>
                  </a:moveTo>
                  <a:lnTo>
                    <a:pt x="312699" y="1270"/>
                  </a:lnTo>
                  <a:lnTo>
                    <a:pt x="312699" y="0"/>
                  </a:lnTo>
                  <a:lnTo>
                    <a:pt x="457" y="0"/>
                  </a:lnTo>
                  <a:lnTo>
                    <a:pt x="45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508" y="3810"/>
                  </a:lnTo>
                  <a:lnTo>
                    <a:pt x="508" y="5080"/>
                  </a:lnTo>
                  <a:lnTo>
                    <a:pt x="312648" y="5080"/>
                  </a:lnTo>
                  <a:lnTo>
                    <a:pt x="312648" y="3810"/>
                  </a:lnTo>
                  <a:lnTo>
                    <a:pt x="313156" y="3810"/>
                  </a:lnTo>
                  <a:lnTo>
                    <a:pt x="313156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98688" y="4580552"/>
              <a:ext cx="313690" cy="5715"/>
            </a:xfrm>
            <a:custGeom>
              <a:avLst/>
              <a:gdLst/>
              <a:ahLst/>
              <a:cxnLst/>
              <a:rect l="l" t="t" r="r" b="b"/>
              <a:pathLst>
                <a:path w="313689" h="5714">
                  <a:moveTo>
                    <a:pt x="310603" y="5130"/>
                  </a:moveTo>
                  <a:lnTo>
                    <a:pt x="2552" y="5130"/>
                  </a:lnTo>
                  <a:lnTo>
                    <a:pt x="1142" y="5130"/>
                  </a:lnTo>
                  <a:lnTo>
                    <a:pt x="0" y="3987"/>
                  </a:lnTo>
                  <a:lnTo>
                    <a:pt x="0" y="2552"/>
                  </a:lnTo>
                  <a:lnTo>
                    <a:pt x="0" y="1142"/>
                  </a:lnTo>
                  <a:lnTo>
                    <a:pt x="1142" y="0"/>
                  </a:lnTo>
                  <a:lnTo>
                    <a:pt x="2552" y="0"/>
                  </a:lnTo>
                  <a:lnTo>
                    <a:pt x="310603" y="0"/>
                  </a:lnTo>
                  <a:lnTo>
                    <a:pt x="312013" y="0"/>
                  </a:lnTo>
                  <a:lnTo>
                    <a:pt x="313156" y="1142"/>
                  </a:lnTo>
                  <a:lnTo>
                    <a:pt x="313156" y="2552"/>
                  </a:lnTo>
                  <a:lnTo>
                    <a:pt x="313156" y="3987"/>
                  </a:lnTo>
                  <a:lnTo>
                    <a:pt x="312013" y="5130"/>
                  </a:lnTo>
                  <a:lnTo>
                    <a:pt x="310603" y="513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77847" y="3058711"/>
              <a:ext cx="290626" cy="37703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00371" y="3938303"/>
              <a:ext cx="265810" cy="33218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63124" y="4573505"/>
              <a:ext cx="295054" cy="349421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4747592" y="1029045"/>
            <a:ext cx="1061085" cy="68135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645"/>
              </a:spcBef>
            </a:pPr>
            <a:r>
              <a:rPr sz="2350" spc="135" dirty="0">
                <a:solidFill>
                  <a:srgbClr val="0073CD"/>
                </a:solidFill>
                <a:latin typeface="Calibri"/>
                <a:cs typeface="Calibri"/>
              </a:rPr>
              <a:t>Quality </a:t>
            </a:r>
            <a:r>
              <a:rPr sz="2350" spc="130" dirty="0">
                <a:solidFill>
                  <a:srgbClr val="0073CD"/>
                </a:solidFill>
                <a:latin typeface="Calibri"/>
                <a:cs typeface="Calibri"/>
              </a:rPr>
              <a:t>Control</a:t>
            </a:r>
            <a:endParaRPr sz="235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760214" y="1823262"/>
            <a:ext cx="1518920" cy="50800"/>
          </a:xfrm>
          <a:custGeom>
            <a:avLst/>
            <a:gdLst/>
            <a:ahLst/>
            <a:cxnLst/>
            <a:rect l="l" t="t" r="r" b="b"/>
            <a:pathLst>
              <a:path w="1518920" h="50800">
                <a:moveTo>
                  <a:pt x="1518564" y="0"/>
                </a:moveTo>
                <a:lnTo>
                  <a:pt x="0" y="0"/>
                </a:lnTo>
                <a:lnTo>
                  <a:pt x="0" y="50800"/>
                </a:lnTo>
                <a:lnTo>
                  <a:pt x="1518564" y="50800"/>
                </a:lnTo>
                <a:lnTo>
                  <a:pt x="1518564" y="0"/>
                </a:lnTo>
                <a:close/>
              </a:path>
            </a:pathLst>
          </a:custGeom>
          <a:solidFill>
            <a:srgbClr val="D2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751959" y="1886572"/>
            <a:ext cx="2261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1134745" algn="l"/>
                <a:tab pos="1506220" algn="l"/>
                <a:tab pos="2103755" algn="l"/>
              </a:tabLst>
            </a:pP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Our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company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has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proved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its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61712" y="2051621"/>
            <a:ext cx="2084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1100" algn="l"/>
                <a:tab pos="1863725" algn="l"/>
              </a:tabLst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to</a:t>
            </a:r>
            <a:r>
              <a:rPr sz="1200" spc="20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successfully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manage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61712" y="2216670"/>
            <a:ext cx="2161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7580" algn="l"/>
                <a:tab pos="1664335" algn="l"/>
              </a:tabLst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training</a:t>
            </a:r>
            <a:r>
              <a:rPr sz="1200" spc="39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technical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support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61712" y="2381720"/>
            <a:ext cx="2127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3420" algn="l"/>
                <a:tab pos="1739900" algn="l"/>
              </a:tabLst>
            </a:pP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products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	it</a:t>
            </a:r>
            <a:r>
              <a:rPr sz="1200" spc="27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represents,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public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07306" y="1886572"/>
            <a:ext cx="546100" cy="7035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140335" algn="just">
              <a:lnSpc>
                <a:spcPts val="1300"/>
              </a:lnSpc>
              <a:spcBef>
                <a:spcPts val="260"/>
              </a:spcBef>
            </a:pP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ability 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delivery,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30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the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tenders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61712" y="2546769"/>
            <a:ext cx="2791460" cy="10337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260"/>
              </a:spcBef>
              <a:tabLst>
                <a:tab pos="1262380" algn="l"/>
                <a:tab pos="1869439" algn="l"/>
              </a:tabLst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33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private</a:t>
            </a:r>
            <a:r>
              <a:rPr sz="1200" spc="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markets</a:t>
            </a:r>
            <a:r>
              <a:rPr sz="1200" spc="15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15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has</a:t>
            </a:r>
            <a:r>
              <a:rPr sz="1200" spc="15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</a:t>
            </a:r>
            <a:r>
              <a:rPr sz="1200" spc="15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Quality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Management</a:t>
            </a:r>
            <a:r>
              <a:rPr sz="1200" spc="4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System</a:t>
            </a:r>
            <a:r>
              <a:rPr sz="1200" spc="29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29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compliance</a:t>
            </a:r>
            <a:r>
              <a:rPr sz="1200" spc="29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to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24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international</a:t>
            </a:r>
            <a:r>
              <a:rPr sz="1200" spc="38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standard</a:t>
            </a:r>
            <a:r>
              <a:rPr sz="1200" spc="310" dirty="0">
                <a:solidFill>
                  <a:srgbClr val="58595B"/>
                </a:solidFill>
                <a:latin typeface="Calibri"/>
                <a:cs typeface="Calibri"/>
              </a:rPr>
              <a:t>  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EN</a:t>
            </a:r>
            <a:r>
              <a:rPr sz="1200" spc="315" dirty="0">
                <a:solidFill>
                  <a:srgbClr val="58595B"/>
                </a:solidFill>
                <a:latin typeface="Calibri"/>
                <a:cs typeface="Calibri"/>
              </a:rPr>
              <a:t>   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ISO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9001:2015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Environmental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Management</a:t>
            </a:r>
            <a:r>
              <a:rPr sz="1200" spc="285" dirty="0">
                <a:solidFill>
                  <a:srgbClr val="58595B"/>
                </a:solidFill>
                <a:latin typeface="Calibri"/>
                <a:cs typeface="Calibri"/>
              </a:rPr>
              <a:t> 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290" dirty="0">
                <a:solidFill>
                  <a:srgbClr val="58595B"/>
                </a:solidFill>
                <a:latin typeface="Calibri"/>
                <a:cs typeface="Calibri"/>
              </a:rPr>
              <a:t> 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compliance</a:t>
            </a:r>
            <a:r>
              <a:rPr sz="1200" spc="36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to</a:t>
            </a:r>
            <a:r>
              <a:rPr sz="1200" spc="44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the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international</a:t>
            </a:r>
            <a:r>
              <a:rPr sz="1200" spc="1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standard</a:t>
            </a:r>
            <a:r>
              <a:rPr sz="1200" spc="1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EN</a:t>
            </a:r>
            <a:r>
              <a:rPr sz="1200" spc="1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ISO</a:t>
            </a:r>
            <a:r>
              <a:rPr sz="1200" spc="1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14001: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2015.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452726" y="3587991"/>
            <a:ext cx="1682750" cy="1527175"/>
            <a:chOff x="4452726" y="3587991"/>
            <a:chExt cx="1682750" cy="1527175"/>
          </a:xfrm>
        </p:grpSpPr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52726" y="3587991"/>
              <a:ext cx="1682495" cy="152704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40719" y="3875989"/>
              <a:ext cx="1034453" cy="878281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5004469" y="4030126"/>
            <a:ext cx="4826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231F20"/>
                </a:solidFill>
                <a:latin typeface="Courier New"/>
                <a:cs typeface="Courier New"/>
              </a:rPr>
              <a:t>EN</a:t>
            </a:r>
            <a:r>
              <a:rPr sz="1000" b="1" spc="-20" dirty="0">
                <a:solidFill>
                  <a:srgbClr val="231F20"/>
                </a:solidFill>
                <a:latin typeface="Courier New"/>
                <a:cs typeface="Courier New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Courier New"/>
                <a:cs typeface="Courier New"/>
              </a:rPr>
              <a:t>ISO</a:t>
            </a:r>
            <a:endParaRPr sz="1000" dirty="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856895" y="4322226"/>
            <a:ext cx="787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231F20"/>
                </a:solidFill>
                <a:latin typeface="Courier New"/>
                <a:cs typeface="Courier New"/>
              </a:rPr>
              <a:t>14001:2015</a:t>
            </a:r>
            <a:endParaRPr sz="1000" dirty="0">
              <a:latin typeface="Courier New"/>
              <a:cs typeface="Courier New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452726" y="4746841"/>
            <a:ext cx="1682750" cy="1527175"/>
            <a:chOff x="4452726" y="4746841"/>
            <a:chExt cx="1682750" cy="1527175"/>
          </a:xfrm>
        </p:grpSpPr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52726" y="4746841"/>
              <a:ext cx="1682495" cy="152704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40719" y="5034839"/>
              <a:ext cx="1034453" cy="878255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5004469" y="5188964"/>
            <a:ext cx="4826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231F20"/>
                </a:solidFill>
                <a:latin typeface="Courier New"/>
                <a:cs typeface="Courier New"/>
              </a:rPr>
              <a:t>EN</a:t>
            </a:r>
            <a:r>
              <a:rPr sz="1000" b="1" spc="-20" dirty="0">
                <a:solidFill>
                  <a:srgbClr val="231F20"/>
                </a:solidFill>
                <a:latin typeface="Courier New"/>
                <a:cs typeface="Courier New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Courier New"/>
                <a:cs typeface="Courier New"/>
              </a:rPr>
              <a:t>ISO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5"/>
              </a:lnSpc>
            </a:pPr>
            <a:r>
              <a:rPr spc="125" dirty="0"/>
              <a:t>Company</a:t>
            </a:r>
            <a:r>
              <a:rPr spc="320" dirty="0"/>
              <a:t> </a:t>
            </a:r>
            <a:r>
              <a:rPr spc="140" dirty="0"/>
              <a:t>Profile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894995" y="5481065"/>
            <a:ext cx="7112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231F20"/>
                </a:solidFill>
                <a:latin typeface="Courier New"/>
                <a:cs typeface="Courier New"/>
              </a:rPr>
              <a:t>9001:2015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6820186" y="-76568"/>
            <a:ext cx="18923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250" dirty="0">
                <a:latin typeface="+mj-lt"/>
                <a:cs typeface="D-DIN"/>
              </a:rPr>
              <a:t>Quality</a:t>
            </a:r>
          </a:p>
        </p:txBody>
      </p:sp>
      <p:grpSp>
        <p:nvGrpSpPr>
          <p:cNvPr id="50" name="object 38">
            <a:extLst>
              <a:ext uri="{FF2B5EF4-FFF2-40B4-BE49-F238E27FC236}">
                <a16:creationId xmlns:a16="http://schemas.microsoft.com/office/drawing/2014/main" id="{8566F32D-6C61-2E98-2D12-A24BBBBE635C}"/>
              </a:ext>
            </a:extLst>
          </p:cNvPr>
          <p:cNvGrpSpPr/>
          <p:nvPr/>
        </p:nvGrpSpPr>
        <p:grpSpPr>
          <a:xfrm>
            <a:off x="5518150" y="3610023"/>
            <a:ext cx="1682750" cy="1527175"/>
            <a:chOff x="4452726" y="3587991"/>
            <a:chExt cx="1682750" cy="1527175"/>
          </a:xfrm>
        </p:grpSpPr>
        <p:pic>
          <p:nvPicPr>
            <p:cNvPr id="51" name="object 39">
              <a:extLst>
                <a:ext uri="{FF2B5EF4-FFF2-40B4-BE49-F238E27FC236}">
                  <a16:creationId xmlns:a16="http://schemas.microsoft.com/office/drawing/2014/main" id="{B8A128D1-7DE3-3F49-3FE8-69BEBEB3ADE8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52726" y="3587991"/>
              <a:ext cx="1682495" cy="1527045"/>
            </a:xfrm>
            <a:prstGeom prst="rect">
              <a:avLst/>
            </a:prstGeom>
          </p:spPr>
        </p:pic>
        <p:pic>
          <p:nvPicPr>
            <p:cNvPr id="52" name="object 40">
              <a:extLst>
                <a:ext uri="{FF2B5EF4-FFF2-40B4-BE49-F238E27FC236}">
                  <a16:creationId xmlns:a16="http://schemas.microsoft.com/office/drawing/2014/main" id="{CDFE224A-1099-2F82-26FB-A23C153107ED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40719" y="3875989"/>
              <a:ext cx="1034453" cy="878281"/>
            </a:xfrm>
            <a:prstGeom prst="rect">
              <a:avLst/>
            </a:prstGeom>
          </p:spPr>
        </p:pic>
      </p:grpSp>
      <p:sp>
        <p:nvSpPr>
          <p:cNvPr id="53" name="object 41">
            <a:extLst>
              <a:ext uri="{FF2B5EF4-FFF2-40B4-BE49-F238E27FC236}">
                <a16:creationId xmlns:a16="http://schemas.microsoft.com/office/drawing/2014/main" id="{0C727EEE-F3AD-09E1-FE3E-BA1D474E5BFE}"/>
              </a:ext>
            </a:extLst>
          </p:cNvPr>
          <p:cNvSpPr txBox="1"/>
          <p:nvPr/>
        </p:nvSpPr>
        <p:spPr>
          <a:xfrm>
            <a:off x="6102350" y="4032250"/>
            <a:ext cx="4826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231F20"/>
                </a:solidFill>
                <a:latin typeface="Courier New"/>
                <a:cs typeface="Courier New"/>
              </a:rPr>
              <a:t>EN</a:t>
            </a:r>
            <a:r>
              <a:rPr sz="1000" b="1" spc="-20" dirty="0">
                <a:solidFill>
                  <a:srgbClr val="231F20"/>
                </a:solidFill>
                <a:latin typeface="Courier New"/>
                <a:cs typeface="Courier New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Courier New"/>
                <a:cs typeface="Courier New"/>
              </a:rPr>
              <a:t>ISO</a:t>
            </a:r>
            <a:endParaRPr sz="1000" dirty="0">
              <a:latin typeface="Courier New"/>
              <a:cs typeface="Courier New"/>
            </a:endParaRPr>
          </a:p>
        </p:txBody>
      </p:sp>
      <p:sp>
        <p:nvSpPr>
          <p:cNvPr id="54" name="object 42">
            <a:extLst>
              <a:ext uri="{FF2B5EF4-FFF2-40B4-BE49-F238E27FC236}">
                <a16:creationId xmlns:a16="http://schemas.microsoft.com/office/drawing/2014/main" id="{7B61EFF6-E5AD-756F-5F20-EA20F97516DA}"/>
              </a:ext>
            </a:extLst>
          </p:cNvPr>
          <p:cNvSpPr txBox="1"/>
          <p:nvPr/>
        </p:nvSpPr>
        <p:spPr>
          <a:xfrm>
            <a:off x="5949950" y="4337050"/>
            <a:ext cx="787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b="1" spc="-10" dirty="0">
                <a:solidFill>
                  <a:srgbClr val="231F20"/>
                </a:solidFill>
                <a:latin typeface="Courier New"/>
                <a:cs typeface="Courier New"/>
              </a:rPr>
              <a:t>27</a:t>
            </a:r>
            <a:r>
              <a:rPr sz="1000" b="1" spc="-10" dirty="0">
                <a:solidFill>
                  <a:srgbClr val="231F20"/>
                </a:solidFill>
                <a:latin typeface="Courier New"/>
                <a:cs typeface="Courier New"/>
              </a:rPr>
              <a:t>001:20</a:t>
            </a:r>
            <a:r>
              <a:rPr lang="en-US" sz="1000" b="1" spc="-10" dirty="0">
                <a:solidFill>
                  <a:srgbClr val="231F20"/>
                </a:solidFill>
                <a:latin typeface="Courier New"/>
                <a:cs typeface="Courier New"/>
              </a:rPr>
              <a:t>08</a:t>
            </a:r>
            <a:endParaRPr sz="10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387" y="3496449"/>
            <a:ext cx="9360535" cy="3689350"/>
            <a:chOff x="-2387" y="3496449"/>
            <a:chExt cx="9360535" cy="3689350"/>
          </a:xfrm>
        </p:grpSpPr>
        <p:sp>
          <p:nvSpPr>
            <p:cNvPr id="3" name="object 3"/>
            <p:cNvSpPr/>
            <p:nvPr/>
          </p:nvSpPr>
          <p:spPr>
            <a:xfrm>
              <a:off x="-2387" y="3496449"/>
              <a:ext cx="9360535" cy="3689350"/>
            </a:xfrm>
            <a:custGeom>
              <a:avLst/>
              <a:gdLst/>
              <a:ahLst/>
              <a:cxnLst/>
              <a:rect l="l" t="t" r="r" b="b"/>
              <a:pathLst>
                <a:path w="9360535" h="3689350">
                  <a:moveTo>
                    <a:pt x="9360001" y="0"/>
                  </a:moveTo>
                  <a:lnTo>
                    <a:pt x="0" y="0"/>
                  </a:lnTo>
                  <a:lnTo>
                    <a:pt x="0" y="3688905"/>
                  </a:lnTo>
                  <a:lnTo>
                    <a:pt x="9360001" y="3688905"/>
                  </a:lnTo>
                  <a:lnTo>
                    <a:pt x="9360001" y="0"/>
                  </a:lnTo>
                  <a:close/>
                </a:path>
              </a:pathLst>
            </a:custGeom>
            <a:solidFill>
              <a:srgbClr val="0073CD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410" y="6209182"/>
              <a:ext cx="878408" cy="50773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9360535" cy="534670"/>
            <a:chOff x="0" y="0"/>
            <a:chExt cx="9360535" cy="53467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6162040" cy="398780"/>
            </a:xfrm>
            <a:custGeom>
              <a:avLst/>
              <a:gdLst/>
              <a:ahLst/>
              <a:cxnLst/>
              <a:rect l="l" t="t" r="r" b="b"/>
              <a:pathLst>
                <a:path w="6162040" h="398780">
                  <a:moveTo>
                    <a:pt x="6053759" y="0"/>
                  </a:moveTo>
                  <a:lnTo>
                    <a:pt x="0" y="0"/>
                  </a:lnTo>
                  <a:lnTo>
                    <a:pt x="0" y="398170"/>
                  </a:lnTo>
                  <a:lnTo>
                    <a:pt x="6161989" y="398170"/>
                  </a:lnTo>
                  <a:lnTo>
                    <a:pt x="6053759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53762" y="0"/>
              <a:ext cx="3306445" cy="534670"/>
            </a:xfrm>
            <a:custGeom>
              <a:avLst/>
              <a:gdLst/>
              <a:ahLst/>
              <a:cxnLst/>
              <a:rect l="l" t="t" r="r" b="b"/>
              <a:pathLst>
                <a:path w="3306445" h="534670">
                  <a:moveTo>
                    <a:pt x="3306241" y="0"/>
                  </a:moveTo>
                  <a:lnTo>
                    <a:pt x="0" y="0"/>
                  </a:lnTo>
                  <a:lnTo>
                    <a:pt x="135648" y="534123"/>
                  </a:lnTo>
                  <a:lnTo>
                    <a:pt x="3306241" y="534123"/>
                  </a:lnTo>
                  <a:lnTo>
                    <a:pt x="3306241" y="0"/>
                  </a:lnTo>
                  <a:close/>
                </a:path>
              </a:pathLst>
            </a:custGeom>
            <a:solidFill>
              <a:srgbClr val="FE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6831082"/>
            <a:ext cx="3299460" cy="368935"/>
          </a:xfrm>
          <a:custGeom>
            <a:avLst/>
            <a:gdLst/>
            <a:ahLst/>
            <a:cxnLst/>
            <a:rect l="l" t="t" r="r" b="b"/>
            <a:pathLst>
              <a:path w="3299460" h="368934">
                <a:moveTo>
                  <a:pt x="3168205" y="0"/>
                </a:moveTo>
                <a:lnTo>
                  <a:pt x="0" y="0"/>
                </a:lnTo>
                <a:lnTo>
                  <a:pt x="0" y="368909"/>
                </a:lnTo>
                <a:lnTo>
                  <a:pt x="3299307" y="368909"/>
                </a:lnTo>
                <a:lnTo>
                  <a:pt x="3168205" y="0"/>
                </a:lnTo>
                <a:close/>
              </a:path>
            </a:pathLst>
          </a:custGeom>
          <a:solidFill>
            <a:srgbClr val="001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7038" y="1695421"/>
            <a:ext cx="4032250" cy="868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2225" marR="5080" indent="-10160" algn="just">
              <a:lnSpc>
                <a:spcPts val="1300"/>
              </a:lnSpc>
              <a:spcBef>
                <a:spcPts val="260"/>
              </a:spcBef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As</a:t>
            </a:r>
            <a:r>
              <a:rPr sz="1200" spc="-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part</a:t>
            </a:r>
            <a:r>
              <a:rPr sz="1200" spc="-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-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-4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ongoing</a:t>
            </a:r>
            <a:r>
              <a:rPr sz="1200" spc="-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support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-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cooperation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with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customers,</a:t>
            </a:r>
            <a:r>
              <a:rPr sz="1200" spc="6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JGC</a:t>
            </a:r>
            <a:r>
              <a:rPr sz="1200" spc="6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offers</a:t>
            </a:r>
            <a:r>
              <a:rPr sz="1200" spc="5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</a:t>
            </a:r>
            <a:r>
              <a:rPr sz="1200" spc="6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complete</a:t>
            </a:r>
            <a:r>
              <a:rPr sz="1200" spc="6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range</a:t>
            </a:r>
            <a:r>
              <a:rPr sz="1200" spc="5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6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support</a:t>
            </a:r>
            <a:r>
              <a:rPr sz="1200" spc="6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services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based</a:t>
            </a:r>
            <a:r>
              <a:rPr sz="1200" spc="1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solely</a:t>
            </a:r>
            <a:r>
              <a:rPr sz="1200" spc="1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on</a:t>
            </a:r>
            <a:r>
              <a:rPr sz="1200" spc="1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1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smooth</a:t>
            </a:r>
            <a:r>
              <a:rPr sz="1200" spc="1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use</a:t>
            </a:r>
            <a:r>
              <a:rPr sz="1200" spc="1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1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equipment</a:t>
            </a:r>
            <a:r>
              <a:rPr sz="1200" spc="1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1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increase</a:t>
            </a:r>
            <a:r>
              <a:rPr sz="1200" spc="1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of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their</a:t>
            </a:r>
            <a:r>
              <a:rPr sz="1200" spc="3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productivity.</a:t>
            </a:r>
            <a:r>
              <a:rPr sz="1200" spc="3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We</a:t>
            </a:r>
            <a:r>
              <a:rPr sz="1200" spc="3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offer</a:t>
            </a:r>
            <a:r>
              <a:rPr sz="1200" spc="3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innovative</a:t>
            </a:r>
            <a:r>
              <a:rPr sz="1200" spc="3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services</a:t>
            </a:r>
            <a:r>
              <a:rPr sz="1200" spc="3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3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all</a:t>
            </a:r>
            <a:r>
              <a:rPr sz="1200" spc="3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areas,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ensuring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proper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use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systems.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89170" y="478561"/>
            <a:ext cx="4511659" cy="2820530"/>
            <a:chOff x="4689170" y="478561"/>
            <a:chExt cx="4511659" cy="282053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7897" y="1244752"/>
              <a:ext cx="2054347" cy="205433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56299" y="1403154"/>
              <a:ext cx="1665605" cy="1665605"/>
            </a:xfrm>
            <a:custGeom>
              <a:avLst/>
              <a:gdLst/>
              <a:ahLst/>
              <a:cxnLst/>
              <a:rect l="l" t="t" r="r" b="b"/>
              <a:pathLst>
                <a:path w="1665604" h="1665605">
                  <a:moveTo>
                    <a:pt x="832650" y="0"/>
                  </a:moveTo>
                  <a:lnTo>
                    <a:pt x="783726" y="1413"/>
                  </a:lnTo>
                  <a:lnTo>
                    <a:pt x="735546" y="5601"/>
                  </a:lnTo>
                  <a:lnTo>
                    <a:pt x="688189" y="12486"/>
                  </a:lnTo>
                  <a:lnTo>
                    <a:pt x="641732" y="21990"/>
                  </a:lnTo>
                  <a:lnTo>
                    <a:pt x="596254" y="34034"/>
                  </a:lnTo>
                  <a:lnTo>
                    <a:pt x="551833" y="48541"/>
                  </a:lnTo>
                  <a:lnTo>
                    <a:pt x="508547" y="65432"/>
                  </a:lnTo>
                  <a:lnTo>
                    <a:pt x="466474" y="84630"/>
                  </a:lnTo>
                  <a:lnTo>
                    <a:pt x="425691" y="106056"/>
                  </a:lnTo>
                  <a:lnTo>
                    <a:pt x="386278" y="129631"/>
                  </a:lnTo>
                  <a:lnTo>
                    <a:pt x="348312" y="155279"/>
                  </a:lnTo>
                  <a:lnTo>
                    <a:pt x="311872" y="182921"/>
                  </a:lnTo>
                  <a:lnTo>
                    <a:pt x="277035" y="212479"/>
                  </a:lnTo>
                  <a:lnTo>
                    <a:pt x="243879" y="243874"/>
                  </a:lnTo>
                  <a:lnTo>
                    <a:pt x="212483" y="277030"/>
                  </a:lnTo>
                  <a:lnTo>
                    <a:pt x="182925" y="311866"/>
                  </a:lnTo>
                  <a:lnTo>
                    <a:pt x="155283" y="348307"/>
                  </a:lnTo>
                  <a:lnTo>
                    <a:pt x="129634" y="386273"/>
                  </a:lnTo>
                  <a:lnTo>
                    <a:pt x="106058" y="425686"/>
                  </a:lnTo>
                  <a:lnTo>
                    <a:pt x="84632" y="466468"/>
                  </a:lnTo>
                  <a:lnTo>
                    <a:pt x="65434" y="508542"/>
                  </a:lnTo>
                  <a:lnTo>
                    <a:pt x="48542" y="551828"/>
                  </a:lnTo>
                  <a:lnTo>
                    <a:pt x="34035" y="596250"/>
                  </a:lnTo>
                  <a:lnTo>
                    <a:pt x="21991" y="641728"/>
                  </a:lnTo>
                  <a:lnTo>
                    <a:pt x="12487" y="688186"/>
                  </a:lnTo>
                  <a:lnTo>
                    <a:pt x="5601" y="735544"/>
                  </a:lnTo>
                  <a:lnTo>
                    <a:pt x="1413" y="783724"/>
                  </a:lnTo>
                  <a:lnTo>
                    <a:pt x="0" y="832650"/>
                  </a:lnTo>
                  <a:lnTo>
                    <a:pt x="1413" y="881576"/>
                  </a:lnTo>
                  <a:lnTo>
                    <a:pt x="5601" y="929758"/>
                  </a:lnTo>
                  <a:lnTo>
                    <a:pt x="12487" y="977117"/>
                  </a:lnTo>
                  <a:lnTo>
                    <a:pt x="21991" y="1023576"/>
                  </a:lnTo>
                  <a:lnTo>
                    <a:pt x="34035" y="1069055"/>
                  </a:lnTo>
                  <a:lnTo>
                    <a:pt x="48542" y="1113477"/>
                  </a:lnTo>
                  <a:lnTo>
                    <a:pt x="65434" y="1156765"/>
                  </a:lnTo>
                  <a:lnTo>
                    <a:pt x="84632" y="1198839"/>
                  </a:lnTo>
                  <a:lnTo>
                    <a:pt x="106058" y="1239622"/>
                  </a:lnTo>
                  <a:lnTo>
                    <a:pt x="129634" y="1279036"/>
                  </a:lnTo>
                  <a:lnTo>
                    <a:pt x="155283" y="1317002"/>
                  </a:lnTo>
                  <a:lnTo>
                    <a:pt x="182925" y="1353443"/>
                  </a:lnTo>
                  <a:lnTo>
                    <a:pt x="212483" y="1388280"/>
                  </a:lnTo>
                  <a:lnTo>
                    <a:pt x="243879" y="1421436"/>
                  </a:lnTo>
                  <a:lnTo>
                    <a:pt x="277035" y="1452832"/>
                  </a:lnTo>
                  <a:lnTo>
                    <a:pt x="311872" y="1482390"/>
                  </a:lnTo>
                  <a:lnTo>
                    <a:pt x="348312" y="1510032"/>
                  </a:lnTo>
                  <a:lnTo>
                    <a:pt x="386278" y="1535680"/>
                  </a:lnTo>
                  <a:lnTo>
                    <a:pt x="425691" y="1559256"/>
                  </a:lnTo>
                  <a:lnTo>
                    <a:pt x="466474" y="1580682"/>
                  </a:lnTo>
                  <a:lnTo>
                    <a:pt x="508547" y="1599879"/>
                  </a:lnTo>
                  <a:lnTo>
                    <a:pt x="551833" y="1616771"/>
                  </a:lnTo>
                  <a:lnTo>
                    <a:pt x="596254" y="1631278"/>
                  </a:lnTo>
                  <a:lnTo>
                    <a:pt x="641732" y="1643322"/>
                  </a:lnTo>
                  <a:lnTo>
                    <a:pt x="688189" y="1652826"/>
                  </a:lnTo>
                  <a:lnTo>
                    <a:pt x="735546" y="1659711"/>
                  </a:lnTo>
                  <a:lnTo>
                    <a:pt x="783726" y="1663899"/>
                  </a:lnTo>
                  <a:lnTo>
                    <a:pt x="832650" y="1665312"/>
                  </a:lnTo>
                  <a:lnTo>
                    <a:pt x="881575" y="1663899"/>
                  </a:lnTo>
                  <a:lnTo>
                    <a:pt x="929756" y="1659711"/>
                  </a:lnTo>
                  <a:lnTo>
                    <a:pt x="977114" y="1652826"/>
                  </a:lnTo>
                  <a:lnTo>
                    <a:pt x="1023572" y="1643322"/>
                  </a:lnTo>
                  <a:lnTo>
                    <a:pt x="1069050" y="1631278"/>
                  </a:lnTo>
                  <a:lnTo>
                    <a:pt x="1113472" y="1616771"/>
                  </a:lnTo>
                  <a:lnTo>
                    <a:pt x="1156760" y="1599879"/>
                  </a:lnTo>
                  <a:lnTo>
                    <a:pt x="1198834" y="1580682"/>
                  </a:lnTo>
                  <a:lnTo>
                    <a:pt x="1239617" y="1559256"/>
                  </a:lnTo>
                  <a:lnTo>
                    <a:pt x="1279030" y="1535680"/>
                  </a:lnTo>
                  <a:lnTo>
                    <a:pt x="1316997" y="1510032"/>
                  </a:lnTo>
                  <a:lnTo>
                    <a:pt x="1353438" y="1482390"/>
                  </a:lnTo>
                  <a:lnTo>
                    <a:pt x="1388275" y="1452832"/>
                  </a:lnTo>
                  <a:lnTo>
                    <a:pt x="1421431" y="1421436"/>
                  </a:lnTo>
                  <a:lnTo>
                    <a:pt x="1452827" y="1388280"/>
                  </a:lnTo>
                  <a:lnTo>
                    <a:pt x="1482386" y="1353443"/>
                  </a:lnTo>
                  <a:lnTo>
                    <a:pt x="1510028" y="1317002"/>
                  </a:lnTo>
                  <a:lnTo>
                    <a:pt x="1535677" y="1279036"/>
                  </a:lnTo>
                  <a:lnTo>
                    <a:pt x="1559253" y="1239622"/>
                  </a:lnTo>
                  <a:lnTo>
                    <a:pt x="1580680" y="1198839"/>
                  </a:lnTo>
                  <a:lnTo>
                    <a:pt x="1599878" y="1156765"/>
                  </a:lnTo>
                  <a:lnTo>
                    <a:pt x="1616769" y="1113477"/>
                  </a:lnTo>
                  <a:lnTo>
                    <a:pt x="1631277" y="1069055"/>
                  </a:lnTo>
                  <a:lnTo>
                    <a:pt x="1643321" y="1023576"/>
                  </a:lnTo>
                  <a:lnTo>
                    <a:pt x="1652825" y="977117"/>
                  </a:lnTo>
                  <a:lnTo>
                    <a:pt x="1659710" y="929758"/>
                  </a:lnTo>
                  <a:lnTo>
                    <a:pt x="1663899" y="881576"/>
                  </a:lnTo>
                  <a:lnTo>
                    <a:pt x="1665312" y="832650"/>
                  </a:lnTo>
                  <a:lnTo>
                    <a:pt x="1663899" y="783724"/>
                  </a:lnTo>
                  <a:lnTo>
                    <a:pt x="1659710" y="735544"/>
                  </a:lnTo>
                  <a:lnTo>
                    <a:pt x="1652825" y="688186"/>
                  </a:lnTo>
                  <a:lnTo>
                    <a:pt x="1643321" y="641728"/>
                  </a:lnTo>
                  <a:lnTo>
                    <a:pt x="1631277" y="596250"/>
                  </a:lnTo>
                  <a:lnTo>
                    <a:pt x="1616769" y="551828"/>
                  </a:lnTo>
                  <a:lnTo>
                    <a:pt x="1599878" y="508542"/>
                  </a:lnTo>
                  <a:lnTo>
                    <a:pt x="1580680" y="466468"/>
                  </a:lnTo>
                  <a:lnTo>
                    <a:pt x="1559253" y="425686"/>
                  </a:lnTo>
                  <a:lnTo>
                    <a:pt x="1535677" y="386273"/>
                  </a:lnTo>
                  <a:lnTo>
                    <a:pt x="1510028" y="348307"/>
                  </a:lnTo>
                  <a:lnTo>
                    <a:pt x="1482386" y="311866"/>
                  </a:lnTo>
                  <a:lnTo>
                    <a:pt x="1452827" y="277030"/>
                  </a:lnTo>
                  <a:lnTo>
                    <a:pt x="1421431" y="243874"/>
                  </a:lnTo>
                  <a:lnTo>
                    <a:pt x="1388275" y="212479"/>
                  </a:lnTo>
                  <a:lnTo>
                    <a:pt x="1353438" y="182921"/>
                  </a:lnTo>
                  <a:lnTo>
                    <a:pt x="1316997" y="155279"/>
                  </a:lnTo>
                  <a:lnTo>
                    <a:pt x="1279030" y="129631"/>
                  </a:lnTo>
                  <a:lnTo>
                    <a:pt x="1239617" y="106056"/>
                  </a:lnTo>
                  <a:lnTo>
                    <a:pt x="1198834" y="84630"/>
                  </a:lnTo>
                  <a:lnTo>
                    <a:pt x="1156760" y="65432"/>
                  </a:lnTo>
                  <a:lnTo>
                    <a:pt x="1113472" y="48541"/>
                  </a:lnTo>
                  <a:lnTo>
                    <a:pt x="1069050" y="34034"/>
                  </a:lnTo>
                  <a:lnTo>
                    <a:pt x="1023572" y="21990"/>
                  </a:lnTo>
                  <a:lnTo>
                    <a:pt x="977114" y="12486"/>
                  </a:lnTo>
                  <a:lnTo>
                    <a:pt x="929756" y="5601"/>
                  </a:lnTo>
                  <a:lnTo>
                    <a:pt x="881575" y="1413"/>
                  </a:lnTo>
                  <a:lnTo>
                    <a:pt x="832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7297" y="1522145"/>
              <a:ext cx="1443278" cy="14353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9170" y="478561"/>
              <a:ext cx="2054338" cy="205435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847567" y="636961"/>
              <a:ext cx="1665605" cy="1665605"/>
            </a:xfrm>
            <a:custGeom>
              <a:avLst/>
              <a:gdLst/>
              <a:ahLst/>
              <a:cxnLst/>
              <a:rect l="l" t="t" r="r" b="b"/>
              <a:pathLst>
                <a:path w="1665604" h="1665605">
                  <a:moveTo>
                    <a:pt x="832662" y="0"/>
                  </a:moveTo>
                  <a:lnTo>
                    <a:pt x="783737" y="1413"/>
                  </a:lnTo>
                  <a:lnTo>
                    <a:pt x="735556" y="5602"/>
                  </a:lnTo>
                  <a:lnTo>
                    <a:pt x="688198" y="12487"/>
                  </a:lnTo>
                  <a:lnTo>
                    <a:pt x="641740" y="21991"/>
                  </a:lnTo>
                  <a:lnTo>
                    <a:pt x="596261" y="34036"/>
                  </a:lnTo>
                  <a:lnTo>
                    <a:pt x="551839" y="48544"/>
                  </a:lnTo>
                  <a:lnTo>
                    <a:pt x="508552" y="65436"/>
                  </a:lnTo>
                  <a:lnTo>
                    <a:pt x="466478" y="84635"/>
                  </a:lnTo>
                  <a:lnTo>
                    <a:pt x="425695" y="106061"/>
                  </a:lnTo>
                  <a:lnTo>
                    <a:pt x="386282" y="129638"/>
                  </a:lnTo>
                  <a:lnTo>
                    <a:pt x="348315" y="155287"/>
                  </a:lnTo>
                  <a:lnTo>
                    <a:pt x="311874" y="182930"/>
                  </a:lnTo>
                  <a:lnTo>
                    <a:pt x="277037" y="212489"/>
                  </a:lnTo>
                  <a:lnTo>
                    <a:pt x="243881" y="243886"/>
                  </a:lnTo>
                  <a:lnTo>
                    <a:pt x="212485" y="277042"/>
                  </a:lnTo>
                  <a:lnTo>
                    <a:pt x="182926" y="311880"/>
                  </a:lnTo>
                  <a:lnTo>
                    <a:pt x="155284" y="348321"/>
                  </a:lnTo>
                  <a:lnTo>
                    <a:pt x="129635" y="386287"/>
                  </a:lnTo>
                  <a:lnTo>
                    <a:pt x="106059" y="425701"/>
                  </a:lnTo>
                  <a:lnTo>
                    <a:pt x="84632" y="466484"/>
                  </a:lnTo>
                  <a:lnTo>
                    <a:pt x="65434" y="508558"/>
                  </a:lnTo>
                  <a:lnTo>
                    <a:pt x="48543" y="551844"/>
                  </a:lnTo>
                  <a:lnTo>
                    <a:pt x="34035" y="596266"/>
                  </a:lnTo>
                  <a:lnTo>
                    <a:pt x="21991" y="641744"/>
                  </a:lnTo>
                  <a:lnTo>
                    <a:pt x="12487" y="688201"/>
                  </a:lnTo>
                  <a:lnTo>
                    <a:pt x="5601" y="735559"/>
                  </a:lnTo>
                  <a:lnTo>
                    <a:pt x="1413" y="783738"/>
                  </a:lnTo>
                  <a:lnTo>
                    <a:pt x="0" y="832662"/>
                  </a:lnTo>
                  <a:lnTo>
                    <a:pt x="1413" y="881588"/>
                  </a:lnTo>
                  <a:lnTo>
                    <a:pt x="5601" y="929768"/>
                  </a:lnTo>
                  <a:lnTo>
                    <a:pt x="12487" y="977126"/>
                  </a:lnTo>
                  <a:lnTo>
                    <a:pt x="21991" y="1023584"/>
                  </a:lnTo>
                  <a:lnTo>
                    <a:pt x="34035" y="1069062"/>
                  </a:lnTo>
                  <a:lnTo>
                    <a:pt x="48543" y="1113484"/>
                  </a:lnTo>
                  <a:lnTo>
                    <a:pt x="65434" y="1156770"/>
                  </a:lnTo>
                  <a:lnTo>
                    <a:pt x="84632" y="1198844"/>
                  </a:lnTo>
                  <a:lnTo>
                    <a:pt x="106059" y="1239626"/>
                  </a:lnTo>
                  <a:lnTo>
                    <a:pt x="129635" y="1279039"/>
                  </a:lnTo>
                  <a:lnTo>
                    <a:pt x="155284" y="1317005"/>
                  </a:lnTo>
                  <a:lnTo>
                    <a:pt x="182926" y="1353445"/>
                  </a:lnTo>
                  <a:lnTo>
                    <a:pt x="212485" y="1388282"/>
                  </a:lnTo>
                  <a:lnTo>
                    <a:pt x="243881" y="1421437"/>
                  </a:lnTo>
                  <a:lnTo>
                    <a:pt x="277037" y="1452833"/>
                  </a:lnTo>
                  <a:lnTo>
                    <a:pt x="311874" y="1482391"/>
                  </a:lnTo>
                  <a:lnTo>
                    <a:pt x="348315" y="1510033"/>
                  </a:lnTo>
                  <a:lnTo>
                    <a:pt x="386282" y="1535681"/>
                  </a:lnTo>
                  <a:lnTo>
                    <a:pt x="425695" y="1559256"/>
                  </a:lnTo>
                  <a:lnTo>
                    <a:pt x="466478" y="1580682"/>
                  </a:lnTo>
                  <a:lnTo>
                    <a:pt x="508552" y="1599880"/>
                  </a:lnTo>
                  <a:lnTo>
                    <a:pt x="551839" y="1616771"/>
                  </a:lnTo>
                  <a:lnTo>
                    <a:pt x="596261" y="1631278"/>
                  </a:lnTo>
                  <a:lnTo>
                    <a:pt x="641740" y="1643322"/>
                  </a:lnTo>
                  <a:lnTo>
                    <a:pt x="688198" y="1652826"/>
                  </a:lnTo>
                  <a:lnTo>
                    <a:pt x="735556" y="1659711"/>
                  </a:lnTo>
                  <a:lnTo>
                    <a:pt x="783737" y="1663899"/>
                  </a:lnTo>
                  <a:lnTo>
                    <a:pt x="832662" y="1665312"/>
                  </a:lnTo>
                  <a:lnTo>
                    <a:pt x="881588" y="1663899"/>
                  </a:lnTo>
                  <a:lnTo>
                    <a:pt x="929768" y="1659711"/>
                  </a:lnTo>
                  <a:lnTo>
                    <a:pt x="977126" y="1652826"/>
                  </a:lnTo>
                  <a:lnTo>
                    <a:pt x="1023584" y="1643322"/>
                  </a:lnTo>
                  <a:lnTo>
                    <a:pt x="1069062" y="1631278"/>
                  </a:lnTo>
                  <a:lnTo>
                    <a:pt x="1113484" y="1616771"/>
                  </a:lnTo>
                  <a:lnTo>
                    <a:pt x="1156770" y="1599880"/>
                  </a:lnTo>
                  <a:lnTo>
                    <a:pt x="1198844" y="1580682"/>
                  </a:lnTo>
                  <a:lnTo>
                    <a:pt x="1239626" y="1559256"/>
                  </a:lnTo>
                  <a:lnTo>
                    <a:pt x="1279039" y="1535681"/>
                  </a:lnTo>
                  <a:lnTo>
                    <a:pt x="1317005" y="1510033"/>
                  </a:lnTo>
                  <a:lnTo>
                    <a:pt x="1353445" y="1482391"/>
                  </a:lnTo>
                  <a:lnTo>
                    <a:pt x="1388282" y="1452833"/>
                  </a:lnTo>
                  <a:lnTo>
                    <a:pt x="1421437" y="1421437"/>
                  </a:lnTo>
                  <a:lnTo>
                    <a:pt x="1452833" y="1388282"/>
                  </a:lnTo>
                  <a:lnTo>
                    <a:pt x="1482391" y="1353445"/>
                  </a:lnTo>
                  <a:lnTo>
                    <a:pt x="1510033" y="1317005"/>
                  </a:lnTo>
                  <a:lnTo>
                    <a:pt x="1535681" y="1279039"/>
                  </a:lnTo>
                  <a:lnTo>
                    <a:pt x="1559256" y="1239626"/>
                  </a:lnTo>
                  <a:lnTo>
                    <a:pt x="1580682" y="1198844"/>
                  </a:lnTo>
                  <a:lnTo>
                    <a:pt x="1599880" y="1156770"/>
                  </a:lnTo>
                  <a:lnTo>
                    <a:pt x="1616771" y="1113484"/>
                  </a:lnTo>
                  <a:lnTo>
                    <a:pt x="1631278" y="1069062"/>
                  </a:lnTo>
                  <a:lnTo>
                    <a:pt x="1643322" y="1023584"/>
                  </a:lnTo>
                  <a:lnTo>
                    <a:pt x="1652826" y="977126"/>
                  </a:lnTo>
                  <a:lnTo>
                    <a:pt x="1659711" y="929768"/>
                  </a:lnTo>
                  <a:lnTo>
                    <a:pt x="1663899" y="881588"/>
                  </a:lnTo>
                  <a:lnTo>
                    <a:pt x="1665312" y="832662"/>
                  </a:lnTo>
                  <a:lnTo>
                    <a:pt x="1663899" y="783738"/>
                  </a:lnTo>
                  <a:lnTo>
                    <a:pt x="1659711" y="735559"/>
                  </a:lnTo>
                  <a:lnTo>
                    <a:pt x="1652826" y="688201"/>
                  </a:lnTo>
                  <a:lnTo>
                    <a:pt x="1643322" y="641744"/>
                  </a:lnTo>
                  <a:lnTo>
                    <a:pt x="1631278" y="596266"/>
                  </a:lnTo>
                  <a:lnTo>
                    <a:pt x="1616771" y="551844"/>
                  </a:lnTo>
                  <a:lnTo>
                    <a:pt x="1599880" y="508558"/>
                  </a:lnTo>
                  <a:lnTo>
                    <a:pt x="1580682" y="466484"/>
                  </a:lnTo>
                  <a:lnTo>
                    <a:pt x="1559256" y="425701"/>
                  </a:lnTo>
                  <a:lnTo>
                    <a:pt x="1535681" y="386287"/>
                  </a:lnTo>
                  <a:lnTo>
                    <a:pt x="1510033" y="348321"/>
                  </a:lnTo>
                  <a:lnTo>
                    <a:pt x="1482391" y="311880"/>
                  </a:lnTo>
                  <a:lnTo>
                    <a:pt x="1452833" y="277042"/>
                  </a:lnTo>
                  <a:lnTo>
                    <a:pt x="1421437" y="243886"/>
                  </a:lnTo>
                  <a:lnTo>
                    <a:pt x="1388282" y="212489"/>
                  </a:lnTo>
                  <a:lnTo>
                    <a:pt x="1353445" y="182930"/>
                  </a:lnTo>
                  <a:lnTo>
                    <a:pt x="1317005" y="155287"/>
                  </a:lnTo>
                  <a:lnTo>
                    <a:pt x="1279039" y="129638"/>
                  </a:lnTo>
                  <a:lnTo>
                    <a:pt x="1239626" y="106061"/>
                  </a:lnTo>
                  <a:lnTo>
                    <a:pt x="1198844" y="84635"/>
                  </a:lnTo>
                  <a:lnTo>
                    <a:pt x="1156770" y="65436"/>
                  </a:lnTo>
                  <a:lnTo>
                    <a:pt x="1113484" y="48544"/>
                  </a:lnTo>
                  <a:lnTo>
                    <a:pt x="1069062" y="34036"/>
                  </a:lnTo>
                  <a:lnTo>
                    <a:pt x="1023584" y="21991"/>
                  </a:lnTo>
                  <a:lnTo>
                    <a:pt x="977126" y="12487"/>
                  </a:lnTo>
                  <a:lnTo>
                    <a:pt x="929768" y="5602"/>
                  </a:lnTo>
                  <a:lnTo>
                    <a:pt x="881588" y="1413"/>
                  </a:lnTo>
                  <a:lnTo>
                    <a:pt x="8326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8588" y="747978"/>
              <a:ext cx="1443266" cy="14433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6480" y="775233"/>
              <a:ext cx="2054349" cy="20543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304894" y="933638"/>
              <a:ext cx="1665605" cy="1665605"/>
            </a:xfrm>
            <a:custGeom>
              <a:avLst/>
              <a:gdLst/>
              <a:ahLst/>
              <a:cxnLst/>
              <a:rect l="l" t="t" r="r" b="b"/>
              <a:pathLst>
                <a:path w="1665604" h="1665605">
                  <a:moveTo>
                    <a:pt x="832662" y="0"/>
                  </a:moveTo>
                  <a:lnTo>
                    <a:pt x="783737" y="1413"/>
                  </a:lnTo>
                  <a:lnTo>
                    <a:pt x="735556" y="5601"/>
                  </a:lnTo>
                  <a:lnTo>
                    <a:pt x="688198" y="12486"/>
                  </a:lnTo>
                  <a:lnTo>
                    <a:pt x="641740" y="21990"/>
                  </a:lnTo>
                  <a:lnTo>
                    <a:pt x="596261" y="34034"/>
                  </a:lnTo>
                  <a:lnTo>
                    <a:pt x="551839" y="48541"/>
                  </a:lnTo>
                  <a:lnTo>
                    <a:pt x="508552" y="65432"/>
                  </a:lnTo>
                  <a:lnTo>
                    <a:pt x="466478" y="84630"/>
                  </a:lnTo>
                  <a:lnTo>
                    <a:pt x="425695" y="106056"/>
                  </a:lnTo>
                  <a:lnTo>
                    <a:pt x="386282" y="129631"/>
                  </a:lnTo>
                  <a:lnTo>
                    <a:pt x="348315" y="155279"/>
                  </a:lnTo>
                  <a:lnTo>
                    <a:pt x="311874" y="182921"/>
                  </a:lnTo>
                  <a:lnTo>
                    <a:pt x="277037" y="212479"/>
                  </a:lnTo>
                  <a:lnTo>
                    <a:pt x="243881" y="243874"/>
                  </a:lnTo>
                  <a:lnTo>
                    <a:pt x="212485" y="277030"/>
                  </a:lnTo>
                  <a:lnTo>
                    <a:pt x="182926" y="311866"/>
                  </a:lnTo>
                  <a:lnTo>
                    <a:pt x="155284" y="348307"/>
                  </a:lnTo>
                  <a:lnTo>
                    <a:pt x="129635" y="386273"/>
                  </a:lnTo>
                  <a:lnTo>
                    <a:pt x="106059" y="425686"/>
                  </a:lnTo>
                  <a:lnTo>
                    <a:pt x="84632" y="466468"/>
                  </a:lnTo>
                  <a:lnTo>
                    <a:pt x="65434" y="508542"/>
                  </a:lnTo>
                  <a:lnTo>
                    <a:pt x="48543" y="551828"/>
                  </a:lnTo>
                  <a:lnTo>
                    <a:pt x="34035" y="596250"/>
                  </a:lnTo>
                  <a:lnTo>
                    <a:pt x="21991" y="641728"/>
                  </a:lnTo>
                  <a:lnTo>
                    <a:pt x="12487" y="688186"/>
                  </a:lnTo>
                  <a:lnTo>
                    <a:pt x="5601" y="735544"/>
                  </a:lnTo>
                  <a:lnTo>
                    <a:pt x="1413" y="783724"/>
                  </a:lnTo>
                  <a:lnTo>
                    <a:pt x="0" y="832650"/>
                  </a:lnTo>
                  <a:lnTo>
                    <a:pt x="1413" y="881576"/>
                  </a:lnTo>
                  <a:lnTo>
                    <a:pt x="5601" y="929758"/>
                  </a:lnTo>
                  <a:lnTo>
                    <a:pt x="12487" y="977117"/>
                  </a:lnTo>
                  <a:lnTo>
                    <a:pt x="21991" y="1023576"/>
                  </a:lnTo>
                  <a:lnTo>
                    <a:pt x="34035" y="1069055"/>
                  </a:lnTo>
                  <a:lnTo>
                    <a:pt x="48543" y="1113477"/>
                  </a:lnTo>
                  <a:lnTo>
                    <a:pt x="65434" y="1156765"/>
                  </a:lnTo>
                  <a:lnTo>
                    <a:pt x="84632" y="1198839"/>
                  </a:lnTo>
                  <a:lnTo>
                    <a:pt x="106059" y="1239622"/>
                  </a:lnTo>
                  <a:lnTo>
                    <a:pt x="129635" y="1279036"/>
                  </a:lnTo>
                  <a:lnTo>
                    <a:pt x="155284" y="1317002"/>
                  </a:lnTo>
                  <a:lnTo>
                    <a:pt x="182926" y="1353443"/>
                  </a:lnTo>
                  <a:lnTo>
                    <a:pt x="212485" y="1388280"/>
                  </a:lnTo>
                  <a:lnTo>
                    <a:pt x="243881" y="1421436"/>
                  </a:lnTo>
                  <a:lnTo>
                    <a:pt x="277037" y="1452832"/>
                  </a:lnTo>
                  <a:lnTo>
                    <a:pt x="311874" y="1482390"/>
                  </a:lnTo>
                  <a:lnTo>
                    <a:pt x="348315" y="1510032"/>
                  </a:lnTo>
                  <a:lnTo>
                    <a:pt x="386282" y="1535680"/>
                  </a:lnTo>
                  <a:lnTo>
                    <a:pt x="425695" y="1559256"/>
                  </a:lnTo>
                  <a:lnTo>
                    <a:pt x="466478" y="1580682"/>
                  </a:lnTo>
                  <a:lnTo>
                    <a:pt x="508552" y="1599879"/>
                  </a:lnTo>
                  <a:lnTo>
                    <a:pt x="551839" y="1616771"/>
                  </a:lnTo>
                  <a:lnTo>
                    <a:pt x="596261" y="1631278"/>
                  </a:lnTo>
                  <a:lnTo>
                    <a:pt x="641740" y="1643322"/>
                  </a:lnTo>
                  <a:lnTo>
                    <a:pt x="688198" y="1652826"/>
                  </a:lnTo>
                  <a:lnTo>
                    <a:pt x="735556" y="1659711"/>
                  </a:lnTo>
                  <a:lnTo>
                    <a:pt x="783737" y="1663899"/>
                  </a:lnTo>
                  <a:lnTo>
                    <a:pt x="832662" y="1665312"/>
                  </a:lnTo>
                  <a:lnTo>
                    <a:pt x="881588" y="1663899"/>
                  </a:lnTo>
                  <a:lnTo>
                    <a:pt x="929768" y="1659711"/>
                  </a:lnTo>
                  <a:lnTo>
                    <a:pt x="977126" y="1652826"/>
                  </a:lnTo>
                  <a:lnTo>
                    <a:pt x="1023584" y="1643322"/>
                  </a:lnTo>
                  <a:lnTo>
                    <a:pt x="1069062" y="1631278"/>
                  </a:lnTo>
                  <a:lnTo>
                    <a:pt x="1113484" y="1616771"/>
                  </a:lnTo>
                  <a:lnTo>
                    <a:pt x="1156770" y="1599879"/>
                  </a:lnTo>
                  <a:lnTo>
                    <a:pt x="1198844" y="1580682"/>
                  </a:lnTo>
                  <a:lnTo>
                    <a:pt x="1239626" y="1559256"/>
                  </a:lnTo>
                  <a:lnTo>
                    <a:pt x="1279039" y="1535680"/>
                  </a:lnTo>
                  <a:lnTo>
                    <a:pt x="1317005" y="1510032"/>
                  </a:lnTo>
                  <a:lnTo>
                    <a:pt x="1353445" y="1482390"/>
                  </a:lnTo>
                  <a:lnTo>
                    <a:pt x="1388282" y="1452832"/>
                  </a:lnTo>
                  <a:lnTo>
                    <a:pt x="1421437" y="1421436"/>
                  </a:lnTo>
                  <a:lnTo>
                    <a:pt x="1452833" y="1388280"/>
                  </a:lnTo>
                  <a:lnTo>
                    <a:pt x="1482391" y="1353443"/>
                  </a:lnTo>
                  <a:lnTo>
                    <a:pt x="1510033" y="1317002"/>
                  </a:lnTo>
                  <a:lnTo>
                    <a:pt x="1535681" y="1279036"/>
                  </a:lnTo>
                  <a:lnTo>
                    <a:pt x="1559256" y="1239622"/>
                  </a:lnTo>
                  <a:lnTo>
                    <a:pt x="1580682" y="1198839"/>
                  </a:lnTo>
                  <a:lnTo>
                    <a:pt x="1599880" y="1156765"/>
                  </a:lnTo>
                  <a:lnTo>
                    <a:pt x="1616771" y="1113477"/>
                  </a:lnTo>
                  <a:lnTo>
                    <a:pt x="1631278" y="1069055"/>
                  </a:lnTo>
                  <a:lnTo>
                    <a:pt x="1643322" y="1023576"/>
                  </a:lnTo>
                  <a:lnTo>
                    <a:pt x="1652826" y="977117"/>
                  </a:lnTo>
                  <a:lnTo>
                    <a:pt x="1659711" y="929758"/>
                  </a:lnTo>
                  <a:lnTo>
                    <a:pt x="1663899" y="881576"/>
                  </a:lnTo>
                  <a:lnTo>
                    <a:pt x="1665312" y="832650"/>
                  </a:lnTo>
                  <a:lnTo>
                    <a:pt x="1663899" y="783724"/>
                  </a:lnTo>
                  <a:lnTo>
                    <a:pt x="1659711" y="735544"/>
                  </a:lnTo>
                  <a:lnTo>
                    <a:pt x="1652826" y="688186"/>
                  </a:lnTo>
                  <a:lnTo>
                    <a:pt x="1643322" y="641728"/>
                  </a:lnTo>
                  <a:lnTo>
                    <a:pt x="1631278" y="596250"/>
                  </a:lnTo>
                  <a:lnTo>
                    <a:pt x="1616771" y="551828"/>
                  </a:lnTo>
                  <a:lnTo>
                    <a:pt x="1599880" y="508542"/>
                  </a:lnTo>
                  <a:lnTo>
                    <a:pt x="1580682" y="466468"/>
                  </a:lnTo>
                  <a:lnTo>
                    <a:pt x="1559256" y="425686"/>
                  </a:lnTo>
                  <a:lnTo>
                    <a:pt x="1535681" y="386273"/>
                  </a:lnTo>
                  <a:lnTo>
                    <a:pt x="1510033" y="348307"/>
                  </a:lnTo>
                  <a:lnTo>
                    <a:pt x="1482391" y="311866"/>
                  </a:lnTo>
                  <a:lnTo>
                    <a:pt x="1452833" y="277030"/>
                  </a:lnTo>
                  <a:lnTo>
                    <a:pt x="1421437" y="243874"/>
                  </a:lnTo>
                  <a:lnTo>
                    <a:pt x="1388282" y="212479"/>
                  </a:lnTo>
                  <a:lnTo>
                    <a:pt x="1353445" y="182921"/>
                  </a:lnTo>
                  <a:lnTo>
                    <a:pt x="1317005" y="155279"/>
                  </a:lnTo>
                  <a:lnTo>
                    <a:pt x="1279039" y="129631"/>
                  </a:lnTo>
                  <a:lnTo>
                    <a:pt x="1239626" y="106056"/>
                  </a:lnTo>
                  <a:lnTo>
                    <a:pt x="1198844" y="84630"/>
                  </a:lnTo>
                  <a:lnTo>
                    <a:pt x="1156770" y="65432"/>
                  </a:lnTo>
                  <a:lnTo>
                    <a:pt x="1113484" y="48541"/>
                  </a:lnTo>
                  <a:lnTo>
                    <a:pt x="1069062" y="34034"/>
                  </a:lnTo>
                  <a:lnTo>
                    <a:pt x="1023584" y="21990"/>
                  </a:lnTo>
                  <a:lnTo>
                    <a:pt x="977126" y="12486"/>
                  </a:lnTo>
                  <a:lnTo>
                    <a:pt x="929768" y="5601"/>
                  </a:lnTo>
                  <a:lnTo>
                    <a:pt x="881588" y="1413"/>
                  </a:lnTo>
                  <a:lnTo>
                    <a:pt x="8326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15910" y="1044638"/>
              <a:ext cx="1443266" cy="1443291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09079" y="636961"/>
            <a:ext cx="2530475" cy="68416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560"/>
              </a:lnSpc>
              <a:spcBef>
                <a:spcPts val="135"/>
              </a:spcBef>
            </a:pPr>
            <a:r>
              <a:rPr lang="en-US" sz="2350" spc="114" dirty="0">
                <a:solidFill>
                  <a:srgbClr val="0073CD"/>
                </a:solidFill>
                <a:latin typeface="Calibri"/>
                <a:cs typeface="Calibri"/>
              </a:rPr>
              <a:t>After sales support</a:t>
            </a:r>
            <a:endParaRPr sz="235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79387" y="1479054"/>
            <a:ext cx="1518920" cy="50800"/>
          </a:xfrm>
          <a:custGeom>
            <a:avLst/>
            <a:gdLst/>
            <a:ahLst/>
            <a:cxnLst/>
            <a:rect l="l" t="t" r="r" b="b"/>
            <a:pathLst>
              <a:path w="1518920" h="50800">
                <a:moveTo>
                  <a:pt x="1518564" y="0"/>
                </a:moveTo>
                <a:lnTo>
                  <a:pt x="0" y="0"/>
                </a:lnTo>
                <a:lnTo>
                  <a:pt x="0" y="50800"/>
                </a:lnTo>
                <a:lnTo>
                  <a:pt x="1518564" y="50800"/>
                </a:lnTo>
                <a:lnTo>
                  <a:pt x="1518564" y="0"/>
                </a:lnTo>
                <a:close/>
              </a:path>
            </a:pathLst>
          </a:custGeom>
          <a:solidFill>
            <a:srgbClr val="D2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169975" y="3710331"/>
            <a:ext cx="1951989" cy="136704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" marR="5080" indent="-10160" algn="ctr">
              <a:lnSpc>
                <a:spcPts val="1300"/>
              </a:lnSpc>
              <a:spcBef>
                <a:spcPts val="260"/>
              </a:spcBef>
            </a:pP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 All equipment is offered with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training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lang="en-US" sz="1200" spc="-25" dirty="0">
                <a:solidFill>
                  <a:srgbClr val="58595B"/>
                </a:solidFill>
                <a:latin typeface="Calibri"/>
                <a:cs typeface="Calibri"/>
              </a:rPr>
              <a:t>for the proper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us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age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.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The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duration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training program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depends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on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type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equipment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supplied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to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the 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customer.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Our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company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also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provides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on demand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training</a:t>
            </a:r>
            <a:r>
              <a:rPr lang="en-US" sz="1200" spc="-10" dirty="0">
                <a:solidFill>
                  <a:srgbClr val="58595B"/>
                </a:solidFill>
                <a:latin typeface="Calibri"/>
                <a:cs typeface="Calibri"/>
              </a:rPr>
              <a:t> sessions and seminars.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65350" y="3323297"/>
            <a:ext cx="1960245" cy="293370"/>
          </a:xfrm>
          <a:custGeom>
            <a:avLst/>
            <a:gdLst/>
            <a:ahLst/>
            <a:cxnLst/>
            <a:rect l="l" t="t" r="r" b="b"/>
            <a:pathLst>
              <a:path w="1960245" h="293370">
                <a:moveTo>
                  <a:pt x="1879625" y="0"/>
                </a:moveTo>
                <a:lnTo>
                  <a:pt x="0" y="0"/>
                </a:lnTo>
                <a:lnTo>
                  <a:pt x="0" y="292836"/>
                </a:lnTo>
                <a:lnTo>
                  <a:pt x="1960041" y="292836"/>
                </a:lnTo>
                <a:lnTo>
                  <a:pt x="1879625" y="0"/>
                </a:lnTo>
                <a:close/>
              </a:path>
            </a:pathLst>
          </a:custGeom>
          <a:solidFill>
            <a:srgbClr val="FE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671304" y="3268578"/>
            <a:ext cx="9639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97927" y="3710331"/>
            <a:ext cx="1832610" cy="20338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30200" marR="323215" indent="163830">
              <a:lnSpc>
                <a:spcPts val="1300"/>
              </a:lnSpc>
              <a:spcBef>
                <a:spcPts val="260"/>
              </a:spcBef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Our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company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has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fully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certified</a:t>
            </a:r>
            <a:endParaRPr sz="1200" dirty="0">
              <a:latin typeface="Calibri"/>
              <a:cs typeface="Calibri"/>
            </a:endParaRPr>
          </a:p>
          <a:p>
            <a:pPr marL="12700" marR="5080" indent="-1270" algn="ctr">
              <a:lnSpc>
                <a:spcPts val="1300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Service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department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for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lang="en-US" sz="1200" spc="-25" dirty="0">
                <a:solidFill>
                  <a:srgbClr val="58595B"/>
                </a:solidFill>
                <a:latin typeface="Calibri"/>
                <a:cs typeface="Calibri"/>
              </a:rPr>
              <a:t>most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products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lang="en-US" sz="1200" spc="-35" dirty="0">
                <a:solidFill>
                  <a:srgbClr val="58595B"/>
                </a:solidFill>
                <a:latin typeface="Calibri"/>
                <a:cs typeface="Calibri"/>
              </a:rPr>
              <a:t>we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represent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the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Greek</a:t>
            </a:r>
            <a:r>
              <a:rPr sz="1200" spc="-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market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. The technicians are constantly trained by the manufacturers for servicing the products. The service department follows EN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ISO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9001:2015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quality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standard</a:t>
            </a:r>
            <a:r>
              <a:rPr lang="en-US" sz="1200" spc="-10" dirty="0">
                <a:solidFill>
                  <a:srgbClr val="58595B"/>
                </a:solidFill>
                <a:latin typeface="Calibri"/>
                <a:cs typeface="Calibri"/>
              </a:rPr>
              <a:t> procedures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234305" y="3323297"/>
            <a:ext cx="1960245" cy="293370"/>
          </a:xfrm>
          <a:custGeom>
            <a:avLst/>
            <a:gdLst/>
            <a:ahLst/>
            <a:cxnLst/>
            <a:rect l="l" t="t" r="r" b="b"/>
            <a:pathLst>
              <a:path w="1960245" h="293370">
                <a:moveTo>
                  <a:pt x="1879625" y="0"/>
                </a:moveTo>
                <a:lnTo>
                  <a:pt x="0" y="0"/>
                </a:lnTo>
                <a:lnTo>
                  <a:pt x="0" y="292836"/>
                </a:lnTo>
                <a:lnTo>
                  <a:pt x="1960041" y="292836"/>
                </a:lnTo>
                <a:lnTo>
                  <a:pt x="1879625" y="0"/>
                </a:lnTo>
                <a:close/>
              </a:path>
            </a:pathLst>
          </a:custGeom>
          <a:solidFill>
            <a:srgbClr val="FE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744082" y="3268578"/>
            <a:ext cx="873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10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5"/>
              </a:lnSpc>
            </a:pPr>
            <a:r>
              <a:rPr spc="125" dirty="0"/>
              <a:t>Company</a:t>
            </a:r>
            <a:r>
              <a:rPr spc="320" dirty="0"/>
              <a:t> </a:t>
            </a:r>
            <a:r>
              <a:rPr spc="140" dirty="0"/>
              <a:t>Profile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6771778" y="-57150"/>
            <a:ext cx="197612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250" dirty="0">
                <a:latin typeface="+mj-lt"/>
                <a:cs typeface="D-DIN"/>
              </a:rPr>
              <a:t>Service</a:t>
            </a:r>
            <a:endParaRPr spc="250" dirty="0">
              <a:latin typeface="+mj-lt"/>
              <a:cs typeface="D-D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09650"/>
            <a:ext cx="4917554" cy="299071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876125" y="2554268"/>
            <a:ext cx="3474720" cy="4646295"/>
            <a:chOff x="1367942" y="2240787"/>
            <a:chExt cx="3474720" cy="4646295"/>
          </a:xfrm>
        </p:grpSpPr>
        <p:sp>
          <p:nvSpPr>
            <p:cNvPr id="4" name="object 4"/>
            <p:cNvSpPr/>
            <p:nvPr/>
          </p:nvSpPr>
          <p:spPr>
            <a:xfrm>
              <a:off x="1745021" y="5342471"/>
              <a:ext cx="1130935" cy="1530985"/>
            </a:xfrm>
            <a:custGeom>
              <a:avLst/>
              <a:gdLst/>
              <a:ahLst/>
              <a:cxnLst/>
              <a:rect l="l" t="t" r="r" b="b"/>
              <a:pathLst>
                <a:path w="1130935" h="1530984">
                  <a:moveTo>
                    <a:pt x="972997" y="0"/>
                  </a:moveTo>
                  <a:lnTo>
                    <a:pt x="0" y="1530502"/>
                  </a:lnTo>
                  <a:lnTo>
                    <a:pt x="321005" y="1518602"/>
                  </a:lnTo>
                  <a:lnTo>
                    <a:pt x="1130566" y="234696"/>
                  </a:lnTo>
                  <a:lnTo>
                    <a:pt x="972997" y="0"/>
                  </a:lnTo>
                  <a:close/>
                </a:path>
              </a:pathLst>
            </a:custGeom>
            <a:solidFill>
              <a:srgbClr val="FE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67942" y="2240787"/>
              <a:ext cx="3474720" cy="4646295"/>
            </a:xfrm>
            <a:custGeom>
              <a:avLst/>
              <a:gdLst/>
              <a:ahLst/>
              <a:cxnLst/>
              <a:rect l="l" t="t" r="r" b="b"/>
              <a:pathLst>
                <a:path w="3474720" h="4646295">
                  <a:moveTo>
                    <a:pt x="2597632" y="1016342"/>
                  </a:moveTo>
                  <a:lnTo>
                    <a:pt x="2525064" y="647001"/>
                  </a:lnTo>
                  <a:lnTo>
                    <a:pt x="0" y="4646168"/>
                  </a:lnTo>
                  <a:lnTo>
                    <a:pt x="305727" y="4634827"/>
                  </a:lnTo>
                  <a:lnTo>
                    <a:pt x="2597632" y="1016342"/>
                  </a:lnTo>
                  <a:close/>
                </a:path>
                <a:path w="3474720" h="4646295">
                  <a:moveTo>
                    <a:pt x="3474148" y="0"/>
                  </a:moveTo>
                  <a:lnTo>
                    <a:pt x="550316" y="4625772"/>
                  </a:lnTo>
                  <a:lnTo>
                    <a:pt x="853503" y="4614519"/>
                  </a:lnTo>
                  <a:lnTo>
                    <a:pt x="3456533" y="491553"/>
                  </a:lnTo>
                  <a:lnTo>
                    <a:pt x="3474148" y="0"/>
                  </a:lnTo>
                  <a:close/>
                </a:path>
              </a:pathLst>
            </a:custGeom>
            <a:solidFill>
              <a:srgbClr val="0073C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3160" y="3993322"/>
              <a:ext cx="1940560" cy="2888615"/>
            </a:xfrm>
            <a:custGeom>
              <a:avLst/>
              <a:gdLst/>
              <a:ahLst/>
              <a:cxnLst/>
              <a:rect l="l" t="t" r="r" b="b"/>
              <a:pathLst>
                <a:path w="1940560" h="2888615">
                  <a:moveTo>
                    <a:pt x="1827085" y="0"/>
                  </a:moveTo>
                  <a:lnTo>
                    <a:pt x="0" y="2888246"/>
                  </a:lnTo>
                  <a:lnTo>
                    <a:pt x="310857" y="2876727"/>
                  </a:lnTo>
                  <a:lnTo>
                    <a:pt x="1940394" y="304812"/>
                  </a:lnTo>
                  <a:lnTo>
                    <a:pt x="1827085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797" y="6207848"/>
            <a:ext cx="878408" cy="50772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1"/>
            <a:ext cx="9360535" cy="534670"/>
            <a:chOff x="0" y="1"/>
            <a:chExt cx="9360535" cy="534670"/>
          </a:xfrm>
        </p:grpSpPr>
        <p:sp>
          <p:nvSpPr>
            <p:cNvPr id="9" name="object 9"/>
            <p:cNvSpPr/>
            <p:nvPr/>
          </p:nvSpPr>
          <p:spPr>
            <a:xfrm>
              <a:off x="0" y="1"/>
              <a:ext cx="6162040" cy="398780"/>
            </a:xfrm>
            <a:custGeom>
              <a:avLst/>
              <a:gdLst/>
              <a:ahLst/>
              <a:cxnLst/>
              <a:rect l="l" t="t" r="r" b="b"/>
              <a:pathLst>
                <a:path w="6162040" h="398780">
                  <a:moveTo>
                    <a:pt x="6053759" y="0"/>
                  </a:moveTo>
                  <a:lnTo>
                    <a:pt x="0" y="0"/>
                  </a:lnTo>
                  <a:lnTo>
                    <a:pt x="0" y="398170"/>
                  </a:lnTo>
                  <a:lnTo>
                    <a:pt x="6161989" y="398170"/>
                  </a:lnTo>
                  <a:lnTo>
                    <a:pt x="6053759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53762" y="1"/>
              <a:ext cx="3306445" cy="534670"/>
            </a:xfrm>
            <a:custGeom>
              <a:avLst/>
              <a:gdLst/>
              <a:ahLst/>
              <a:cxnLst/>
              <a:rect l="l" t="t" r="r" b="b"/>
              <a:pathLst>
                <a:path w="3306445" h="534670">
                  <a:moveTo>
                    <a:pt x="3306241" y="0"/>
                  </a:moveTo>
                  <a:lnTo>
                    <a:pt x="0" y="0"/>
                  </a:lnTo>
                  <a:lnTo>
                    <a:pt x="135648" y="534136"/>
                  </a:lnTo>
                  <a:lnTo>
                    <a:pt x="3306241" y="534136"/>
                  </a:lnTo>
                  <a:lnTo>
                    <a:pt x="3306241" y="0"/>
                  </a:lnTo>
                  <a:close/>
                </a:path>
              </a:pathLst>
            </a:custGeom>
            <a:solidFill>
              <a:srgbClr val="FE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0" y="6818282"/>
            <a:ext cx="3306445" cy="382270"/>
          </a:xfrm>
          <a:custGeom>
            <a:avLst/>
            <a:gdLst/>
            <a:ahLst/>
            <a:cxnLst/>
            <a:rect l="l" t="t" r="r" b="b"/>
            <a:pathLst>
              <a:path w="3306445" h="382270">
                <a:moveTo>
                  <a:pt x="3170580" y="0"/>
                </a:moveTo>
                <a:lnTo>
                  <a:pt x="0" y="0"/>
                </a:lnTo>
                <a:lnTo>
                  <a:pt x="0" y="381711"/>
                </a:lnTo>
                <a:lnTo>
                  <a:pt x="3306241" y="381711"/>
                </a:lnTo>
                <a:lnTo>
                  <a:pt x="3170580" y="0"/>
                </a:lnTo>
                <a:close/>
              </a:path>
            </a:pathLst>
          </a:custGeom>
          <a:solidFill>
            <a:srgbClr val="001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1975" y="6775193"/>
            <a:ext cx="24961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125" dirty="0">
                <a:solidFill>
                  <a:srgbClr val="FFFFFF"/>
                </a:solidFill>
                <a:latin typeface="D-DIN"/>
                <a:cs typeface="D-DIN"/>
              </a:rPr>
              <a:t>Company</a:t>
            </a:r>
            <a:r>
              <a:rPr sz="2500" spc="320" dirty="0">
                <a:solidFill>
                  <a:srgbClr val="FFFFFF"/>
                </a:solidFill>
                <a:latin typeface="D-DIN"/>
                <a:cs typeface="D-DIN"/>
              </a:rPr>
              <a:t> </a:t>
            </a:r>
            <a:r>
              <a:rPr sz="2500" spc="140" dirty="0">
                <a:solidFill>
                  <a:srgbClr val="FFFFFF"/>
                </a:solidFill>
                <a:latin typeface="D-DIN"/>
                <a:cs typeface="D-DIN"/>
              </a:rPr>
              <a:t>Profile</a:t>
            </a:r>
            <a:endParaRPr sz="2500">
              <a:latin typeface="D-DIN"/>
              <a:cs typeface="D-DI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80291" y="1999348"/>
            <a:ext cx="1518920" cy="50800"/>
          </a:xfrm>
          <a:custGeom>
            <a:avLst/>
            <a:gdLst/>
            <a:ahLst/>
            <a:cxnLst/>
            <a:rect l="l" t="t" r="r" b="b"/>
            <a:pathLst>
              <a:path w="1518920" h="50800">
                <a:moveTo>
                  <a:pt x="1518577" y="0"/>
                </a:moveTo>
                <a:lnTo>
                  <a:pt x="0" y="0"/>
                </a:lnTo>
                <a:lnTo>
                  <a:pt x="0" y="50800"/>
                </a:lnTo>
                <a:lnTo>
                  <a:pt x="1518577" y="50800"/>
                </a:lnTo>
                <a:lnTo>
                  <a:pt x="1518577" y="0"/>
                </a:lnTo>
                <a:close/>
              </a:path>
            </a:pathLst>
          </a:custGeom>
          <a:solidFill>
            <a:srgbClr val="D2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198864" y="2150124"/>
            <a:ext cx="3573779" cy="186204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2225" marR="5715" indent="-10160" algn="just">
              <a:lnSpc>
                <a:spcPts val="1300"/>
              </a:lnSpc>
              <a:spcBef>
                <a:spcPts val="260"/>
              </a:spcBef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Starting</a:t>
            </a:r>
            <a:r>
              <a:rPr sz="1200" spc="48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November</a:t>
            </a:r>
            <a:r>
              <a:rPr sz="1200" spc="49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1999,</a:t>
            </a:r>
            <a:r>
              <a:rPr sz="1200" spc="49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JGC</a:t>
            </a:r>
            <a:r>
              <a:rPr sz="1200" spc="49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was</a:t>
            </a:r>
            <a:r>
              <a:rPr sz="1200" spc="49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one</a:t>
            </a:r>
            <a:r>
              <a:rPr sz="1200" spc="49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49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49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first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companies</a:t>
            </a:r>
            <a:r>
              <a:rPr sz="1200" spc="4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5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its</a:t>
            </a:r>
            <a:r>
              <a:rPr sz="1200" spc="5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kind</a:t>
            </a:r>
            <a:r>
              <a:rPr sz="1200" spc="5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to</a:t>
            </a:r>
            <a:r>
              <a:rPr sz="1200" spc="5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establish</a:t>
            </a:r>
            <a:r>
              <a:rPr sz="1200" spc="5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</a:t>
            </a:r>
            <a:r>
              <a:rPr sz="1200" spc="5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web</a:t>
            </a:r>
            <a:r>
              <a:rPr sz="1200" spc="5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page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 to promote the products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.</a:t>
            </a:r>
            <a:r>
              <a:rPr sz="1200" spc="5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23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page</a:t>
            </a:r>
            <a:r>
              <a:rPr sz="1200" spc="24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has</a:t>
            </a:r>
            <a:r>
              <a:rPr sz="1200" spc="24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detailed 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information about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the suppliers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 and their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products.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 dirty="0">
              <a:latin typeface="Calibri"/>
              <a:cs typeface="Calibri"/>
            </a:endParaRPr>
          </a:p>
          <a:p>
            <a:pPr marL="22225" marR="5080" indent="-10160" algn="just">
              <a:lnSpc>
                <a:spcPts val="1300"/>
              </a:lnSpc>
            </a:pPr>
            <a:r>
              <a:rPr lang="en-US" sz="1200" spc="114" dirty="0">
                <a:solidFill>
                  <a:srgbClr val="58595B"/>
                </a:solidFill>
                <a:latin typeface="Calibri"/>
                <a:cs typeface="Calibri"/>
              </a:rPr>
              <a:t>JGC</a:t>
            </a:r>
            <a:r>
              <a:rPr sz="1200" spc="114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maintains</a:t>
            </a:r>
            <a:r>
              <a:rPr sz="1200" spc="1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</a:t>
            </a:r>
            <a:r>
              <a:rPr sz="1200" spc="114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interactive</a:t>
            </a:r>
            <a:r>
              <a:rPr sz="1200" spc="114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relationship</a:t>
            </a:r>
            <a:r>
              <a:rPr sz="1200" spc="1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with 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3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customers,</a:t>
            </a:r>
            <a:r>
              <a:rPr sz="1200" spc="37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providing</a:t>
            </a:r>
            <a:r>
              <a:rPr sz="1200" spc="37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information</a:t>
            </a:r>
            <a:r>
              <a:rPr sz="1200" spc="37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37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news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about</a:t>
            </a:r>
            <a:r>
              <a:rPr sz="1200" spc="45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459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capabilities and use of the 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distributed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products</a:t>
            </a:r>
            <a:r>
              <a:rPr sz="1200" spc="6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via</a:t>
            </a:r>
            <a:r>
              <a:rPr sz="1200" spc="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periodical info-bulletins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. 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JGC maintains a strong digital presence through the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website</a:t>
            </a:r>
            <a:r>
              <a:rPr sz="1200" spc="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  <a:hlinkClick r:id="rId4"/>
              </a:rPr>
              <a:t>www.jgc.gr</a:t>
            </a:r>
            <a:r>
              <a:rPr lang="en-US" sz="1200" spc="70" dirty="0">
                <a:solidFill>
                  <a:srgbClr val="58595B"/>
                </a:solidFill>
                <a:latin typeface="Calibri"/>
                <a:cs typeface="Calibri"/>
              </a:rPr>
              <a:t>, 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the </a:t>
            </a:r>
            <a:r>
              <a:rPr lang="en-US" sz="1200" dirty="0" err="1">
                <a:solidFill>
                  <a:srgbClr val="58595B"/>
                </a:solidFill>
                <a:latin typeface="Calibri"/>
                <a:cs typeface="Calibri"/>
              </a:rPr>
              <a:t>eshop</a:t>
            </a:r>
            <a:r>
              <a:rPr sz="1200" spc="17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  <a:hlinkClick r:id="rId5"/>
              </a:rPr>
              <a:t>www.e-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  <a:hlinkClick r:id="rId5"/>
              </a:rPr>
              <a:t>jgc.gr</a:t>
            </a:r>
            <a:r>
              <a:rPr sz="1200" spc="17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and active presence in social media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189066" y="1371219"/>
            <a:ext cx="242443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100" dirty="0">
                <a:solidFill>
                  <a:srgbClr val="0073CD"/>
                </a:solidFill>
                <a:latin typeface="Calibri"/>
                <a:cs typeface="Calibri"/>
              </a:rPr>
              <a:t>JGC</a:t>
            </a:r>
            <a:r>
              <a:rPr sz="2350" spc="290" dirty="0">
                <a:solidFill>
                  <a:srgbClr val="0073CD"/>
                </a:solidFill>
                <a:latin typeface="Calibri"/>
                <a:cs typeface="Calibri"/>
              </a:rPr>
              <a:t> </a:t>
            </a:r>
            <a:r>
              <a:rPr sz="2350" spc="80" dirty="0">
                <a:solidFill>
                  <a:srgbClr val="0073CD"/>
                </a:solidFill>
                <a:latin typeface="Calibri"/>
                <a:cs typeface="Calibri"/>
              </a:rPr>
              <a:t>on</a:t>
            </a:r>
            <a:r>
              <a:rPr sz="2350" spc="300" dirty="0">
                <a:solidFill>
                  <a:srgbClr val="0073CD"/>
                </a:solidFill>
                <a:latin typeface="Calibri"/>
                <a:cs typeface="Calibri"/>
              </a:rPr>
              <a:t> </a:t>
            </a:r>
            <a:r>
              <a:rPr sz="2350" spc="140" dirty="0">
                <a:solidFill>
                  <a:srgbClr val="0073CD"/>
                </a:solidFill>
                <a:latin typeface="Calibri"/>
                <a:cs typeface="Calibri"/>
              </a:rPr>
              <a:t>INTERNET</a:t>
            </a:r>
            <a:endParaRPr sz="235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4408" y="4137718"/>
            <a:ext cx="3083014" cy="16236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1454150" algn="ctr">
              <a:lnSpc>
                <a:spcPts val="6809"/>
              </a:lnSpc>
              <a:spcBef>
                <a:spcPts val="135"/>
              </a:spcBef>
            </a:pPr>
            <a:r>
              <a:rPr sz="2000" dirty="0">
                <a:solidFill>
                  <a:srgbClr val="FE8200"/>
                </a:solidFill>
                <a:latin typeface="+mj-lt"/>
                <a:cs typeface="D-DIN"/>
              </a:rPr>
              <a:t>www.jgc.g</a:t>
            </a:r>
            <a:r>
              <a:rPr lang="en-US" sz="2000" dirty="0">
                <a:solidFill>
                  <a:srgbClr val="FE8200"/>
                </a:solidFill>
                <a:latin typeface="+mj-lt"/>
                <a:cs typeface="D-DIN"/>
              </a:rPr>
              <a:t>r</a:t>
            </a:r>
            <a:endParaRPr lang="en-US" sz="2000" dirty="0">
              <a:latin typeface="+mj-lt"/>
              <a:cs typeface="D-DIN"/>
            </a:endParaRPr>
          </a:p>
          <a:p>
            <a:pPr marL="747395" algn="ctr">
              <a:lnSpc>
                <a:spcPts val="6809"/>
              </a:lnSpc>
            </a:pPr>
            <a:r>
              <a:rPr lang="en-US" sz="2000" dirty="0">
                <a:solidFill>
                  <a:srgbClr val="FE8200"/>
                </a:solidFill>
                <a:latin typeface="+mj-lt"/>
                <a:cs typeface="D-DIN"/>
              </a:rPr>
              <a:t>www.</a:t>
            </a:r>
            <a:r>
              <a:rPr lang="en-US" sz="2000" dirty="0">
                <a:solidFill>
                  <a:srgbClr val="FE8200"/>
                </a:solidFill>
                <a:latin typeface="+mj-lt"/>
                <a:cs typeface="Myriad Pro"/>
              </a:rPr>
              <a:t>e-</a:t>
            </a:r>
            <a:r>
              <a:rPr lang="en-US" sz="2000" dirty="0">
                <a:solidFill>
                  <a:srgbClr val="FE8200"/>
                </a:solidFill>
                <a:latin typeface="+mj-lt"/>
                <a:cs typeface="D-DIN"/>
              </a:rPr>
              <a:t>jgc.gr</a:t>
            </a:r>
            <a:endParaRPr lang="en-US" sz="2000" dirty="0">
              <a:latin typeface="+mj-lt"/>
              <a:cs typeface="D-DI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508750" y="-76568"/>
            <a:ext cx="265226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220" dirty="0">
                <a:latin typeface="+mj-lt"/>
                <a:cs typeface="D-DIN"/>
              </a:rPr>
              <a:t>www</a:t>
            </a:r>
            <a:r>
              <a:rPr sz="3500" spc="220" dirty="0">
                <a:latin typeface="+mj-lt"/>
                <a:cs typeface="D-DIN"/>
              </a:rPr>
              <a:t>.jgc.gr</a:t>
            </a:r>
            <a:endParaRPr sz="3500" spc="220" dirty="0">
              <a:latin typeface="+mj-lt"/>
              <a:cs typeface="D-DIN"/>
              <a:hlinkClick r:id="rId4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2FD5298E-4727-FF4E-CB64-5CDAF297D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021" y="4290048"/>
            <a:ext cx="2511704" cy="24504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41109" y="1738948"/>
            <a:ext cx="5319395" cy="5461635"/>
            <a:chOff x="4041109" y="1738948"/>
            <a:chExt cx="5319395" cy="5461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7489" y="1807232"/>
              <a:ext cx="5272511" cy="539276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92105" y="1802599"/>
              <a:ext cx="5267960" cy="5397500"/>
            </a:xfrm>
            <a:custGeom>
              <a:avLst/>
              <a:gdLst/>
              <a:ahLst/>
              <a:cxnLst/>
              <a:rect l="l" t="t" r="r" b="b"/>
              <a:pathLst>
                <a:path w="5267959" h="5397500">
                  <a:moveTo>
                    <a:pt x="5267884" y="5109349"/>
                  </a:moveTo>
                  <a:lnTo>
                    <a:pt x="4748822" y="5397398"/>
                  </a:lnTo>
                  <a:lnTo>
                    <a:pt x="4786795" y="5397398"/>
                  </a:lnTo>
                  <a:lnTo>
                    <a:pt x="5267884" y="5130419"/>
                  </a:lnTo>
                  <a:lnTo>
                    <a:pt x="5267884" y="5109349"/>
                  </a:lnTo>
                  <a:close/>
                </a:path>
                <a:path w="5267959" h="5397500">
                  <a:moveTo>
                    <a:pt x="5267896" y="4298683"/>
                  </a:moveTo>
                  <a:lnTo>
                    <a:pt x="4774666" y="5063426"/>
                  </a:lnTo>
                  <a:lnTo>
                    <a:pt x="4559274" y="5397398"/>
                  </a:lnTo>
                  <a:lnTo>
                    <a:pt x="4581537" y="5397398"/>
                  </a:lnTo>
                  <a:lnTo>
                    <a:pt x="5267896" y="4333202"/>
                  </a:lnTo>
                  <a:lnTo>
                    <a:pt x="5267896" y="4298683"/>
                  </a:lnTo>
                  <a:close/>
                </a:path>
                <a:path w="5267959" h="5397500">
                  <a:moveTo>
                    <a:pt x="5267896" y="4044810"/>
                  </a:moveTo>
                  <a:lnTo>
                    <a:pt x="4058920" y="4424908"/>
                  </a:lnTo>
                  <a:lnTo>
                    <a:pt x="3300133" y="4663440"/>
                  </a:lnTo>
                  <a:lnTo>
                    <a:pt x="3300920" y="4660989"/>
                  </a:lnTo>
                  <a:lnTo>
                    <a:pt x="3301669" y="4658690"/>
                  </a:lnTo>
                  <a:lnTo>
                    <a:pt x="3384004" y="4403496"/>
                  </a:lnTo>
                  <a:lnTo>
                    <a:pt x="4037698" y="2377490"/>
                  </a:lnTo>
                  <a:lnTo>
                    <a:pt x="4485449" y="2881985"/>
                  </a:lnTo>
                  <a:lnTo>
                    <a:pt x="5267884" y="3763619"/>
                  </a:lnTo>
                  <a:lnTo>
                    <a:pt x="5267884" y="3735501"/>
                  </a:lnTo>
                  <a:lnTo>
                    <a:pt x="4907483" y="3329419"/>
                  </a:lnTo>
                  <a:lnTo>
                    <a:pt x="4062666" y="2377465"/>
                  </a:lnTo>
                  <a:lnTo>
                    <a:pt x="4051198" y="2364587"/>
                  </a:lnTo>
                  <a:lnTo>
                    <a:pt x="4131246" y="2347201"/>
                  </a:lnTo>
                  <a:lnTo>
                    <a:pt x="4273893" y="2316238"/>
                  </a:lnTo>
                  <a:lnTo>
                    <a:pt x="5267884" y="2100478"/>
                  </a:lnTo>
                  <a:lnTo>
                    <a:pt x="5267884" y="2081771"/>
                  </a:lnTo>
                  <a:lnTo>
                    <a:pt x="4047617" y="2346629"/>
                  </a:lnTo>
                  <a:lnTo>
                    <a:pt x="4048163" y="2344953"/>
                  </a:lnTo>
                  <a:lnTo>
                    <a:pt x="4045178" y="2345880"/>
                  </a:lnTo>
                  <a:lnTo>
                    <a:pt x="4045623" y="2342819"/>
                  </a:lnTo>
                  <a:lnTo>
                    <a:pt x="4143260" y="1655432"/>
                  </a:lnTo>
                  <a:lnTo>
                    <a:pt x="4300232" y="550595"/>
                  </a:lnTo>
                  <a:lnTo>
                    <a:pt x="5267884" y="1588820"/>
                  </a:lnTo>
                  <a:lnTo>
                    <a:pt x="5267884" y="1561490"/>
                  </a:lnTo>
                  <a:lnTo>
                    <a:pt x="4325709" y="550595"/>
                  </a:lnTo>
                  <a:lnTo>
                    <a:pt x="4311370" y="535228"/>
                  </a:lnTo>
                  <a:lnTo>
                    <a:pt x="4329328" y="531152"/>
                  </a:lnTo>
                  <a:lnTo>
                    <a:pt x="4304068" y="523468"/>
                  </a:lnTo>
                  <a:lnTo>
                    <a:pt x="4304855" y="517931"/>
                  </a:lnTo>
                  <a:lnTo>
                    <a:pt x="4296930" y="519734"/>
                  </a:lnTo>
                  <a:lnTo>
                    <a:pt x="4287037" y="509104"/>
                  </a:lnTo>
                  <a:lnTo>
                    <a:pt x="4285780" y="517906"/>
                  </a:lnTo>
                  <a:lnTo>
                    <a:pt x="4282389" y="516877"/>
                  </a:lnTo>
                  <a:lnTo>
                    <a:pt x="4282389" y="541794"/>
                  </a:lnTo>
                  <a:lnTo>
                    <a:pt x="4182313" y="1246200"/>
                  </a:lnTo>
                  <a:lnTo>
                    <a:pt x="4026497" y="2342781"/>
                  </a:lnTo>
                  <a:lnTo>
                    <a:pt x="4019308" y="2337854"/>
                  </a:lnTo>
                  <a:lnTo>
                    <a:pt x="4019308" y="2373045"/>
                  </a:lnTo>
                  <a:lnTo>
                    <a:pt x="3281845" y="4658677"/>
                  </a:lnTo>
                  <a:lnTo>
                    <a:pt x="3265030" y="4638891"/>
                  </a:lnTo>
                  <a:lnTo>
                    <a:pt x="3265030" y="4667707"/>
                  </a:lnTo>
                  <a:lnTo>
                    <a:pt x="1048092" y="4588840"/>
                  </a:lnTo>
                  <a:lnTo>
                    <a:pt x="1056487" y="4573232"/>
                  </a:lnTo>
                  <a:lnTo>
                    <a:pt x="1143241" y="4411967"/>
                  </a:lnTo>
                  <a:lnTo>
                    <a:pt x="1881771" y="3039110"/>
                  </a:lnTo>
                  <a:lnTo>
                    <a:pt x="2112530" y="3310813"/>
                  </a:lnTo>
                  <a:lnTo>
                    <a:pt x="3265030" y="4667707"/>
                  </a:lnTo>
                  <a:lnTo>
                    <a:pt x="3265030" y="4638891"/>
                  </a:lnTo>
                  <a:lnTo>
                    <a:pt x="1906244" y="3039110"/>
                  </a:lnTo>
                  <a:lnTo>
                    <a:pt x="1896135" y="3027210"/>
                  </a:lnTo>
                  <a:lnTo>
                    <a:pt x="1953120" y="3009646"/>
                  </a:lnTo>
                  <a:lnTo>
                    <a:pt x="3397072" y="2564752"/>
                  </a:lnTo>
                  <a:lnTo>
                    <a:pt x="4019308" y="2373045"/>
                  </a:lnTo>
                  <a:lnTo>
                    <a:pt x="4019308" y="2337854"/>
                  </a:lnTo>
                  <a:lnTo>
                    <a:pt x="4012844" y="2333409"/>
                  </a:lnTo>
                  <a:lnTo>
                    <a:pt x="4012844" y="2355862"/>
                  </a:lnTo>
                  <a:lnTo>
                    <a:pt x="2479395" y="2828328"/>
                  </a:lnTo>
                  <a:lnTo>
                    <a:pt x="1890890" y="3009646"/>
                  </a:lnTo>
                  <a:lnTo>
                    <a:pt x="2103069" y="1044359"/>
                  </a:lnTo>
                  <a:lnTo>
                    <a:pt x="3208223" y="1803285"/>
                  </a:lnTo>
                  <a:lnTo>
                    <a:pt x="4012844" y="2355862"/>
                  </a:lnTo>
                  <a:lnTo>
                    <a:pt x="4012844" y="2333409"/>
                  </a:lnTo>
                  <a:lnTo>
                    <a:pt x="2135721" y="1044333"/>
                  </a:lnTo>
                  <a:lnTo>
                    <a:pt x="2117877" y="1032090"/>
                  </a:lnTo>
                  <a:lnTo>
                    <a:pt x="4282389" y="541794"/>
                  </a:lnTo>
                  <a:lnTo>
                    <a:pt x="4282389" y="516877"/>
                  </a:lnTo>
                  <a:lnTo>
                    <a:pt x="4257929" y="509435"/>
                  </a:lnTo>
                  <a:lnTo>
                    <a:pt x="4257929" y="528561"/>
                  </a:lnTo>
                  <a:lnTo>
                    <a:pt x="2112810" y="1014450"/>
                  </a:lnTo>
                  <a:lnTo>
                    <a:pt x="2617622" y="38811"/>
                  </a:lnTo>
                  <a:lnTo>
                    <a:pt x="2621940" y="30467"/>
                  </a:lnTo>
                  <a:lnTo>
                    <a:pt x="4257929" y="528561"/>
                  </a:lnTo>
                  <a:lnTo>
                    <a:pt x="4257929" y="509435"/>
                  </a:lnTo>
                  <a:lnTo>
                    <a:pt x="2684780" y="30454"/>
                  </a:lnTo>
                  <a:lnTo>
                    <a:pt x="2630487" y="13931"/>
                  </a:lnTo>
                  <a:lnTo>
                    <a:pt x="2637701" y="0"/>
                  </a:lnTo>
                  <a:lnTo>
                    <a:pt x="2616403" y="9639"/>
                  </a:lnTo>
                  <a:lnTo>
                    <a:pt x="2612199" y="8356"/>
                  </a:lnTo>
                  <a:lnTo>
                    <a:pt x="2610040" y="12522"/>
                  </a:lnTo>
                  <a:lnTo>
                    <a:pt x="2596426" y="18694"/>
                  </a:lnTo>
                  <a:lnTo>
                    <a:pt x="2596426" y="38811"/>
                  </a:lnTo>
                  <a:lnTo>
                    <a:pt x="2091778" y="1014171"/>
                  </a:lnTo>
                  <a:lnTo>
                    <a:pt x="2087600" y="1011288"/>
                  </a:lnTo>
                  <a:lnTo>
                    <a:pt x="2087003" y="1016762"/>
                  </a:lnTo>
                  <a:lnTo>
                    <a:pt x="2083447" y="1016038"/>
                  </a:lnTo>
                  <a:lnTo>
                    <a:pt x="2083447" y="1049718"/>
                  </a:lnTo>
                  <a:lnTo>
                    <a:pt x="1871827" y="3009760"/>
                  </a:lnTo>
                  <a:lnTo>
                    <a:pt x="1866671" y="3007842"/>
                  </a:lnTo>
                  <a:lnTo>
                    <a:pt x="1866671" y="3027426"/>
                  </a:lnTo>
                  <a:lnTo>
                    <a:pt x="1035151" y="4573232"/>
                  </a:lnTo>
                  <a:lnTo>
                    <a:pt x="1023086" y="4534420"/>
                  </a:lnTo>
                  <a:lnTo>
                    <a:pt x="1023086" y="4606201"/>
                  </a:lnTo>
                  <a:lnTo>
                    <a:pt x="1004087" y="5337581"/>
                  </a:lnTo>
                  <a:lnTo>
                    <a:pt x="70167" y="3938105"/>
                  </a:lnTo>
                  <a:lnTo>
                    <a:pt x="1020635" y="4600232"/>
                  </a:lnTo>
                  <a:lnTo>
                    <a:pt x="1017536" y="4605998"/>
                  </a:lnTo>
                  <a:lnTo>
                    <a:pt x="1023086" y="4606201"/>
                  </a:lnTo>
                  <a:lnTo>
                    <a:pt x="1023086" y="4534420"/>
                  </a:lnTo>
                  <a:lnTo>
                    <a:pt x="1015720" y="4510722"/>
                  </a:lnTo>
                  <a:lnTo>
                    <a:pt x="1015720" y="4574248"/>
                  </a:lnTo>
                  <a:lnTo>
                    <a:pt x="438899" y="4172445"/>
                  </a:lnTo>
                  <a:lnTo>
                    <a:pt x="102463" y="3938054"/>
                  </a:lnTo>
                  <a:lnTo>
                    <a:pt x="45643" y="3898481"/>
                  </a:lnTo>
                  <a:lnTo>
                    <a:pt x="369798" y="2495969"/>
                  </a:lnTo>
                  <a:lnTo>
                    <a:pt x="504329" y="2928810"/>
                  </a:lnTo>
                  <a:lnTo>
                    <a:pt x="1015720" y="4574248"/>
                  </a:lnTo>
                  <a:lnTo>
                    <a:pt x="1015720" y="4510722"/>
                  </a:lnTo>
                  <a:lnTo>
                    <a:pt x="389559" y="2495956"/>
                  </a:lnTo>
                  <a:lnTo>
                    <a:pt x="383082" y="2475090"/>
                  </a:lnTo>
                  <a:lnTo>
                    <a:pt x="443661" y="2497632"/>
                  </a:lnTo>
                  <a:lnTo>
                    <a:pt x="1866671" y="3027426"/>
                  </a:lnTo>
                  <a:lnTo>
                    <a:pt x="1866671" y="3007842"/>
                  </a:lnTo>
                  <a:lnTo>
                    <a:pt x="386664" y="2456827"/>
                  </a:lnTo>
                  <a:lnTo>
                    <a:pt x="416687" y="2431923"/>
                  </a:lnTo>
                  <a:lnTo>
                    <a:pt x="2083447" y="1049718"/>
                  </a:lnTo>
                  <a:lnTo>
                    <a:pt x="2083447" y="1016038"/>
                  </a:lnTo>
                  <a:lnTo>
                    <a:pt x="2074646" y="1014234"/>
                  </a:lnTo>
                  <a:lnTo>
                    <a:pt x="2074646" y="1032903"/>
                  </a:lnTo>
                  <a:lnTo>
                    <a:pt x="387616" y="2431923"/>
                  </a:lnTo>
                  <a:lnTo>
                    <a:pt x="928077" y="797433"/>
                  </a:lnTo>
                  <a:lnTo>
                    <a:pt x="1757083" y="967676"/>
                  </a:lnTo>
                  <a:lnTo>
                    <a:pt x="2074646" y="1032903"/>
                  </a:lnTo>
                  <a:lnTo>
                    <a:pt x="2074646" y="1014234"/>
                  </a:lnTo>
                  <a:lnTo>
                    <a:pt x="1018997" y="797433"/>
                  </a:lnTo>
                  <a:lnTo>
                    <a:pt x="976452" y="788708"/>
                  </a:lnTo>
                  <a:lnTo>
                    <a:pt x="951166" y="783501"/>
                  </a:lnTo>
                  <a:lnTo>
                    <a:pt x="2596426" y="38811"/>
                  </a:lnTo>
                  <a:lnTo>
                    <a:pt x="2596426" y="18694"/>
                  </a:lnTo>
                  <a:lnTo>
                    <a:pt x="920496" y="777201"/>
                  </a:lnTo>
                  <a:lnTo>
                    <a:pt x="915250" y="776122"/>
                  </a:lnTo>
                  <a:lnTo>
                    <a:pt x="913904" y="780199"/>
                  </a:lnTo>
                  <a:lnTo>
                    <a:pt x="892162" y="790028"/>
                  </a:lnTo>
                  <a:lnTo>
                    <a:pt x="909472" y="793597"/>
                  </a:lnTo>
                  <a:lnTo>
                    <a:pt x="368744" y="2429027"/>
                  </a:lnTo>
                  <a:lnTo>
                    <a:pt x="367106" y="2423731"/>
                  </a:lnTo>
                  <a:lnTo>
                    <a:pt x="361594" y="2447531"/>
                  </a:lnTo>
                  <a:lnTo>
                    <a:pt x="353860" y="2444648"/>
                  </a:lnTo>
                  <a:lnTo>
                    <a:pt x="357632" y="2456815"/>
                  </a:lnTo>
                  <a:lnTo>
                    <a:pt x="350316" y="2462873"/>
                  </a:lnTo>
                  <a:lnTo>
                    <a:pt x="356755" y="2465273"/>
                  </a:lnTo>
                  <a:lnTo>
                    <a:pt x="349313" y="2487803"/>
                  </a:lnTo>
                  <a:lnTo>
                    <a:pt x="352996" y="2484742"/>
                  </a:lnTo>
                  <a:lnTo>
                    <a:pt x="28943" y="3886847"/>
                  </a:lnTo>
                  <a:lnTo>
                    <a:pt x="0" y="3866667"/>
                  </a:lnTo>
                  <a:lnTo>
                    <a:pt x="24955" y="3904081"/>
                  </a:lnTo>
                  <a:lnTo>
                    <a:pt x="24460" y="3906253"/>
                  </a:lnTo>
                  <a:lnTo>
                    <a:pt x="28105" y="3908806"/>
                  </a:lnTo>
                  <a:lnTo>
                    <a:pt x="1021448" y="5397309"/>
                  </a:lnTo>
                  <a:lnTo>
                    <a:pt x="1022997" y="5337581"/>
                  </a:lnTo>
                  <a:lnTo>
                    <a:pt x="1041717" y="4617644"/>
                  </a:lnTo>
                  <a:lnTo>
                    <a:pt x="1926742" y="5397398"/>
                  </a:lnTo>
                  <a:lnTo>
                    <a:pt x="1954834" y="5397398"/>
                  </a:lnTo>
                  <a:lnTo>
                    <a:pt x="1058240" y="4607458"/>
                  </a:lnTo>
                  <a:lnTo>
                    <a:pt x="1667878" y="4629162"/>
                  </a:lnTo>
                  <a:lnTo>
                    <a:pt x="3270008" y="4686198"/>
                  </a:lnTo>
                  <a:lnTo>
                    <a:pt x="2866021" y="5397398"/>
                  </a:lnTo>
                  <a:lnTo>
                    <a:pt x="2887611" y="5397398"/>
                  </a:lnTo>
                  <a:lnTo>
                    <a:pt x="3287242" y="4693869"/>
                  </a:lnTo>
                  <a:lnTo>
                    <a:pt x="3289477" y="4696485"/>
                  </a:lnTo>
                  <a:lnTo>
                    <a:pt x="3290608" y="4692955"/>
                  </a:lnTo>
                  <a:lnTo>
                    <a:pt x="3816591" y="5091620"/>
                  </a:lnTo>
                  <a:lnTo>
                    <a:pt x="4220019" y="5397398"/>
                  </a:lnTo>
                  <a:lnTo>
                    <a:pt x="4250639" y="5397398"/>
                  </a:lnTo>
                  <a:lnTo>
                    <a:pt x="3319297" y="4691431"/>
                  </a:lnTo>
                  <a:lnTo>
                    <a:pt x="3305467" y="4680978"/>
                  </a:lnTo>
                  <a:lnTo>
                    <a:pt x="5267896" y="4064038"/>
                  </a:lnTo>
                  <a:lnTo>
                    <a:pt x="5267896" y="4044810"/>
                  </a:lnTo>
                  <a:close/>
                </a:path>
              </a:pathLst>
            </a:custGeom>
            <a:solidFill>
              <a:srgbClr val="929595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1382" y="3923807"/>
              <a:ext cx="172123" cy="166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27991" y="1837469"/>
              <a:ext cx="172161" cy="1660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1109" y="5621911"/>
              <a:ext cx="172161" cy="1660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18811" y="7087000"/>
              <a:ext cx="172135" cy="1129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27695" y="2506338"/>
              <a:ext cx="172148" cy="16606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3103" y="1738948"/>
              <a:ext cx="172148" cy="1660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64932" y="4170168"/>
              <a:ext cx="191300" cy="1845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29252" y="6307711"/>
              <a:ext cx="191287" cy="1845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73528" y="6379620"/>
              <a:ext cx="208508" cy="20114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91811" y="2738149"/>
              <a:ext cx="191249" cy="18450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62068" y="4719071"/>
              <a:ext cx="219989" cy="21217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90101" y="2240189"/>
              <a:ext cx="191274" cy="1845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15909" y="4055470"/>
              <a:ext cx="219938" cy="212204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88797" y="6210249"/>
            <a:ext cx="878408" cy="507733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0" y="1"/>
            <a:ext cx="9360535" cy="534670"/>
            <a:chOff x="0" y="1"/>
            <a:chExt cx="9360535" cy="534670"/>
          </a:xfrm>
        </p:grpSpPr>
        <p:sp>
          <p:nvSpPr>
            <p:cNvPr id="20" name="object 20"/>
            <p:cNvSpPr/>
            <p:nvPr/>
          </p:nvSpPr>
          <p:spPr>
            <a:xfrm>
              <a:off x="0" y="1"/>
              <a:ext cx="6162040" cy="398780"/>
            </a:xfrm>
            <a:custGeom>
              <a:avLst/>
              <a:gdLst/>
              <a:ahLst/>
              <a:cxnLst/>
              <a:rect l="l" t="t" r="r" b="b"/>
              <a:pathLst>
                <a:path w="6162040" h="398780">
                  <a:moveTo>
                    <a:pt x="6053759" y="0"/>
                  </a:moveTo>
                  <a:lnTo>
                    <a:pt x="0" y="0"/>
                  </a:lnTo>
                  <a:lnTo>
                    <a:pt x="0" y="398170"/>
                  </a:lnTo>
                  <a:lnTo>
                    <a:pt x="6161989" y="398170"/>
                  </a:lnTo>
                  <a:lnTo>
                    <a:pt x="6053759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53762" y="1"/>
              <a:ext cx="3306445" cy="534670"/>
            </a:xfrm>
            <a:custGeom>
              <a:avLst/>
              <a:gdLst/>
              <a:ahLst/>
              <a:cxnLst/>
              <a:rect l="l" t="t" r="r" b="b"/>
              <a:pathLst>
                <a:path w="3306445" h="534670">
                  <a:moveTo>
                    <a:pt x="3306241" y="0"/>
                  </a:moveTo>
                  <a:lnTo>
                    <a:pt x="0" y="0"/>
                  </a:lnTo>
                  <a:lnTo>
                    <a:pt x="135648" y="534123"/>
                  </a:lnTo>
                  <a:lnTo>
                    <a:pt x="3306241" y="534123"/>
                  </a:lnTo>
                  <a:lnTo>
                    <a:pt x="3306241" y="0"/>
                  </a:lnTo>
                  <a:close/>
                </a:path>
              </a:pathLst>
            </a:custGeom>
            <a:solidFill>
              <a:srgbClr val="FE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0" y="6820682"/>
            <a:ext cx="3305810" cy="379730"/>
          </a:xfrm>
          <a:custGeom>
            <a:avLst/>
            <a:gdLst/>
            <a:ahLst/>
            <a:cxnLst/>
            <a:rect l="l" t="t" r="r" b="b"/>
            <a:pathLst>
              <a:path w="3305810" h="379729">
                <a:moveTo>
                  <a:pt x="3170580" y="0"/>
                </a:moveTo>
                <a:lnTo>
                  <a:pt x="0" y="0"/>
                </a:lnTo>
                <a:lnTo>
                  <a:pt x="0" y="379310"/>
                </a:lnTo>
                <a:lnTo>
                  <a:pt x="3305390" y="379310"/>
                </a:lnTo>
                <a:lnTo>
                  <a:pt x="3170580" y="0"/>
                </a:lnTo>
                <a:close/>
              </a:path>
            </a:pathLst>
          </a:custGeom>
          <a:solidFill>
            <a:srgbClr val="001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3745" y="2054225"/>
            <a:ext cx="1518920" cy="50800"/>
          </a:xfrm>
          <a:custGeom>
            <a:avLst/>
            <a:gdLst/>
            <a:ahLst/>
            <a:cxnLst/>
            <a:rect l="l" t="t" r="r" b="b"/>
            <a:pathLst>
              <a:path w="1518920" h="50800">
                <a:moveTo>
                  <a:pt x="1518564" y="0"/>
                </a:moveTo>
                <a:lnTo>
                  <a:pt x="0" y="0"/>
                </a:lnTo>
                <a:lnTo>
                  <a:pt x="0" y="50800"/>
                </a:lnTo>
                <a:lnTo>
                  <a:pt x="1518564" y="50800"/>
                </a:lnTo>
                <a:lnTo>
                  <a:pt x="1518564" y="0"/>
                </a:lnTo>
                <a:close/>
              </a:path>
            </a:pathLst>
          </a:custGeom>
          <a:solidFill>
            <a:srgbClr val="D2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29565" y="2244014"/>
            <a:ext cx="3281679" cy="202363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2225" marR="5080" indent="-10160" algn="just">
              <a:lnSpc>
                <a:spcPts val="1300"/>
              </a:lnSpc>
              <a:spcBef>
                <a:spcPts val="260"/>
              </a:spcBef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JGC was</a:t>
            </a:r>
            <a:r>
              <a:rPr sz="1200" spc="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spc="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first</a:t>
            </a:r>
            <a:r>
              <a:rPr sz="1200" spc="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company</a:t>
            </a:r>
            <a:r>
              <a:rPr sz="1200" spc="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to</a:t>
            </a:r>
            <a:r>
              <a:rPr sz="1200" spc="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introduce</a:t>
            </a:r>
            <a:r>
              <a:rPr sz="1200" spc="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TCP/IP</a:t>
            </a:r>
            <a:r>
              <a:rPr sz="1200" spc="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CORS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RTK</a:t>
            </a:r>
            <a:r>
              <a:rPr sz="1200" spc="18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service</a:t>
            </a:r>
            <a:r>
              <a:rPr sz="1200" spc="29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29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Greece,</a:t>
            </a:r>
            <a:r>
              <a:rPr sz="1200" spc="29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late</a:t>
            </a:r>
            <a:r>
              <a:rPr sz="1200" spc="285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2005,</a:t>
            </a:r>
            <a:r>
              <a:rPr sz="1200" spc="29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with</a:t>
            </a:r>
            <a:r>
              <a:rPr sz="1200" spc="290" dirty="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its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reference</a:t>
            </a:r>
            <a:r>
              <a:rPr sz="1200" spc="1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station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network,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JGC-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Net.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 marL="22225" marR="5080" indent="-10160" algn="just">
              <a:lnSpc>
                <a:spcPts val="1300"/>
              </a:lnSpc>
            </a:pP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JGC-Net is currently consisting of 40 Trimble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 CORS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 supporting all available signals and constellations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.</a:t>
            </a:r>
            <a:r>
              <a:rPr sz="1200" spc="4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endParaRPr lang="en-US" sz="1200" spc="465" dirty="0">
              <a:solidFill>
                <a:srgbClr val="58595B"/>
              </a:solidFill>
              <a:latin typeface="Calibri"/>
              <a:cs typeface="Calibri"/>
            </a:endParaRPr>
          </a:p>
          <a:p>
            <a:pPr marL="22225" marR="5080" indent="-10160" algn="just">
              <a:lnSpc>
                <a:spcPts val="1300"/>
              </a:lnSpc>
            </a:pPr>
            <a:endParaRPr lang="en-US" sz="1200" spc="465" dirty="0">
              <a:solidFill>
                <a:srgbClr val="58595B"/>
              </a:solidFill>
              <a:latin typeface="Calibri"/>
              <a:cs typeface="Calibri"/>
            </a:endParaRPr>
          </a:p>
          <a:p>
            <a:pPr marL="22225" marR="5080" indent="-10160" algn="just">
              <a:lnSpc>
                <a:spcPts val="1300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Th</a:t>
            </a: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e</a:t>
            </a:r>
            <a:r>
              <a:rPr sz="1200" spc="4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investment</a:t>
            </a:r>
            <a:r>
              <a:rPr sz="1200" spc="4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has</a:t>
            </a:r>
            <a:r>
              <a:rPr sz="1200" spc="4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proved</a:t>
            </a:r>
            <a:r>
              <a:rPr sz="1200" spc="4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to</a:t>
            </a:r>
            <a:r>
              <a:rPr sz="1200" spc="46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be</a:t>
            </a:r>
            <a:r>
              <a:rPr sz="1200" spc="47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an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excellent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marketing tool</a:t>
            </a:r>
            <a:r>
              <a:rPr sz="1200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for</a:t>
            </a:r>
            <a:r>
              <a:rPr sz="1200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GNSS/GPS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sales.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 dirty="0">
              <a:latin typeface="Calibri"/>
              <a:cs typeface="Calibri"/>
            </a:endParaRPr>
          </a:p>
          <a:p>
            <a:pPr marL="22225" marR="245110" indent="-10160">
              <a:lnSpc>
                <a:spcPts val="1300"/>
              </a:lnSpc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JGC</a:t>
            </a:r>
            <a:r>
              <a:rPr sz="1200" spc="19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is</a:t>
            </a:r>
            <a:r>
              <a:rPr sz="1200" spc="19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#1</a:t>
            </a:r>
            <a:r>
              <a:rPr sz="1200" spc="19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19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GPS/GNSS</a:t>
            </a:r>
            <a:r>
              <a:rPr sz="1200" spc="19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sales</a:t>
            </a:r>
            <a:r>
              <a:rPr sz="1200" spc="19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19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Greece</a:t>
            </a:r>
            <a:r>
              <a:rPr sz="1200" spc="19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for</a:t>
            </a:r>
            <a:r>
              <a:rPr sz="1200" spc="19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the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past</a:t>
            </a:r>
            <a:r>
              <a:rPr sz="1200" spc="17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10</a:t>
            </a:r>
            <a:r>
              <a:rPr sz="1200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years,</a:t>
            </a:r>
            <a:r>
              <a:rPr sz="1200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terms</a:t>
            </a:r>
            <a:r>
              <a:rPr sz="1200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units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sold.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2513" y="1426086"/>
            <a:ext cx="112268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150" dirty="0">
                <a:solidFill>
                  <a:srgbClr val="0073CD"/>
                </a:solidFill>
                <a:latin typeface="Calibri"/>
                <a:cs typeface="Calibri"/>
              </a:rPr>
              <a:t>JGC-</a:t>
            </a:r>
            <a:r>
              <a:rPr sz="2350" spc="75" dirty="0">
                <a:solidFill>
                  <a:srgbClr val="0073CD"/>
                </a:solidFill>
                <a:latin typeface="Calibri"/>
                <a:cs typeface="Calibri"/>
              </a:rPr>
              <a:t>Net</a:t>
            </a:r>
            <a:endParaRPr sz="235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01345" y="701486"/>
            <a:ext cx="1413878" cy="46869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241557" y="4209211"/>
            <a:ext cx="4118444" cy="58211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451305" y="1402880"/>
            <a:ext cx="1908695" cy="58211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7244" y="1713593"/>
            <a:ext cx="3936569" cy="2782251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6636060" y="-57150"/>
            <a:ext cx="222758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215" dirty="0">
                <a:latin typeface="+mj-lt"/>
              </a:rPr>
              <a:t>Network</a:t>
            </a:r>
            <a:endParaRPr spc="215" dirty="0">
              <a:latin typeface="+mj-l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1975" y="6815773"/>
            <a:ext cx="249618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5"/>
              </a:lnSpc>
            </a:pPr>
            <a:r>
              <a:rPr sz="2500" spc="125" dirty="0">
                <a:solidFill>
                  <a:srgbClr val="FFFFFF"/>
                </a:solidFill>
                <a:latin typeface="D-DIN"/>
                <a:cs typeface="D-DIN"/>
              </a:rPr>
              <a:t>Company</a:t>
            </a:r>
            <a:r>
              <a:rPr sz="2500" spc="320" dirty="0">
                <a:solidFill>
                  <a:srgbClr val="FFFFFF"/>
                </a:solidFill>
                <a:latin typeface="D-DIN"/>
                <a:cs typeface="D-DIN"/>
              </a:rPr>
              <a:t> </a:t>
            </a:r>
            <a:r>
              <a:rPr sz="2500" spc="140" dirty="0">
                <a:solidFill>
                  <a:srgbClr val="FFFFFF"/>
                </a:solidFill>
                <a:latin typeface="D-DIN"/>
                <a:cs typeface="D-DIN"/>
              </a:rPr>
              <a:t>Profile</a:t>
            </a:r>
            <a:endParaRPr sz="2500">
              <a:latin typeface="D-DIN"/>
              <a:cs typeface="D-D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2568" y="1907312"/>
            <a:ext cx="1518920" cy="50800"/>
          </a:xfrm>
          <a:custGeom>
            <a:avLst/>
            <a:gdLst/>
            <a:ahLst/>
            <a:cxnLst/>
            <a:rect l="l" t="t" r="r" b="b"/>
            <a:pathLst>
              <a:path w="1518920" h="50800">
                <a:moveTo>
                  <a:pt x="1518589" y="0"/>
                </a:moveTo>
                <a:lnTo>
                  <a:pt x="0" y="0"/>
                </a:lnTo>
                <a:lnTo>
                  <a:pt x="0" y="50800"/>
                </a:lnTo>
                <a:lnTo>
                  <a:pt x="1518589" y="50800"/>
                </a:lnTo>
                <a:lnTo>
                  <a:pt x="1518589" y="0"/>
                </a:lnTo>
                <a:close/>
              </a:path>
            </a:pathLst>
          </a:custGeom>
          <a:solidFill>
            <a:srgbClr val="D2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151934" y="5582920"/>
            <a:ext cx="4603750" cy="1617345"/>
            <a:chOff x="4151934" y="5582920"/>
            <a:chExt cx="4603750" cy="16173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6313" y="6666471"/>
              <a:ext cx="117687" cy="5335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1934" y="5582920"/>
              <a:ext cx="4603280" cy="161707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8797" y="6207848"/>
            <a:ext cx="878408" cy="50772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"/>
            <a:ext cx="9360535" cy="534670"/>
            <a:chOff x="0" y="1"/>
            <a:chExt cx="9360535" cy="534670"/>
          </a:xfrm>
        </p:grpSpPr>
        <p:sp>
          <p:nvSpPr>
            <p:cNvPr id="8" name="object 8"/>
            <p:cNvSpPr/>
            <p:nvPr/>
          </p:nvSpPr>
          <p:spPr>
            <a:xfrm>
              <a:off x="0" y="1"/>
              <a:ext cx="6162040" cy="398780"/>
            </a:xfrm>
            <a:custGeom>
              <a:avLst/>
              <a:gdLst/>
              <a:ahLst/>
              <a:cxnLst/>
              <a:rect l="l" t="t" r="r" b="b"/>
              <a:pathLst>
                <a:path w="6162040" h="398780">
                  <a:moveTo>
                    <a:pt x="6053759" y="0"/>
                  </a:moveTo>
                  <a:lnTo>
                    <a:pt x="0" y="0"/>
                  </a:lnTo>
                  <a:lnTo>
                    <a:pt x="0" y="398170"/>
                  </a:lnTo>
                  <a:lnTo>
                    <a:pt x="6161989" y="398170"/>
                  </a:lnTo>
                  <a:lnTo>
                    <a:pt x="6053759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53762" y="1"/>
              <a:ext cx="3306445" cy="534670"/>
            </a:xfrm>
            <a:custGeom>
              <a:avLst/>
              <a:gdLst/>
              <a:ahLst/>
              <a:cxnLst/>
              <a:rect l="l" t="t" r="r" b="b"/>
              <a:pathLst>
                <a:path w="3306445" h="534670">
                  <a:moveTo>
                    <a:pt x="3306216" y="0"/>
                  </a:moveTo>
                  <a:lnTo>
                    <a:pt x="0" y="0"/>
                  </a:lnTo>
                  <a:lnTo>
                    <a:pt x="135648" y="534123"/>
                  </a:lnTo>
                  <a:lnTo>
                    <a:pt x="3306216" y="534123"/>
                  </a:lnTo>
                  <a:lnTo>
                    <a:pt x="3306216" y="0"/>
                  </a:lnTo>
                  <a:close/>
                </a:path>
              </a:pathLst>
            </a:custGeom>
            <a:solidFill>
              <a:srgbClr val="FE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6818282"/>
            <a:ext cx="3306445" cy="382270"/>
          </a:xfrm>
          <a:custGeom>
            <a:avLst/>
            <a:gdLst/>
            <a:ahLst/>
            <a:cxnLst/>
            <a:rect l="l" t="t" r="r" b="b"/>
            <a:pathLst>
              <a:path w="3306445" h="382270">
                <a:moveTo>
                  <a:pt x="3170580" y="0"/>
                </a:moveTo>
                <a:lnTo>
                  <a:pt x="0" y="0"/>
                </a:lnTo>
                <a:lnTo>
                  <a:pt x="0" y="381711"/>
                </a:lnTo>
                <a:lnTo>
                  <a:pt x="3306241" y="381711"/>
                </a:lnTo>
                <a:lnTo>
                  <a:pt x="3170580" y="0"/>
                </a:lnTo>
                <a:close/>
              </a:path>
            </a:pathLst>
          </a:custGeom>
          <a:solidFill>
            <a:srgbClr val="001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18222" y="1188300"/>
            <a:ext cx="5234940" cy="270843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1283970" algn="l"/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Academic Institutes (NTUA, AUTH, TUC, etc) </a:t>
            </a:r>
            <a:endParaRPr lang="en-US" sz="1200" dirty="0">
              <a:solidFill>
                <a:srgbClr val="58595B"/>
              </a:solidFill>
              <a:latin typeface="Calibri"/>
              <a:cs typeface="Calibri"/>
            </a:endParaRPr>
          </a:p>
          <a:p>
            <a:pPr marR="1283970" algn="l"/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Ministry of Finance </a:t>
            </a:r>
            <a:endParaRPr lang="en-US" sz="1200" dirty="0">
              <a:solidFill>
                <a:srgbClr val="58595B"/>
              </a:solidFill>
              <a:latin typeface="Calibri"/>
              <a:cs typeface="Calibri"/>
            </a:endParaRPr>
          </a:p>
          <a:p>
            <a:pPr marR="1283970" algn="l"/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Ministry of Agriculture</a:t>
            </a:r>
          </a:p>
          <a:p>
            <a:pPr marR="2987675" algn="l"/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Ministry of Environment and Energy Ministry of Culture</a:t>
            </a:r>
          </a:p>
          <a:p>
            <a:pPr marR="1342390" algn="l"/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Hellenic</a:t>
            </a:r>
            <a:r>
              <a:rPr sz="1200" spc="-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Army,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Hellenic</a:t>
            </a:r>
            <a:r>
              <a:rPr sz="1200" spc="-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Air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Force,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Hellenic</a:t>
            </a:r>
            <a:r>
              <a:rPr sz="1200" spc="-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Navy,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Hellenic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Police Vodafone,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Wind,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Cosmote</a:t>
            </a:r>
            <a:endParaRPr sz="1200" dirty="0">
              <a:latin typeface="Calibri"/>
              <a:cs typeface="Calibri"/>
            </a:endParaRPr>
          </a:p>
          <a:p>
            <a:pPr marR="3856990" algn="l"/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HELPE,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Motor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Oil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Foreign</a:t>
            </a:r>
            <a:r>
              <a:rPr sz="1200" spc="-4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Embassies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Consulting</a:t>
            </a:r>
            <a:r>
              <a:rPr sz="1200" spc="-5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companies</a:t>
            </a:r>
            <a:endParaRPr sz="1200" dirty="0">
              <a:latin typeface="Calibri"/>
              <a:cs typeface="Calibri"/>
            </a:endParaRPr>
          </a:p>
          <a:p>
            <a:pPr algn="l"/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Land</a:t>
            </a:r>
            <a:r>
              <a:rPr sz="1200" spc="-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Surveying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companies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Marine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Surveying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companies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Engineers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-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Professionals</a:t>
            </a:r>
            <a:endParaRPr sz="1200" dirty="0">
              <a:latin typeface="Calibri"/>
              <a:cs typeface="Calibri"/>
            </a:endParaRPr>
          </a:p>
          <a:p>
            <a:pPr marR="3635375" algn="l"/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Public</a:t>
            </a:r>
            <a:r>
              <a:rPr sz="12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Power</a:t>
            </a:r>
            <a:r>
              <a:rPr sz="1200" spc="-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Corporation Municipalities</a:t>
            </a:r>
            <a:r>
              <a:rPr sz="1200" spc="50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Prefectures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1975" y="6815773"/>
            <a:ext cx="249618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5"/>
              </a:lnSpc>
            </a:pPr>
            <a:r>
              <a:rPr sz="2500" spc="125" dirty="0">
                <a:solidFill>
                  <a:srgbClr val="FFFFFF"/>
                </a:solidFill>
                <a:latin typeface="D-DIN"/>
                <a:cs typeface="D-DIN"/>
              </a:rPr>
              <a:t>Company</a:t>
            </a:r>
            <a:r>
              <a:rPr sz="2500" spc="320" dirty="0">
                <a:solidFill>
                  <a:srgbClr val="FFFFFF"/>
                </a:solidFill>
                <a:latin typeface="D-DIN"/>
                <a:cs typeface="D-DIN"/>
              </a:rPr>
              <a:t> </a:t>
            </a:r>
            <a:r>
              <a:rPr sz="2500" spc="140" dirty="0">
                <a:solidFill>
                  <a:srgbClr val="FFFFFF"/>
                </a:solidFill>
                <a:latin typeface="D-DIN"/>
                <a:cs typeface="D-DIN"/>
              </a:rPr>
              <a:t>Profile</a:t>
            </a:r>
            <a:endParaRPr sz="2500">
              <a:latin typeface="D-DIN"/>
              <a:cs typeface="D-DI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18222" y="3905250"/>
            <a:ext cx="20662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spc="-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over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8000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B"/>
                </a:solidFill>
                <a:latin typeface="Calibri"/>
                <a:cs typeface="Calibri"/>
              </a:rPr>
              <a:t>more</a:t>
            </a:r>
            <a:r>
              <a:rPr sz="1200" spc="-10" dirty="0">
                <a:solidFill>
                  <a:srgbClr val="58595B"/>
                </a:solidFill>
                <a:latin typeface="Calibri"/>
                <a:cs typeface="Calibri"/>
              </a:rPr>
              <a:t> customers...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8049" y="1162050"/>
            <a:ext cx="1476375" cy="68135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 indent="975994">
              <a:lnSpc>
                <a:spcPts val="2300"/>
              </a:lnSpc>
              <a:spcBef>
                <a:spcPts val="645"/>
              </a:spcBef>
            </a:pPr>
            <a:r>
              <a:rPr sz="2350" spc="55" dirty="0">
                <a:solidFill>
                  <a:srgbClr val="0073CD"/>
                </a:solidFill>
                <a:latin typeface="Calibri"/>
                <a:cs typeface="Calibri"/>
              </a:rPr>
              <a:t>Key </a:t>
            </a:r>
            <a:r>
              <a:rPr sz="2350" spc="114" dirty="0">
                <a:solidFill>
                  <a:srgbClr val="0073CD"/>
                </a:solidFill>
                <a:latin typeface="Calibri"/>
                <a:cs typeface="Calibri"/>
              </a:rPr>
              <a:t>Customers</a:t>
            </a:r>
            <a:endParaRPr sz="235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350496" y="-57150"/>
            <a:ext cx="281686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240" dirty="0">
                <a:latin typeface="+mj-lt"/>
              </a:rPr>
              <a:t>Customers</a:t>
            </a:r>
            <a:endParaRPr spc="240" dirty="0">
              <a:latin typeface="+mj-lt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3E425A5C-63CD-DD13-B3D4-BE464603DD62}"/>
              </a:ext>
            </a:extLst>
          </p:cNvPr>
          <p:cNvSpPr/>
          <p:nvPr/>
        </p:nvSpPr>
        <p:spPr>
          <a:xfrm>
            <a:off x="1174750" y="5107712"/>
            <a:ext cx="1518920" cy="50800"/>
          </a:xfrm>
          <a:custGeom>
            <a:avLst/>
            <a:gdLst/>
            <a:ahLst/>
            <a:cxnLst/>
            <a:rect l="l" t="t" r="r" b="b"/>
            <a:pathLst>
              <a:path w="1518920" h="50800">
                <a:moveTo>
                  <a:pt x="1518589" y="0"/>
                </a:moveTo>
                <a:lnTo>
                  <a:pt x="0" y="0"/>
                </a:lnTo>
                <a:lnTo>
                  <a:pt x="0" y="50800"/>
                </a:lnTo>
                <a:lnTo>
                  <a:pt x="1518589" y="50800"/>
                </a:lnTo>
                <a:lnTo>
                  <a:pt x="1518589" y="0"/>
                </a:lnTo>
                <a:close/>
              </a:path>
            </a:pathLst>
          </a:custGeom>
          <a:solidFill>
            <a:srgbClr val="D2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F57C8EFF-C805-AA37-2075-9FF4B7CC0907}"/>
              </a:ext>
            </a:extLst>
          </p:cNvPr>
          <p:cNvSpPr txBox="1"/>
          <p:nvPr/>
        </p:nvSpPr>
        <p:spPr>
          <a:xfrm>
            <a:off x="1230231" y="4362450"/>
            <a:ext cx="1476375" cy="67845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R="5080" algn="r">
              <a:lnSpc>
                <a:spcPts val="2300"/>
              </a:lnSpc>
            </a:pPr>
            <a:r>
              <a:rPr lang="en-US" sz="2350" spc="55" dirty="0">
                <a:solidFill>
                  <a:srgbClr val="0073CD"/>
                </a:solidFill>
                <a:latin typeface="Calibri"/>
                <a:cs typeface="Calibri"/>
              </a:rPr>
              <a:t>Reseller Network</a:t>
            </a:r>
            <a:endParaRPr sz="2350" dirty="0">
              <a:latin typeface="Calibri"/>
              <a:cs typeface="Calibri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97590BD5-1111-89AB-C1DC-5C5ECB44081B}"/>
              </a:ext>
            </a:extLst>
          </p:cNvPr>
          <p:cNvSpPr txBox="1"/>
          <p:nvPr/>
        </p:nvSpPr>
        <p:spPr>
          <a:xfrm>
            <a:off x="3003550" y="4458971"/>
            <a:ext cx="52349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58595B"/>
                </a:solidFill>
                <a:latin typeface="Calibri"/>
                <a:cs typeface="Calibri"/>
              </a:rPr>
              <a:t>JGC maintains and runs a network of 15 resellers for certain products in order to best cover the assigned territories 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1803</Words>
  <Application>Microsoft Office PowerPoint</Application>
  <PresentationFormat>Προσαρμογή</PresentationFormat>
  <Paragraphs>212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Calibri</vt:lpstr>
      <vt:lpstr>Courier New</vt:lpstr>
      <vt:lpstr>D-DIN</vt:lpstr>
      <vt:lpstr>Franklin Gothic Book</vt:lpstr>
      <vt:lpstr>Myriad Pro</vt:lpstr>
      <vt:lpstr>Office Theme</vt:lpstr>
      <vt:lpstr>Παρουσίαση του PowerPoint</vt:lpstr>
      <vt:lpstr>About us</vt:lpstr>
      <vt:lpstr>Παρουσίαση του PowerPoint</vt:lpstr>
      <vt:lpstr>Suppliers</vt:lpstr>
      <vt:lpstr>Quality</vt:lpstr>
      <vt:lpstr>Service</vt:lpstr>
      <vt:lpstr>www.jgc.gr</vt:lpstr>
      <vt:lpstr>Network</vt:lpstr>
      <vt:lpstr>Customers</vt:lpstr>
      <vt:lpstr>Location</vt:lpstr>
      <vt:lpstr>Financial data</vt:lpstr>
      <vt:lpstr>People</vt:lpstr>
      <vt:lpstr>People</vt:lpstr>
      <vt:lpstr>People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jgc profile 2020 engl</dc:title>
  <cp:lastModifiedBy>Nicky Liakata</cp:lastModifiedBy>
  <cp:revision>20</cp:revision>
  <cp:lastPrinted>2022-06-01T08:58:56Z</cp:lastPrinted>
  <dcterms:created xsi:type="dcterms:W3CDTF">2022-05-03T10:44:13Z</dcterms:created>
  <dcterms:modified xsi:type="dcterms:W3CDTF">2023-01-26T11:07:53Z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2021-02-05T00:00:00Z</vt:filetime>
  </property>
  <property fmtid="{D5CDD505-2E9C-101B-9397-08002B2CF9AE}" pid="3" name="Creator">
    <vt:lpwstr>Adobe Illustrator CS6 (Windows)</vt:lpwstr>
  </property>
  <property fmtid="{D5CDD505-2E9C-101B-9397-08002B2CF9AE}" pid="4" name="LastSaved">
    <vt:filetime>2022-05-03T00:00:00Z</vt:filetime>
  </property>
</Properties>
</file>